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ink/ink3.xml" ContentType="application/inkml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2065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2090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191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22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138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2163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Default Extension="emf" ContentType="image/x-emf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10-31T21:16:33.15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25003 3757 0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slideLayout" Target="../slideLayouts/slideLayout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058.xml"/><Relationship Id="rId21" Type="http://schemas.openxmlformats.org/officeDocument/2006/relationships/tags" Target="../tags/tag1962.xml"/><Relationship Id="rId42" Type="http://schemas.openxmlformats.org/officeDocument/2006/relationships/tags" Target="../tags/tag1983.xml"/><Relationship Id="rId63" Type="http://schemas.openxmlformats.org/officeDocument/2006/relationships/tags" Target="../tags/tag2004.xml"/><Relationship Id="rId84" Type="http://schemas.openxmlformats.org/officeDocument/2006/relationships/tags" Target="../tags/tag2025.xml"/><Relationship Id="rId138" Type="http://schemas.openxmlformats.org/officeDocument/2006/relationships/tags" Target="../tags/tag2079.xml"/><Relationship Id="rId159" Type="http://schemas.openxmlformats.org/officeDocument/2006/relationships/tags" Target="../tags/tag2100.xml"/><Relationship Id="rId170" Type="http://schemas.openxmlformats.org/officeDocument/2006/relationships/tags" Target="../tags/tag2111.xml"/><Relationship Id="rId191" Type="http://schemas.openxmlformats.org/officeDocument/2006/relationships/tags" Target="../tags/tag2132.xml"/><Relationship Id="rId205" Type="http://schemas.openxmlformats.org/officeDocument/2006/relationships/tags" Target="../tags/tag2146.xml"/><Relationship Id="rId226" Type="http://schemas.openxmlformats.org/officeDocument/2006/relationships/tags" Target="../tags/tag2167.xml"/><Relationship Id="rId247" Type="http://schemas.openxmlformats.org/officeDocument/2006/relationships/tags" Target="../tags/tag2188.xml"/><Relationship Id="rId107" Type="http://schemas.openxmlformats.org/officeDocument/2006/relationships/tags" Target="../tags/tag2048.xml"/><Relationship Id="rId268" Type="http://schemas.openxmlformats.org/officeDocument/2006/relationships/tags" Target="../tags/tag2209.xml"/><Relationship Id="rId289" Type="http://schemas.openxmlformats.org/officeDocument/2006/relationships/tags" Target="../tags/tag2230.xml"/><Relationship Id="rId11" Type="http://schemas.openxmlformats.org/officeDocument/2006/relationships/tags" Target="../tags/tag1952.xml"/><Relationship Id="rId32" Type="http://schemas.openxmlformats.org/officeDocument/2006/relationships/tags" Target="../tags/tag1973.xml"/><Relationship Id="rId53" Type="http://schemas.openxmlformats.org/officeDocument/2006/relationships/tags" Target="../tags/tag1994.xml"/><Relationship Id="rId74" Type="http://schemas.openxmlformats.org/officeDocument/2006/relationships/tags" Target="../tags/tag2015.xml"/><Relationship Id="rId128" Type="http://schemas.openxmlformats.org/officeDocument/2006/relationships/tags" Target="../tags/tag2069.xml"/><Relationship Id="rId149" Type="http://schemas.openxmlformats.org/officeDocument/2006/relationships/tags" Target="../tags/tag2090.xml"/><Relationship Id="rId5" Type="http://schemas.openxmlformats.org/officeDocument/2006/relationships/tags" Target="../tags/tag1946.xml"/><Relationship Id="rId95" Type="http://schemas.openxmlformats.org/officeDocument/2006/relationships/tags" Target="../tags/tag2036.xml"/><Relationship Id="rId160" Type="http://schemas.openxmlformats.org/officeDocument/2006/relationships/tags" Target="../tags/tag2101.xml"/><Relationship Id="rId181" Type="http://schemas.openxmlformats.org/officeDocument/2006/relationships/tags" Target="../tags/tag2122.xml"/><Relationship Id="rId216" Type="http://schemas.openxmlformats.org/officeDocument/2006/relationships/tags" Target="../tags/tag2157.xml"/><Relationship Id="rId237" Type="http://schemas.openxmlformats.org/officeDocument/2006/relationships/tags" Target="../tags/tag2178.xml"/><Relationship Id="rId258" Type="http://schemas.openxmlformats.org/officeDocument/2006/relationships/tags" Target="../tags/tag2199.xml"/><Relationship Id="rId279" Type="http://schemas.openxmlformats.org/officeDocument/2006/relationships/tags" Target="../tags/tag2220.xml"/><Relationship Id="rId22" Type="http://schemas.openxmlformats.org/officeDocument/2006/relationships/tags" Target="../tags/tag1963.xml"/><Relationship Id="rId43" Type="http://schemas.openxmlformats.org/officeDocument/2006/relationships/tags" Target="../tags/tag1984.xml"/><Relationship Id="rId64" Type="http://schemas.openxmlformats.org/officeDocument/2006/relationships/tags" Target="../tags/tag2005.xml"/><Relationship Id="rId118" Type="http://schemas.openxmlformats.org/officeDocument/2006/relationships/tags" Target="../tags/tag2059.xml"/><Relationship Id="rId139" Type="http://schemas.openxmlformats.org/officeDocument/2006/relationships/tags" Target="../tags/tag2080.xml"/><Relationship Id="rId290" Type="http://schemas.openxmlformats.org/officeDocument/2006/relationships/tags" Target="../tags/tag2231.xml"/><Relationship Id="rId85" Type="http://schemas.openxmlformats.org/officeDocument/2006/relationships/tags" Target="../tags/tag2026.xml"/><Relationship Id="rId150" Type="http://schemas.openxmlformats.org/officeDocument/2006/relationships/tags" Target="../tags/tag2091.xml"/><Relationship Id="rId171" Type="http://schemas.openxmlformats.org/officeDocument/2006/relationships/tags" Target="../tags/tag2112.xml"/><Relationship Id="rId192" Type="http://schemas.openxmlformats.org/officeDocument/2006/relationships/tags" Target="../tags/tag2133.xml"/><Relationship Id="rId206" Type="http://schemas.openxmlformats.org/officeDocument/2006/relationships/tags" Target="../tags/tag2147.xml"/><Relationship Id="rId227" Type="http://schemas.openxmlformats.org/officeDocument/2006/relationships/tags" Target="../tags/tag2168.xml"/><Relationship Id="rId248" Type="http://schemas.openxmlformats.org/officeDocument/2006/relationships/tags" Target="../tags/tag2189.xml"/><Relationship Id="rId269" Type="http://schemas.openxmlformats.org/officeDocument/2006/relationships/tags" Target="../tags/tag2210.xml"/><Relationship Id="rId12" Type="http://schemas.openxmlformats.org/officeDocument/2006/relationships/tags" Target="../tags/tag1953.xml"/><Relationship Id="rId33" Type="http://schemas.openxmlformats.org/officeDocument/2006/relationships/tags" Target="../tags/tag1974.xml"/><Relationship Id="rId108" Type="http://schemas.openxmlformats.org/officeDocument/2006/relationships/tags" Target="../tags/tag2049.xml"/><Relationship Id="rId129" Type="http://schemas.openxmlformats.org/officeDocument/2006/relationships/tags" Target="../tags/tag2070.xml"/><Relationship Id="rId280" Type="http://schemas.openxmlformats.org/officeDocument/2006/relationships/tags" Target="../tags/tag2221.xml"/><Relationship Id="rId54" Type="http://schemas.openxmlformats.org/officeDocument/2006/relationships/tags" Target="../tags/tag1995.xml"/><Relationship Id="rId75" Type="http://schemas.openxmlformats.org/officeDocument/2006/relationships/tags" Target="../tags/tag2016.xml"/><Relationship Id="rId96" Type="http://schemas.openxmlformats.org/officeDocument/2006/relationships/tags" Target="../tags/tag2037.xml"/><Relationship Id="rId140" Type="http://schemas.openxmlformats.org/officeDocument/2006/relationships/tags" Target="../tags/tag2081.xml"/><Relationship Id="rId161" Type="http://schemas.openxmlformats.org/officeDocument/2006/relationships/tags" Target="../tags/tag2102.xml"/><Relationship Id="rId182" Type="http://schemas.openxmlformats.org/officeDocument/2006/relationships/tags" Target="../tags/tag2123.xml"/><Relationship Id="rId217" Type="http://schemas.openxmlformats.org/officeDocument/2006/relationships/tags" Target="../tags/tag2158.xml"/><Relationship Id="rId6" Type="http://schemas.openxmlformats.org/officeDocument/2006/relationships/tags" Target="../tags/tag1947.xml"/><Relationship Id="rId238" Type="http://schemas.openxmlformats.org/officeDocument/2006/relationships/tags" Target="../tags/tag2179.xml"/><Relationship Id="rId259" Type="http://schemas.openxmlformats.org/officeDocument/2006/relationships/tags" Target="../tags/tag2200.xml"/><Relationship Id="rId23" Type="http://schemas.openxmlformats.org/officeDocument/2006/relationships/tags" Target="../tags/tag1964.xml"/><Relationship Id="rId119" Type="http://schemas.openxmlformats.org/officeDocument/2006/relationships/tags" Target="../tags/tag2060.xml"/><Relationship Id="rId270" Type="http://schemas.openxmlformats.org/officeDocument/2006/relationships/tags" Target="../tags/tag2211.xml"/><Relationship Id="rId291" Type="http://schemas.openxmlformats.org/officeDocument/2006/relationships/tags" Target="../tags/tag2232.xml"/><Relationship Id="rId44" Type="http://schemas.openxmlformats.org/officeDocument/2006/relationships/tags" Target="../tags/tag1985.xml"/><Relationship Id="rId65" Type="http://schemas.openxmlformats.org/officeDocument/2006/relationships/tags" Target="../tags/tag2006.xml"/><Relationship Id="rId86" Type="http://schemas.openxmlformats.org/officeDocument/2006/relationships/tags" Target="../tags/tag2027.xml"/><Relationship Id="rId130" Type="http://schemas.openxmlformats.org/officeDocument/2006/relationships/tags" Target="../tags/tag2071.xml"/><Relationship Id="rId151" Type="http://schemas.openxmlformats.org/officeDocument/2006/relationships/tags" Target="../tags/tag2092.xml"/><Relationship Id="rId172" Type="http://schemas.openxmlformats.org/officeDocument/2006/relationships/tags" Target="../tags/tag2113.xml"/><Relationship Id="rId193" Type="http://schemas.openxmlformats.org/officeDocument/2006/relationships/tags" Target="../tags/tag2134.xml"/><Relationship Id="rId207" Type="http://schemas.openxmlformats.org/officeDocument/2006/relationships/tags" Target="../tags/tag2148.xml"/><Relationship Id="rId228" Type="http://schemas.openxmlformats.org/officeDocument/2006/relationships/tags" Target="../tags/tag2169.xml"/><Relationship Id="rId249" Type="http://schemas.openxmlformats.org/officeDocument/2006/relationships/tags" Target="../tags/tag2190.xml"/><Relationship Id="rId13" Type="http://schemas.openxmlformats.org/officeDocument/2006/relationships/tags" Target="../tags/tag1954.xml"/><Relationship Id="rId109" Type="http://schemas.openxmlformats.org/officeDocument/2006/relationships/tags" Target="../tags/tag2050.xml"/><Relationship Id="rId260" Type="http://schemas.openxmlformats.org/officeDocument/2006/relationships/tags" Target="../tags/tag2201.xml"/><Relationship Id="rId281" Type="http://schemas.openxmlformats.org/officeDocument/2006/relationships/tags" Target="../tags/tag2222.xml"/><Relationship Id="rId34" Type="http://schemas.openxmlformats.org/officeDocument/2006/relationships/tags" Target="../tags/tag1975.xml"/><Relationship Id="rId55" Type="http://schemas.openxmlformats.org/officeDocument/2006/relationships/tags" Target="../tags/tag1996.xml"/><Relationship Id="rId76" Type="http://schemas.openxmlformats.org/officeDocument/2006/relationships/tags" Target="../tags/tag2017.xml"/><Relationship Id="rId97" Type="http://schemas.openxmlformats.org/officeDocument/2006/relationships/tags" Target="../tags/tag2038.xml"/><Relationship Id="rId120" Type="http://schemas.openxmlformats.org/officeDocument/2006/relationships/tags" Target="../tags/tag2061.xml"/><Relationship Id="rId141" Type="http://schemas.openxmlformats.org/officeDocument/2006/relationships/tags" Target="../tags/tag2082.xml"/><Relationship Id="rId7" Type="http://schemas.openxmlformats.org/officeDocument/2006/relationships/tags" Target="../tags/tag1948.xml"/><Relationship Id="rId71" Type="http://schemas.openxmlformats.org/officeDocument/2006/relationships/tags" Target="../tags/tag2012.xml"/><Relationship Id="rId92" Type="http://schemas.openxmlformats.org/officeDocument/2006/relationships/tags" Target="../tags/tag2033.xml"/><Relationship Id="rId162" Type="http://schemas.openxmlformats.org/officeDocument/2006/relationships/tags" Target="../tags/tag2103.xml"/><Relationship Id="rId183" Type="http://schemas.openxmlformats.org/officeDocument/2006/relationships/tags" Target="../tags/tag2124.xml"/><Relationship Id="rId213" Type="http://schemas.openxmlformats.org/officeDocument/2006/relationships/tags" Target="../tags/tag2154.xml"/><Relationship Id="rId218" Type="http://schemas.openxmlformats.org/officeDocument/2006/relationships/tags" Target="../tags/tag2159.xml"/><Relationship Id="rId234" Type="http://schemas.openxmlformats.org/officeDocument/2006/relationships/tags" Target="../tags/tag2175.xml"/><Relationship Id="rId239" Type="http://schemas.openxmlformats.org/officeDocument/2006/relationships/tags" Target="../tags/tag2180.xml"/><Relationship Id="rId2" Type="http://schemas.openxmlformats.org/officeDocument/2006/relationships/tags" Target="../tags/tag1943.xml"/><Relationship Id="rId29" Type="http://schemas.openxmlformats.org/officeDocument/2006/relationships/tags" Target="../tags/tag1970.xml"/><Relationship Id="rId250" Type="http://schemas.openxmlformats.org/officeDocument/2006/relationships/tags" Target="../tags/tag2191.xml"/><Relationship Id="rId255" Type="http://schemas.openxmlformats.org/officeDocument/2006/relationships/tags" Target="../tags/tag2196.xml"/><Relationship Id="rId271" Type="http://schemas.openxmlformats.org/officeDocument/2006/relationships/tags" Target="../tags/tag2212.xml"/><Relationship Id="rId276" Type="http://schemas.openxmlformats.org/officeDocument/2006/relationships/tags" Target="../tags/tag2217.xml"/><Relationship Id="rId292" Type="http://schemas.openxmlformats.org/officeDocument/2006/relationships/tags" Target="../tags/tag2233.xml"/><Relationship Id="rId297" Type="http://schemas.openxmlformats.org/officeDocument/2006/relationships/customXml" Target="../ink/ink3.xml"/><Relationship Id="rId24" Type="http://schemas.openxmlformats.org/officeDocument/2006/relationships/tags" Target="../tags/tag1965.xml"/><Relationship Id="rId40" Type="http://schemas.openxmlformats.org/officeDocument/2006/relationships/tags" Target="../tags/tag1981.xml"/><Relationship Id="rId45" Type="http://schemas.openxmlformats.org/officeDocument/2006/relationships/tags" Target="../tags/tag1986.xml"/><Relationship Id="rId66" Type="http://schemas.openxmlformats.org/officeDocument/2006/relationships/tags" Target="../tags/tag2007.xml"/><Relationship Id="rId87" Type="http://schemas.openxmlformats.org/officeDocument/2006/relationships/tags" Target="../tags/tag2028.xml"/><Relationship Id="rId110" Type="http://schemas.openxmlformats.org/officeDocument/2006/relationships/tags" Target="../tags/tag2051.xml"/><Relationship Id="rId115" Type="http://schemas.openxmlformats.org/officeDocument/2006/relationships/tags" Target="../tags/tag2056.xml"/><Relationship Id="rId131" Type="http://schemas.openxmlformats.org/officeDocument/2006/relationships/tags" Target="../tags/tag2072.xml"/><Relationship Id="rId136" Type="http://schemas.openxmlformats.org/officeDocument/2006/relationships/tags" Target="../tags/tag2077.xml"/><Relationship Id="rId157" Type="http://schemas.openxmlformats.org/officeDocument/2006/relationships/tags" Target="../tags/tag2098.xml"/><Relationship Id="rId178" Type="http://schemas.openxmlformats.org/officeDocument/2006/relationships/tags" Target="../tags/tag2119.xml"/><Relationship Id="rId61" Type="http://schemas.openxmlformats.org/officeDocument/2006/relationships/tags" Target="../tags/tag2002.xml"/><Relationship Id="rId82" Type="http://schemas.openxmlformats.org/officeDocument/2006/relationships/tags" Target="../tags/tag2023.xml"/><Relationship Id="rId152" Type="http://schemas.openxmlformats.org/officeDocument/2006/relationships/tags" Target="../tags/tag2093.xml"/><Relationship Id="rId173" Type="http://schemas.openxmlformats.org/officeDocument/2006/relationships/tags" Target="../tags/tag2114.xml"/><Relationship Id="rId194" Type="http://schemas.openxmlformats.org/officeDocument/2006/relationships/tags" Target="../tags/tag2135.xml"/><Relationship Id="rId199" Type="http://schemas.openxmlformats.org/officeDocument/2006/relationships/tags" Target="../tags/tag2140.xml"/><Relationship Id="rId203" Type="http://schemas.openxmlformats.org/officeDocument/2006/relationships/tags" Target="../tags/tag2144.xml"/><Relationship Id="rId208" Type="http://schemas.openxmlformats.org/officeDocument/2006/relationships/tags" Target="../tags/tag2149.xml"/><Relationship Id="rId229" Type="http://schemas.openxmlformats.org/officeDocument/2006/relationships/tags" Target="../tags/tag2170.xml"/><Relationship Id="rId19" Type="http://schemas.openxmlformats.org/officeDocument/2006/relationships/tags" Target="../tags/tag1960.xml"/><Relationship Id="rId224" Type="http://schemas.openxmlformats.org/officeDocument/2006/relationships/tags" Target="../tags/tag2165.xml"/><Relationship Id="rId240" Type="http://schemas.openxmlformats.org/officeDocument/2006/relationships/tags" Target="../tags/tag2181.xml"/><Relationship Id="rId245" Type="http://schemas.openxmlformats.org/officeDocument/2006/relationships/tags" Target="../tags/tag2186.xml"/><Relationship Id="rId261" Type="http://schemas.openxmlformats.org/officeDocument/2006/relationships/tags" Target="../tags/tag2202.xml"/><Relationship Id="rId266" Type="http://schemas.openxmlformats.org/officeDocument/2006/relationships/tags" Target="../tags/tag2207.xml"/><Relationship Id="rId287" Type="http://schemas.openxmlformats.org/officeDocument/2006/relationships/tags" Target="../tags/tag2228.xml"/><Relationship Id="rId14" Type="http://schemas.openxmlformats.org/officeDocument/2006/relationships/tags" Target="../tags/tag1955.xml"/><Relationship Id="rId30" Type="http://schemas.openxmlformats.org/officeDocument/2006/relationships/tags" Target="../tags/tag1971.xml"/><Relationship Id="rId35" Type="http://schemas.openxmlformats.org/officeDocument/2006/relationships/tags" Target="../tags/tag1976.xml"/><Relationship Id="rId56" Type="http://schemas.openxmlformats.org/officeDocument/2006/relationships/tags" Target="../tags/tag1997.xml"/><Relationship Id="rId77" Type="http://schemas.openxmlformats.org/officeDocument/2006/relationships/tags" Target="../tags/tag2018.xml"/><Relationship Id="rId100" Type="http://schemas.openxmlformats.org/officeDocument/2006/relationships/tags" Target="../tags/tag2041.xml"/><Relationship Id="rId105" Type="http://schemas.openxmlformats.org/officeDocument/2006/relationships/tags" Target="../tags/tag2046.xml"/><Relationship Id="rId126" Type="http://schemas.openxmlformats.org/officeDocument/2006/relationships/tags" Target="../tags/tag2067.xml"/><Relationship Id="rId147" Type="http://schemas.openxmlformats.org/officeDocument/2006/relationships/tags" Target="../tags/tag2088.xml"/><Relationship Id="rId168" Type="http://schemas.openxmlformats.org/officeDocument/2006/relationships/tags" Target="../tags/tag2109.xml"/><Relationship Id="rId282" Type="http://schemas.openxmlformats.org/officeDocument/2006/relationships/tags" Target="../tags/tag2223.xml"/><Relationship Id="rId8" Type="http://schemas.openxmlformats.org/officeDocument/2006/relationships/tags" Target="../tags/tag1949.xml"/><Relationship Id="rId51" Type="http://schemas.openxmlformats.org/officeDocument/2006/relationships/tags" Target="../tags/tag1992.xml"/><Relationship Id="rId72" Type="http://schemas.openxmlformats.org/officeDocument/2006/relationships/tags" Target="../tags/tag2013.xml"/><Relationship Id="rId93" Type="http://schemas.openxmlformats.org/officeDocument/2006/relationships/tags" Target="../tags/tag2034.xml"/><Relationship Id="rId98" Type="http://schemas.openxmlformats.org/officeDocument/2006/relationships/tags" Target="../tags/tag2039.xml"/><Relationship Id="rId121" Type="http://schemas.openxmlformats.org/officeDocument/2006/relationships/tags" Target="../tags/tag2062.xml"/><Relationship Id="rId142" Type="http://schemas.openxmlformats.org/officeDocument/2006/relationships/tags" Target="../tags/tag2083.xml"/><Relationship Id="rId163" Type="http://schemas.openxmlformats.org/officeDocument/2006/relationships/tags" Target="../tags/tag2104.xml"/><Relationship Id="rId184" Type="http://schemas.openxmlformats.org/officeDocument/2006/relationships/tags" Target="../tags/tag2125.xml"/><Relationship Id="rId189" Type="http://schemas.openxmlformats.org/officeDocument/2006/relationships/tags" Target="../tags/tag2130.xml"/><Relationship Id="rId219" Type="http://schemas.openxmlformats.org/officeDocument/2006/relationships/tags" Target="../tags/tag2160.xml"/><Relationship Id="rId3" Type="http://schemas.openxmlformats.org/officeDocument/2006/relationships/tags" Target="../tags/tag1944.xml"/><Relationship Id="rId214" Type="http://schemas.openxmlformats.org/officeDocument/2006/relationships/tags" Target="../tags/tag2155.xml"/><Relationship Id="rId230" Type="http://schemas.openxmlformats.org/officeDocument/2006/relationships/tags" Target="../tags/tag2171.xml"/><Relationship Id="rId235" Type="http://schemas.openxmlformats.org/officeDocument/2006/relationships/tags" Target="../tags/tag2176.xml"/><Relationship Id="rId251" Type="http://schemas.openxmlformats.org/officeDocument/2006/relationships/tags" Target="../tags/tag2192.xml"/><Relationship Id="rId256" Type="http://schemas.openxmlformats.org/officeDocument/2006/relationships/tags" Target="../tags/tag2197.xml"/><Relationship Id="rId277" Type="http://schemas.openxmlformats.org/officeDocument/2006/relationships/tags" Target="../tags/tag2218.xml"/><Relationship Id="rId298" Type="http://schemas.openxmlformats.org/officeDocument/2006/relationships/image" Target="../media/image1.emf"/><Relationship Id="rId25" Type="http://schemas.openxmlformats.org/officeDocument/2006/relationships/tags" Target="../tags/tag1966.xml"/><Relationship Id="rId46" Type="http://schemas.openxmlformats.org/officeDocument/2006/relationships/tags" Target="../tags/tag1987.xml"/><Relationship Id="rId67" Type="http://schemas.openxmlformats.org/officeDocument/2006/relationships/tags" Target="../tags/tag2008.xml"/><Relationship Id="rId116" Type="http://schemas.openxmlformats.org/officeDocument/2006/relationships/tags" Target="../tags/tag2057.xml"/><Relationship Id="rId137" Type="http://schemas.openxmlformats.org/officeDocument/2006/relationships/tags" Target="../tags/tag2078.xml"/><Relationship Id="rId158" Type="http://schemas.openxmlformats.org/officeDocument/2006/relationships/tags" Target="../tags/tag2099.xml"/><Relationship Id="rId272" Type="http://schemas.openxmlformats.org/officeDocument/2006/relationships/tags" Target="../tags/tag2213.xml"/><Relationship Id="rId293" Type="http://schemas.openxmlformats.org/officeDocument/2006/relationships/tags" Target="../tags/tag2234.xml"/><Relationship Id="rId20" Type="http://schemas.openxmlformats.org/officeDocument/2006/relationships/tags" Target="../tags/tag1961.xml"/><Relationship Id="rId41" Type="http://schemas.openxmlformats.org/officeDocument/2006/relationships/tags" Target="../tags/tag1982.xml"/><Relationship Id="rId62" Type="http://schemas.openxmlformats.org/officeDocument/2006/relationships/tags" Target="../tags/tag2003.xml"/><Relationship Id="rId83" Type="http://schemas.openxmlformats.org/officeDocument/2006/relationships/tags" Target="../tags/tag2024.xml"/><Relationship Id="rId88" Type="http://schemas.openxmlformats.org/officeDocument/2006/relationships/tags" Target="../tags/tag2029.xml"/><Relationship Id="rId111" Type="http://schemas.openxmlformats.org/officeDocument/2006/relationships/tags" Target="../tags/tag2052.xml"/><Relationship Id="rId132" Type="http://schemas.openxmlformats.org/officeDocument/2006/relationships/tags" Target="../tags/tag2073.xml"/><Relationship Id="rId153" Type="http://schemas.openxmlformats.org/officeDocument/2006/relationships/tags" Target="../tags/tag2094.xml"/><Relationship Id="rId174" Type="http://schemas.openxmlformats.org/officeDocument/2006/relationships/tags" Target="../tags/tag2115.xml"/><Relationship Id="rId179" Type="http://schemas.openxmlformats.org/officeDocument/2006/relationships/tags" Target="../tags/tag2120.xml"/><Relationship Id="rId195" Type="http://schemas.openxmlformats.org/officeDocument/2006/relationships/tags" Target="../tags/tag2136.xml"/><Relationship Id="rId209" Type="http://schemas.openxmlformats.org/officeDocument/2006/relationships/tags" Target="../tags/tag2150.xml"/><Relationship Id="rId190" Type="http://schemas.openxmlformats.org/officeDocument/2006/relationships/tags" Target="../tags/tag2131.xml"/><Relationship Id="rId204" Type="http://schemas.openxmlformats.org/officeDocument/2006/relationships/tags" Target="../tags/tag2145.xml"/><Relationship Id="rId220" Type="http://schemas.openxmlformats.org/officeDocument/2006/relationships/tags" Target="../tags/tag2161.xml"/><Relationship Id="rId225" Type="http://schemas.openxmlformats.org/officeDocument/2006/relationships/tags" Target="../tags/tag2166.xml"/><Relationship Id="rId241" Type="http://schemas.openxmlformats.org/officeDocument/2006/relationships/tags" Target="../tags/tag2182.xml"/><Relationship Id="rId246" Type="http://schemas.openxmlformats.org/officeDocument/2006/relationships/tags" Target="../tags/tag2187.xml"/><Relationship Id="rId267" Type="http://schemas.openxmlformats.org/officeDocument/2006/relationships/tags" Target="../tags/tag2208.xml"/><Relationship Id="rId288" Type="http://schemas.openxmlformats.org/officeDocument/2006/relationships/tags" Target="../tags/tag2229.xml"/><Relationship Id="rId15" Type="http://schemas.openxmlformats.org/officeDocument/2006/relationships/tags" Target="../tags/tag1956.xml"/><Relationship Id="rId36" Type="http://schemas.openxmlformats.org/officeDocument/2006/relationships/tags" Target="../tags/tag1977.xml"/><Relationship Id="rId57" Type="http://schemas.openxmlformats.org/officeDocument/2006/relationships/tags" Target="../tags/tag1998.xml"/><Relationship Id="rId106" Type="http://schemas.openxmlformats.org/officeDocument/2006/relationships/tags" Target="../tags/tag2047.xml"/><Relationship Id="rId127" Type="http://schemas.openxmlformats.org/officeDocument/2006/relationships/tags" Target="../tags/tag2068.xml"/><Relationship Id="rId262" Type="http://schemas.openxmlformats.org/officeDocument/2006/relationships/tags" Target="../tags/tag2203.xml"/><Relationship Id="rId283" Type="http://schemas.openxmlformats.org/officeDocument/2006/relationships/tags" Target="../tags/tag2224.xml"/><Relationship Id="rId10" Type="http://schemas.openxmlformats.org/officeDocument/2006/relationships/tags" Target="../tags/tag1951.xml"/><Relationship Id="rId31" Type="http://schemas.openxmlformats.org/officeDocument/2006/relationships/tags" Target="../tags/tag1972.xml"/><Relationship Id="rId52" Type="http://schemas.openxmlformats.org/officeDocument/2006/relationships/tags" Target="../tags/tag1993.xml"/><Relationship Id="rId73" Type="http://schemas.openxmlformats.org/officeDocument/2006/relationships/tags" Target="../tags/tag2014.xml"/><Relationship Id="rId78" Type="http://schemas.openxmlformats.org/officeDocument/2006/relationships/tags" Target="../tags/tag2019.xml"/><Relationship Id="rId94" Type="http://schemas.openxmlformats.org/officeDocument/2006/relationships/tags" Target="../tags/tag2035.xml"/><Relationship Id="rId99" Type="http://schemas.openxmlformats.org/officeDocument/2006/relationships/tags" Target="../tags/tag2040.xml"/><Relationship Id="rId101" Type="http://schemas.openxmlformats.org/officeDocument/2006/relationships/tags" Target="../tags/tag2042.xml"/><Relationship Id="rId122" Type="http://schemas.openxmlformats.org/officeDocument/2006/relationships/tags" Target="../tags/tag2063.xml"/><Relationship Id="rId143" Type="http://schemas.openxmlformats.org/officeDocument/2006/relationships/tags" Target="../tags/tag2084.xml"/><Relationship Id="rId148" Type="http://schemas.openxmlformats.org/officeDocument/2006/relationships/tags" Target="../tags/tag2089.xml"/><Relationship Id="rId164" Type="http://schemas.openxmlformats.org/officeDocument/2006/relationships/tags" Target="../tags/tag2105.xml"/><Relationship Id="rId169" Type="http://schemas.openxmlformats.org/officeDocument/2006/relationships/tags" Target="../tags/tag2110.xml"/><Relationship Id="rId185" Type="http://schemas.openxmlformats.org/officeDocument/2006/relationships/tags" Target="../tags/tag2126.xml"/><Relationship Id="rId4" Type="http://schemas.openxmlformats.org/officeDocument/2006/relationships/tags" Target="../tags/tag1945.xml"/><Relationship Id="rId9" Type="http://schemas.openxmlformats.org/officeDocument/2006/relationships/tags" Target="../tags/tag1950.xml"/><Relationship Id="rId180" Type="http://schemas.openxmlformats.org/officeDocument/2006/relationships/tags" Target="../tags/tag2121.xml"/><Relationship Id="rId210" Type="http://schemas.openxmlformats.org/officeDocument/2006/relationships/tags" Target="../tags/tag2151.xml"/><Relationship Id="rId215" Type="http://schemas.openxmlformats.org/officeDocument/2006/relationships/tags" Target="../tags/tag2156.xml"/><Relationship Id="rId236" Type="http://schemas.openxmlformats.org/officeDocument/2006/relationships/tags" Target="../tags/tag2177.xml"/><Relationship Id="rId257" Type="http://schemas.openxmlformats.org/officeDocument/2006/relationships/tags" Target="../tags/tag2198.xml"/><Relationship Id="rId278" Type="http://schemas.openxmlformats.org/officeDocument/2006/relationships/tags" Target="../tags/tag2219.xml"/><Relationship Id="rId26" Type="http://schemas.openxmlformats.org/officeDocument/2006/relationships/tags" Target="../tags/tag1967.xml"/><Relationship Id="rId231" Type="http://schemas.openxmlformats.org/officeDocument/2006/relationships/tags" Target="../tags/tag2172.xml"/><Relationship Id="rId252" Type="http://schemas.openxmlformats.org/officeDocument/2006/relationships/tags" Target="../tags/tag2193.xml"/><Relationship Id="rId273" Type="http://schemas.openxmlformats.org/officeDocument/2006/relationships/tags" Target="../tags/tag2214.xml"/><Relationship Id="rId294" Type="http://schemas.openxmlformats.org/officeDocument/2006/relationships/tags" Target="../tags/tag2235.xml"/><Relationship Id="rId47" Type="http://schemas.openxmlformats.org/officeDocument/2006/relationships/tags" Target="../tags/tag1988.xml"/><Relationship Id="rId68" Type="http://schemas.openxmlformats.org/officeDocument/2006/relationships/tags" Target="../tags/tag2009.xml"/><Relationship Id="rId89" Type="http://schemas.openxmlformats.org/officeDocument/2006/relationships/tags" Target="../tags/tag2030.xml"/><Relationship Id="rId112" Type="http://schemas.openxmlformats.org/officeDocument/2006/relationships/tags" Target="../tags/tag2053.xml"/><Relationship Id="rId133" Type="http://schemas.openxmlformats.org/officeDocument/2006/relationships/tags" Target="../tags/tag2074.xml"/><Relationship Id="rId154" Type="http://schemas.openxmlformats.org/officeDocument/2006/relationships/tags" Target="../tags/tag2095.xml"/><Relationship Id="rId175" Type="http://schemas.openxmlformats.org/officeDocument/2006/relationships/tags" Target="../tags/tag2116.xml"/><Relationship Id="rId196" Type="http://schemas.openxmlformats.org/officeDocument/2006/relationships/tags" Target="../tags/tag2137.xml"/><Relationship Id="rId200" Type="http://schemas.openxmlformats.org/officeDocument/2006/relationships/tags" Target="../tags/tag2141.xml"/><Relationship Id="rId16" Type="http://schemas.openxmlformats.org/officeDocument/2006/relationships/tags" Target="../tags/tag1957.xml"/><Relationship Id="rId221" Type="http://schemas.openxmlformats.org/officeDocument/2006/relationships/tags" Target="../tags/tag2162.xml"/><Relationship Id="rId242" Type="http://schemas.openxmlformats.org/officeDocument/2006/relationships/tags" Target="../tags/tag2183.xml"/><Relationship Id="rId263" Type="http://schemas.openxmlformats.org/officeDocument/2006/relationships/tags" Target="../tags/tag2204.xml"/><Relationship Id="rId284" Type="http://schemas.openxmlformats.org/officeDocument/2006/relationships/tags" Target="../tags/tag2225.xml"/><Relationship Id="rId37" Type="http://schemas.openxmlformats.org/officeDocument/2006/relationships/tags" Target="../tags/tag1978.xml"/><Relationship Id="rId58" Type="http://schemas.openxmlformats.org/officeDocument/2006/relationships/tags" Target="../tags/tag1999.xml"/><Relationship Id="rId79" Type="http://schemas.openxmlformats.org/officeDocument/2006/relationships/tags" Target="../tags/tag2020.xml"/><Relationship Id="rId102" Type="http://schemas.openxmlformats.org/officeDocument/2006/relationships/tags" Target="../tags/tag2043.xml"/><Relationship Id="rId123" Type="http://schemas.openxmlformats.org/officeDocument/2006/relationships/tags" Target="../tags/tag2064.xml"/><Relationship Id="rId144" Type="http://schemas.openxmlformats.org/officeDocument/2006/relationships/tags" Target="../tags/tag2085.xml"/><Relationship Id="rId90" Type="http://schemas.openxmlformats.org/officeDocument/2006/relationships/tags" Target="../tags/tag2031.xml"/><Relationship Id="rId165" Type="http://schemas.openxmlformats.org/officeDocument/2006/relationships/tags" Target="../tags/tag2106.xml"/><Relationship Id="rId186" Type="http://schemas.openxmlformats.org/officeDocument/2006/relationships/tags" Target="../tags/tag2127.xml"/><Relationship Id="rId211" Type="http://schemas.openxmlformats.org/officeDocument/2006/relationships/tags" Target="../tags/tag2152.xml"/><Relationship Id="rId232" Type="http://schemas.openxmlformats.org/officeDocument/2006/relationships/tags" Target="../tags/tag2173.xml"/><Relationship Id="rId253" Type="http://schemas.openxmlformats.org/officeDocument/2006/relationships/tags" Target="../tags/tag2194.xml"/><Relationship Id="rId274" Type="http://schemas.openxmlformats.org/officeDocument/2006/relationships/tags" Target="../tags/tag2215.xml"/><Relationship Id="rId295" Type="http://schemas.openxmlformats.org/officeDocument/2006/relationships/tags" Target="../tags/tag2236.xml"/><Relationship Id="rId27" Type="http://schemas.openxmlformats.org/officeDocument/2006/relationships/tags" Target="../tags/tag1968.xml"/><Relationship Id="rId48" Type="http://schemas.openxmlformats.org/officeDocument/2006/relationships/tags" Target="../tags/tag1989.xml"/><Relationship Id="rId69" Type="http://schemas.openxmlformats.org/officeDocument/2006/relationships/tags" Target="../tags/tag2010.xml"/><Relationship Id="rId113" Type="http://schemas.openxmlformats.org/officeDocument/2006/relationships/tags" Target="../tags/tag2054.xml"/><Relationship Id="rId134" Type="http://schemas.openxmlformats.org/officeDocument/2006/relationships/tags" Target="../tags/tag2075.xml"/><Relationship Id="rId80" Type="http://schemas.openxmlformats.org/officeDocument/2006/relationships/tags" Target="../tags/tag2021.xml"/><Relationship Id="rId155" Type="http://schemas.openxmlformats.org/officeDocument/2006/relationships/tags" Target="../tags/tag2096.xml"/><Relationship Id="rId176" Type="http://schemas.openxmlformats.org/officeDocument/2006/relationships/tags" Target="../tags/tag2117.xml"/><Relationship Id="rId197" Type="http://schemas.openxmlformats.org/officeDocument/2006/relationships/tags" Target="../tags/tag2138.xml"/><Relationship Id="rId201" Type="http://schemas.openxmlformats.org/officeDocument/2006/relationships/tags" Target="../tags/tag2142.xml"/><Relationship Id="rId222" Type="http://schemas.openxmlformats.org/officeDocument/2006/relationships/tags" Target="../tags/tag2163.xml"/><Relationship Id="rId243" Type="http://schemas.openxmlformats.org/officeDocument/2006/relationships/tags" Target="../tags/tag2184.xml"/><Relationship Id="rId264" Type="http://schemas.openxmlformats.org/officeDocument/2006/relationships/tags" Target="../tags/tag2205.xml"/><Relationship Id="rId285" Type="http://schemas.openxmlformats.org/officeDocument/2006/relationships/tags" Target="../tags/tag2226.xml"/><Relationship Id="rId17" Type="http://schemas.openxmlformats.org/officeDocument/2006/relationships/tags" Target="../tags/tag1958.xml"/><Relationship Id="rId38" Type="http://schemas.openxmlformats.org/officeDocument/2006/relationships/tags" Target="../tags/tag1979.xml"/><Relationship Id="rId59" Type="http://schemas.openxmlformats.org/officeDocument/2006/relationships/tags" Target="../tags/tag2000.xml"/><Relationship Id="rId103" Type="http://schemas.openxmlformats.org/officeDocument/2006/relationships/tags" Target="../tags/tag2044.xml"/><Relationship Id="rId124" Type="http://schemas.openxmlformats.org/officeDocument/2006/relationships/tags" Target="../tags/tag2065.xml"/><Relationship Id="rId70" Type="http://schemas.openxmlformats.org/officeDocument/2006/relationships/tags" Target="../tags/tag2011.xml"/><Relationship Id="rId91" Type="http://schemas.openxmlformats.org/officeDocument/2006/relationships/tags" Target="../tags/tag2032.xml"/><Relationship Id="rId145" Type="http://schemas.openxmlformats.org/officeDocument/2006/relationships/tags" Target="../tags/tag2086.xml"/><Relationship Id="rId166" Type="http://schemas.openxmlformats.org/officeDocument/2006/relationships/tags" Target="../tags/tag2107.xml"/><Relationship Id="rId187" Type="http://schemas.openxmlformats.org/officeDocument/2006/relationships/tags" Target="../tags/tag2128.xml"/><Relationship Id="rId1" Type="http://schemas.openxmlformats.org/officeDocument/2006/relationships/tags" Target="../tags/tag1942.xml"/><Relationship Id="rId212" Type="http://schemas.openxmlformats.org/officeDocument/2006/relationships/tags" Target="../tags/tag2153.xml"/><Relationship Id="rId233" Type="http://schemas.openxmlformats.org/officeDocument/2006/relationships/tags" Target="../tags/tag2174.xml"/><Relationship Id="rId254" Type="http://schemas.openxmlformats.org/officeDocument/2006/relationships/tags" Target="../tags/tag2195.xml"/><Relationship Id="rId28" Type="http://schemas.openxmlformats.org/officeDocument/2006/relationships/tags" Target="../tags/tag1969.xml"/><Relationship Id="rId49" Type="http://schemas.openxmlformats.org/officeDocument/2006/relationships/tags" Target="../tags/tag1990.xml"/><Relationship Id="rId114" Type="http://schemas.openxmlformats.org/officeDocument/2006/relationships/tags" Target="../tags/tag2055.xml"/><Relationship Id="rId275" Type="http://schemas.openxmlformats.org/officeDocument/2006/relationships/tags" Target="../tags/tag2216.xml"/><Relationship Id="rId296" Type="http://schemas.openxmlformats.org/officeDocument/2006/relationships/slideLayout" Target="../slideLayouts/slideLayout1.xml"/><Relationship Id="rId60" Type="http://schemas.openxmlformats.org/officeDocument/2006/relationships/tags" Target="../tags/tag2001.xml"/><Relationship Id="rId81" Type="http://schemas.openxmlformats.org/officeDocument/2006/relationships/tags" Target="../tags/tag2022.xml"/><Relationship Id="rId135" Type="http://schemas.openxmlformats.org/officeDocument/2006/relationships/tags" Target="../tags/tag2076.xml"/><Relationship Id="rId156" Type="http://schemas.openxmlformats.org/officeDocument/2006/relationships/tags" Target="../tags/tag2097.xml"/><Relationship Id="rId177" Type="http://schemas.openxmlformats.org/officeDocument/2006/relationships/tags" Target="../tags/tag2118.xml"/><Relationship Id="rId198" Type="http://schemas.openxmlformats.org/officeDocument/2006/relationships/tags" Target="../tags/tag2139.xml"/><Relationship Id="rId202" Type="http://schemas.openxmlformats.org/officeDocument/2006/relationships/tags" Target="../tags/tag2143.xml"/><Relationship Id="rId223" Type="http://schemas.openxmlformats.org/officeDocument/2006/relationships/tags" Target="../tags/tag2164.xml"/><Relationship Id="rId244" Type="http://schemas.openxmlformats.org/officeDocument/2006/relationships/tags" Target="../tags/tag2185.xml"/><Relationship Id="rId18" Type="http://schemas.openxmlformats.org/officeDocument/2006/relationships/tags" Target="../tags/tag1959.xml"/><Relationship Id="rId39" Type="http://schemas.openxmlformats.org/officeDocument/2006/relationships/tags" Target="../tags/tag1980.xml"/><Relationship Id="rId265" Type="http://schemas.openxmlformats.org/officeDocument/2006/relationships/tags" Target="../tags/tag2206.xml"/><Relationship Id="rId286" Type="http://schemas.openxmlformats.org/officeDocument/2006/relationships/tags" Target="../tags/tag2227.xml"/><Relationship Id="rId50" Type="http://schemas.openxmlformats.org/officeDocument/2006/relationships/tags" Target="../tags/tag1991.xml"/><Relationship Id="rId104" Type="http://schemas.openxmlformats.org/officeDocument/2006/relationships/tags" Target="../tags/tag2045.xml"/><Relationship Id="rId125" Type="http://schemas.openxmlformats.org/officeDocument/2006/relationships/tags" Target="../tags/tag2066.xml"/><Relationship Id="rId146" Type="http://schemas.openxmlformats.org/officeDocument/2006/relationships/tags" Target="../tags/tag2087.xml"/><Relationship Id="rId167" Type="http://schemas.openxmlformats.org/officeDocument/2006/relationships/tags" Target="../tags/tag2108.xml"/><Relationship Id="rId188" Type="http://schemas.openxmlformats.org/officeDocument/2006/relationships/tags" Target="../tags/tag212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6.xml"/><Relationship Id="rId117" Type="http://schemas.openxmlformats.org/officeDocument/2006/relationships/tags" Target="../tags/tag367.xml"/><Relationship Id="rId21" Type="http://schemas.openxmlformats.org/officeDocument/2006/relationships/tags" Target="../tags/tag271.xml"/><Relationship Id="rId42" Type="http://schemas.openxmlformats.org/officeDocument/2006/relationships/tags" Target="../tags/tag292.xml"/><Relationship Id="rId47" Type="http://schemas.openxmlformats.org/officeDocument/2006/relationships/tags" Target="../tags/tag297.xml"/><Relationship Id="rId63" Type="http://schemas.openxmlformats.org/officeDocument/2006/relationships/tags" Target="../tags/tag313.xml"/><Relationship Id="rId68" Type="http://schemas.openxmlformats.org/officeDocument/2006/relationships/tags" Target="../tags/tag318.xml"/><Relationship Id="rId84" Type="http://schemas.openxmlformats.org/officeDocument/2006/relationships/tags" Target="../tags/tag334.xml"/><Relationship Id="rId89" Type="http://schemas.openxmlformats.org/officeDocument/2006/relationships/tags" Target="../tags/tag339.xml"/><Relationship Id="rId112" Type="http://schemas.openxmlformats.org/officeDocument/2006/relationships/tags" Target="../tags/tag362.xml"/><Relationship Id="rId133" Type="http://schemas.openxmlformats.org/officeDocument/2006/relationships/tags" Target="../tags/tag383.xml"/><Relationship Id="rId138" Type="http://schemas.openxmlformats.org/officeDocument/2006/relationships/tags" Target="../tags/tag388.xml"/><Relationship Id="rId154" Type="http://schemas.openxmlformats.org/officeDocument/2006/relationships/tags" Target="../tags/tag404.xml"/><Relationship Id="rId16" Type="http://schemas.openxmlformats.org/officeDocument/2006/relationships/tags" Target="../tags/tag266.xml"/><Relationship Id="rId107" Type="http://schemas.openxmlformats.org/officeDocument/2006/relationships/tags" Target="../tags/tag357.xml"/><Relationship Id="rId11" Type="http://schemas.openxmlformats.org/officeDocument/2006/relationships/tags" Target="../tags/tag261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53" Type="http://schemas.openxmlformats.org/officeDocument/2006/relationships/tags" Target="../tags/tag303.xml"/><Relationship Id="rId58" Type="http://schemas.openxmlformats.org/officeDocument/2006/relationships/tags" Target="../tags/tag308.xml"/><Relationship Id="rId74" Type="http://schemas.openxmlformats.org/officeDocument/2006/relationships/tags" Target="../tags/tag324.xml"/><Relationship Id="rId79" Type="http://schemas.openxmlformats.org/officeDocument/2006/relationships/tags" Target="../tags/tag329.xml"/><Relationship Id="rId102" Type="http://schemas.openxmlformats.org/officeDocument/2006/relationships/tags" Target="../tags/tag352.xml"/><Relationship Id="rId123" Type="http://schemas.openxmlformats.org/officeDocument/2006/relationships/tags" Target="../tags/tag373.xml"/><Relationship Id="rId128" Type="http://schemas.openxmlformats.org/officeDocument/2006/relationships/tags" Target="../tags/tag378.xml"/><Relationship Id="rId144" Type="http://schemas.openxmlformats.org/officeDocument/2006/relationships/tags" Target="../tags/tag394.xml"/><Relationship Id="rId149" Type="http://schemas.openxmlformats.org/officeDocument/2006/relationships/tags" Target="../tags/tag399.xml"/><Relationship Id="rId5" Type="http://schemas.openxmlformats.org/officeDocument/2006/relationships/tags" Target="../tags/tag255.xml"/><Relationship Id="rId90" Type="http://schemas.openxmlformats.org/officeDocument/2006/relationships/tags" Target="../tags/tag340.xml"/><Relationship Id="rId95" Type="http://schemas.openxmlformats.org/officeDocument/2006/relationships/tags" Target="../tags/tag345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43" Type="http://schemas.openxmlformats.org/officeDocument/2006/relationships/tags" Target="../tags/tag293.xml"/><Relationship Id="rId48" Type="http://schemas.openxmlformats.org/officeDocument/2006/relationships/tags" Target="../tags/tag298.xml"/><Relationship Id="rId64" Type="http://schemas.openxmlformats.org/officeDocument/2006/relationships/tags" Target="../tags/tag314.xml"/><Relationship Id="rId69" Type="http://schemas.openxmlformats.org/officeDocument/2006/relationships/tags" Target="../tags/tag319.xml"/><Relationship Id="rId113" Type="http://schemas.openxmlformats.org/officeDocument/2006/relationships/tags" Target="../tags/tag363.xml"/><Relationship Id="rId118" Type="http://schemas.openxmlformats.org/officeDocument/2006/relationships/tags" Target="../tags/tag368.xml"/><Relationship Id="rId134" Type="http://schemas.openxmlformats.org/officeDocument/2006/relationships/tags" Target="../tags/tag384.xml"/><Relationship Id="rId139" Type="http://schemas.openxmlformats.org/officeDocument/2006/relationships/tags" Target="../tags/tag389.xml"/><Relationship Id="rId80" Type="http://schemas.openxmlformats.org/officeDocument/2006/relationships/tags" Target="../tags/tag330.xml"/><Relationship Id="rId85" Type="http://schemas.openxmlformats.org/officeDocument/2006/relationships/tags" Target="../tags/tag335.xml"/><Relationship Id="rId150" Type="http://schemas.openxmlformats.org/officeDocument/2006/relationships/tags" Target="../tags/tag400.xml"/><Relationship Id="rId155" Type="http://schemas.openxmlformats.org/officeDocument/2006/relationships/tags" Target="../tags/tag405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59" Type="http://schemas.openxmlformats.org/officeDocument/2006/relationships/tags" Target="../tags/tag309.xml"/><Relationship Id="rId103" Type="http://schemas.openxmlformats.org/officeDocument/2006/relationships/tags" Target="../tags/tag353.xml"/><Relationship Id="rId108" Type="http://schemas.openxmlformats.org/officeDocument/2006/relationships/tags" Target="../tags/tag358.xml"/><Relationship Id="rId124" Type="http://schemas.openxmlformats.org/officeDocument/2006/relationships/tags" Target="../tags/tag374.xml"/><Relationship Id="rId129" Type="http://schemas.openxmlformats.org/officeDocument/2006/relationships/tags" Target="../tags/tag379.xml"/><Relationship Id="rId20" Type="http://schemas.openxmlformats.org/officeDocument/2006/relationships/tags" Target="../tags/tag270.xml"/><Relationship Id="rId41" Type="http://schemas.openxmlformats.org/officeDocument/2006/relationships/tags" Target="../tags/tag291.xml"/><Relationship Id="rId54" Type="http://schemas.openxmlformats.org/officeDocument/2006/relationships/tags" Target="../tags/tag304.xml"/><Relationship Id="rId62" Type="http://schemas.openxmlformats.org/officeDocument/2006/relationships/tags" Target="../tags/tag312.xml"/><Relationship Id="rId70" Type="http://schemas.openxmlformats.org/officeDocument/2006/relationships/tags" Target="../tags/tag320.xml"/><Relationship Id="rId75" Type="http://schemas.openxmlformats.org/officeDocument/2006/relationships/tags" Target="../tags/tag325.xml"/><Relationship Id="rId83" Type="http://schemas.openxmlformats.org/officeDocument/2006/relationships/tags" Target="../tags/tag333.xml"/><Relationship Id="rId88" Type="http://schemas.openxmlformats.org/officeDocument/2006/relationships/tags" Target="../tags/tag338.xml"/><Relationship Id="rId91" Type="http://schemas.openxmlformats.org/officeDocument/2006/relationships/tags" Target="../tags/tag341.xml"/><Relationship Id="rId96" Type="http://schemas.openxmlformats.org/officeDocument/2006/relationships/tags" Target="../tags/tag346.xml"/><Relationship Id="rId111" Type="http://schemas.openxmlformats.org/officeDocument/2006/relationships/tags" Target="../tags/tag361.xml"/><Relationship Id="rId132" Type="http://schemas.openxmlformats.org/officeDocument/2006/relationships/tags" Target="../tags/tag382.xml"/><Relationship Id="rId140" Type="http://schemas.openxmlformats.org/officeDocument/2006/relationships/tags" Target="../tags/tag390.xml"/><Relationship Id="rId145" Type="http://schemas.openxmlformats.org/officeDocument/2006/relationships/tags" Target="../tags/tag395.xml"/><Relationship Id="rId153" Type="http://schemas.openxmlformats.org/officeDocument/2006/relationships/tags" Target="../tags/tag403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49" Type="http://schemas.openxmlformats.org/officeDocument/2006/relationships/tags" Target="../tags/tag299.xml"/><Relationship Id="rId57" Type="http://schemas.openxmlformats.org/officeDocument/2006/relationships/tags" Target="../tags/tag307.xml"/><Relationship Id="rId106" Type="http://schemas.openxmlformats.org/officeDocument/2006/relationships/tags" Target="../tags/tag356.xml"/><Relationship Id="rId114" Type="http://schemas.openxmlformats.org/officeDocument/2006/relationships/tags" Target="../tags/tag364.xml"/><Relationship Id="rId119" Type="http://schemas.openxmlformats.org/officeDocument/2006/relationships/tags" Target="../tags/tag369.xml"/><Relationship Id="rId127" Type="http://schemas.openxmlformats.org/officeDocument/2006/relationships/tags" Target="../tags/tag377.xml"/><Relationship Id="rId10" Type="http://schemas.openxmlformats.org/officeDocument/2006/relationships/tags" Target="../tags/tag260.xml"/><Relationship Id="rId31" Type="http://schemas.openxmlformats.org/officeDocument/2006/relationships/tags" Target="../tags/tag281.xml"/><Relationship Id="rId44" Type="http://schemas.openxmlformats.org/officeDocument/2006/relationships/tags" Target="../tags/tag294.xml"/><Relationship Id="rId52" Type="http://schemas.openxmlformats.org/officeDocument/2006/relationships/tags" Target="../tags/tag302.xml"/><Relationship Id="rId60" Type="http://schemas.openxmlformats.org/officeDocument/2006/relationships/tags" Target="../tags/tag310.xml"/><Relationship Id="rId65" Type="http://schemas.openxmlformats.org/officeDocument/2006/relationships/tags" Target="../tags/tag315.xml"/><Relationship Id="rId73" Type="http://schemas.openxmlformats.org/officeDocument/2006/relationships/tags" Target="../tags/tag323.xml"/><Relationship Id="rId78" Type="http://schemas.openxmlformats.org/officeDocument/2006/relationships/tags" Target="../tags/tag328.xml"/><Relationship Id="rId81" Type="http://schemas.openxmlformats.org/officeDocument/2006/relationships/tags" Target="../tags/tag331.xml"/><Relationship Id="rId86" Type="http://schemas.openxmlformats.org/officeDocument/2006/relationships/tags" Target="../tags/tag336.xml"/><Relationship Id="rId94" Type="http://schemas.openxmlformats.org/officeDocument/2006/relationships/tags" Target="../tags/tag344.xml"/><Relationship Id="rId99" Type="http://schemas.openxmlformats.org/officeDocument/2006/relationships/tags" Target="../tags/tag349.xml"/><Relationship Id="rId101" Type="http://schemas.openxmlformats.org/officeDocument/2006/relationships/tags" Target="../tags/tag351.xml"/><Relationship Id="rId122" Type="http://schemas.openxmlformats.org/officeDocument/2006/relationships/tags" Target="../tags/tag372.xml"/><Relationship Id="rId130" Type="http://schemas.openxmlformats.org/officeDocument/2006/relationships/tags" Target="../tags/tag380.xml"/><Relationship Id="rId135" Type="http://schemas.openxmlformats.org/officeDocument/2006/relationships/tags" Target="../tags/tag385.xml"/><Relationship Id="rId143" Type="http://schemas.openxmlformats.org/officeDocument/2006/relationships/tags" Target="../tags/tag393.xml"/><Relationship Id="rId148" Type="http://schemas.openxmlformats.org/officeDocument/2006/relationships/tags" Target="../tags/tag398.xml"/><Relationship Id="rId151" Type="http://schemas.openxmlformats.org/officeDocument/2006/relationships/tags" Target="../tags/tag401.xml"/><Relationship Id="rId156" Type="http://schemas.openxmlformats.org/officeDocument/2006/relationships/tags" Target="../tags/tag406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9" Type="http://schemas.openxmlformats.org/officeDocument/2006/relationships/tags" Target="../tags/tag289.xml"/><Relationship Id="rId109" Type="http://schemas.openxmlformats.org/officeDocument/2006/relationships/tags" Target="../tags/tag359.xml"/><Relationship Id="rId34" Type="http://schemas.openxmlformats.org/officeDocument/2006/relationships/tags" Target="../tags/tag284.xml"/><Relationship Id="rId50" Type="http://schemas.openxmlformats.org/officeDocument/2006/relationships/tags" Target="../tags/tag300.xml"/><Relationship Id="rId55" Type="http://schemas.openxmlformats.org/officeDocument/2006/relationships/tags" Target="../tags/tag305.xml"/><Relationship Id="rId76" Type="http://schemas.openxmlformats.org/officeDocument/2006/relationships/tags" Target="../tags/tag326.xml"/><Relationship Id="rId97" Type="http://schemas.openxmlformats.org/officeDocument/2006/relationships/tags" Target="../tags/tag347.xml"/><Relationship Id="rId104" Type="http://schemas.openxmlformats.org/officeDocument/2006/relationships/tags" Target="../tags/tag354.xml"/><Relationship Id="rId120" Type="http://schemas.openxmlformats.org/officeDocument/2006/relationships/tags" Target="../tags/tag370.xml"/><Relationship Id="rId125" Type="http://schemas.openxmlformats.org/officeDocument/2006/relationships/tags" Target="../tags/tag375.xml"/><Relationship Id="rId141" Type="http://schemas.openxmlformats.org/officeDocument/2006/relationships/tags" Target="../tags/tag391.xml"/><Relationship Id="rId146" Type="http://schemas.openxmlformats.org/officeDocument/2006/relationships/tags" Target="../tags/tag396.xml"/><Relationship Id="rId7" Type="http://schemas.openxmlformats.org/officeDocument/2006/relationships/tags" Target="../tags/tag257.xml"/><Relationship Id="rId71" Type="http://schemas.openxmlformats.org/officeDocument/2006/relationships/tags" Target="../tags/tag321.xml"/><Relationship Id="rId92" Type="http://schemas.openxmlformats.org/officeDocument/2006/relationships/tags" Target="../tags/tag342.xml"/><Relationship Id="rId2" Type="http://schemas.openxmlformats.org/officeDocument/2006/relationships/tags" Target="../tags/tag252.xml"/><Relationship Id="rId29" Type="http://schemas.openxmlformats.org/officeDocument/2006/relationships/tags" Target="../tags/tag279.xml"/><Relationship Id="rId24" Type="http://schemas.openxmlformats.org/officeDocument/2006/relationships/tags" Target="../tags/tag274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66" Type="http://schemas.openxmlformats.org/officeDocument/2006/relationships/tags" Target="../tags/tag316.xml"/><Relationship Id="rId87" Type="http://schemas.openxmlformats.org/officeDocument/2006/relationships/tags" Target="../tags/tag337.xml"/><Relationship Id="rId110" Type="http://schemas.openxmlformats.org/officeDocument/2006/relationships/tags" Target="../tags/tag360.xml"/><Relationship Id="rId115" Type="http://schemas.openxmlformats.org/officeDocument/2006/relationships/tags" Target="../tags/tag365.xml"/><Relationship Id="rId131" Type="http://schemas.openxmlformats.org/officeDocument/2006/relationships/tags" Target="../tags/tag381.xml"/><Relationship Id="rId136" Type="http://schemas.openxmlformats.org/officeDocument/2006/relationships/tags" Target="../tags/tag386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311.xml"/><Relationship Id="rId82" Type="http://schemas.openxmlformats.org/officeDocument/2006/relationships/tags" Target="../tags/tag332.xml"/><Relationship Id="rId152" Type="http://schemas.openxmlformats.org/officeDocument/2006/relationships/tags" Target="../tags/tag402.xml"/><Relationship Id="rId19" Type="http://schemas.openxmlformats.org/officeDocument/2006/relationships/tags" Target="../tags/tag269.xml"/><Relationship Id="rId14" Type="http://schemas.openxmlformats.org/officeDocument/2006/relationships/tags" Target="../tags/tag264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56" Type="http://schemas.openxmlformats.org/officeDocument/2006/relationships/tags" Target="../tags/tag306.xml"/><Relationship Id="rId77" Type="http://schemas.openxmlformats.org/officeDocument/2006/relationships/tags" Target="../tags/tag327.xml"/><Relationship Id="rId100" Type="http://schemas.openxmlformats.org/officeDocument/2006/relationships/tags" Target="../tags/tag350.xml"/><Relationship Id="rId105" Type="http://schemas.openxmlformats.org/officeDocument/2006/relationships/tags" Target="../tags/tag355.xml"/><Relationship Id="rId126" Type="http://schemas.openxmlformats.org/officeDocument/2006/relationships/tags" Target="../tags/tag376.xml"/><Relationship Id="rId147" Type="http://schemas.openxmlformats.org/officeDocument/2006/relationships/tags" Target="../tags/tag397.xml"/><Relationship Id="rId8" Type="http://schemas.openxmlformats.org/officeDocument/2006/relationships/tags" Target="../tags/tag258.xml"/><Relationship Id="rId51" Type="http://schemas.openxmlformats.org/officeDocument/2006/relationships/tags" Target="../tags/tag301.xml"/><Relationship Id="rId72" Type="http://schemas.openxmlformats.org/officeDocument/2006/relationships/tags" Target="../tags/tag322.xml"/><Relationship Id="rId93" Type="http://schemas.openxmlformats.org/officeDocument/2006/relationships/tags" Target="../tags/tag343.xml"/><Relationship Id="rId98" Type="http://schemas.openxmlformats.org/officeDocument/2006/relationships/tags" Target="../tags/tag348.xml"/><Relationship Id="rId121" Type="http://schemas.openxmlformats.org/officeDocument/2006/relationships/tags" Target="../tags/tag371.xml"/><Relationship Id="rId142" Type="http://schemas.openxmlformats.org/officeDocument/2006/relationships/tags" Target="../tags/tag392.xml"/><Relationship Id="rId3" Type="http://schemas.openxmlformats.org/officeDocument/2006/relationships/tags" Target="../tags/tag253.xml"/><Relationship Id="rId25" Type="http://schemas.openxmlformats.org/officeDocument/2006/relationships/tags" Target="../tags/tag275.xml"/><Relationship Id="rId46" Type="http://schemas.openxmlformats.org/officeDocument/2006/relationships/tags" Target="../tags/tag296.xml"/><Relationship Id="rId67" Type="http://schemas.openxmlformats.org/officeDocument/2006/relationships/tags" Target="../tags/tag317.xml"/><Relationship Id="rId116" Type="http://schemas.openxmlformats.org/officeDocument/2006/relationships/tags" Target="../tags/tag366.xml"/><Relationship Id="rId137" Type="http://schemas.openxmlformats.org/officeDocument/2006/relationships/tags" Target="../tags/tag38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23.xml"/><Relationship Id="rId21" Type="http://schemas.openxmlformats.org/officeDocument/2006/relationships/tags" Target="../tags/tag427.xml"/><Relationship Id="rId42" Type="http://schemas.openxmlformats.org/officeDocument/2006/relationships/tags" Target="../tags/tag448.xml"/><Relationship Id="rId63" Type="http://schemas.openxmlformats.org/officeDocument/2006/relationships/tags" Target="../tags/tag469.xml"/><Relationship Id="rId84" Type="http://schemas.openxmlformats.org/officeDocument/2006/relationships/tags" Target="../tags/tag490.xml"/><Relationship Id="rId138" Type="http://schemas.openxmlformats.org/officeDocument/2006/relationships/tags" Target="../tags/tag544.xml"/><Relationship Id="rId159" Type="http://schemas.openxmlformats.org/officeDocument/2006/relationships/tags" Target="../tags/tag565.xml"/><Relationship Id="rId170" Type="http://schemas.openxmlformats.org/officeDocument/2006/relationships/tags" Target="../tags/tag576.xml"/><Relationship Id="rId191" Type="http://schemas.openxmlformats.org/officeDocument/2006/relationships/tags" Target="../tags/tag597.xml"/><Relationship Id="rId205" Type="http://schemas.openxmlformats.org/officeDocument/2006/relationships/tags" Target="../tags/tag611.xml"/><Relationship Id="rId226" Type="http://schemas.openxmlformats.org/officeDocument/2006/relationships/tags" Target="../tags/tag632.xml"/><Relationship Id="rId247" Type="http://schemas.openxmlformats.org/officeDocument/2006/relationships/tags" Target="../tags/tag653.xml"/><Relationship Id="rId107" Type="http://schemas.openxmlformats.org/officeDocument/2006/relationships/tags" Target="../tags/tag513.xml"/><Relationship Id="rId11" Type="http://schemas.openxmlformats.org/officeDocument/2006/relationships/tags" Target="../tags/tag417.xml"/><Relationship Id="rId32" Type="http://schemas.openxmlformats.org/officeDocument/2006/relationships/tags" Target="../tags/tag438.xml"/><Relationship Id="rId53" Type="http://schemas.openxmlformats.org/officeDocument/2006/relationships/tags" Target="../tags/tag459.xml"/><Relationship Id="rId74" Type="http://schemas.openxmlformats.org/officeDocument/2006/relationships/tags" Target="../tags/tag480.xml"/><Relationship Id="rId128" Type="http://schemas.openxmlformats.org/officeDocument/2006/relationships/tags" Target="../tags/tag534.xml"/><Relationship Id="rId149" Type="http://schemas.openxmlformats.org/officeDocument/2006/relationships/tags" Target="../tags/tag555.xml"/><Relationship Id="rId5" Type="http://schemas.openxmlformats.org/officeDocument/2006/relationships/tags" Target="../tags/tag411.xml"/><Relationship Id="rId95" Type="http://schemas.openxmlformats.org/officeDocument/2006/relationships/tags" Target="../tags/tag501.xml"/><Relationship Id="rId160" Type="http://schemas.openxmlformats.org/officeDocument/2006/relationships/tags" Target="../tags/tag566.xml"/><Relationship Id="rId181" Type="http://schemas.openxmlformats.org/officeDocument/2006/relationships/tags" Target="../tags/tag587.xml"/><Relationship Id="rId216" Type="http://schemas.openxmlformats.org/officeDocument/2006/relationships/tags" Target="../tags/tag622.xml"/><Relationship Id="rId237" Type="http://schemas.openxmlformats.org/officeDocument/2006/relationships/tags" Target="../tags/tag643.xml"/><Relationship Id="rId258" Type="http://schemas.openxmlformats.org/officeDocument/2006/relationships/tags" Target="../tags/tag664.xml"/><Relationship Id="rId22" Type="http://schemas.openxmlformats.org/officeDocument/2006/relationships/tags" Target="../tags/tag428.xml"/><Relationship Id="rId43" Type="http://schemas.openxmlformats.org/officeDocument/2006/relationships/tags" Target="../tags/tag449.xml"/><Relationship Id="rId64" Type="http://schemas.openxmlformats.org/officeDocument/2006/relationships/tags" Target="../tags/tag470.xml"/><Relationship Id="rId118" Type="http://schemas.openxmlformats.org/officeDocument/2006/relationships/tags" Target="../tags/tag524.xml"/><Relationship Id="rId139" Type="http://schemas.openxmlformats.org/officeDocument/2006/relationships/tags" Target="../tags/tag545.xml"/><Relationship Id="rId85" Type="http://schemas.openxmlformats.org/officeDocument/2006/relationships/tags" Target="../tags/tag491.xml"/><Relationship Id="rId150" Type="http://schemas.openxmlformats.org/officeDocument/2006/relationships/tags" Target="../tags/tag556.xml"/><Relationship Id="rId171" Type="http://schemas.openxmlformats.org/officeDocument/2006/relationships/tags" Target="../tags/tag577.xml"/><Relationship Id="rId192" Type="http://schemas.openxmlformats.org/officeDocument/2006/relationships/tags" Target="../tags/tag598.xml"/><Relationship Id="rId206" Type="http://schemas.openxmlformats.org/officeDocument/2006/relationships/tags" Target="../tags/tag612.xml"/><Relationship Id="rId227" Type="http://schemas.openxmlformats.org/officeDocument/2006/relationships/tags" Target="../tags/tag633.xml"/><Relationship Id="rId248" Type="http://schemas.openxmlformats.org/officeDocument/2006/relationships/tags" Target="../tags/tag654.xml"/><Relationship Id="rId12" Type="http://schemas.openxmlformats.org/officeDocument/2006/relationships/tags" Target="../tags/tag418.xml"/><Relationship Id="rId33" Type="http://schemas.openxmlformats.org/officeDocument/2006/relationships/tags" Target="../tags/tag439.xml"/><Relationship Id="rId108" Type="http://schemas.openxmlformats.org/officeDocument/2006/relationships/tags" Target="../tags/tag514.xml"/><Relationship Id="rId129" Type="http://schemas.openxmlformats.org/officeDocument/2006/relationships/tags" Target="../tags/tag535.xml"/><Relationship Id="rId54" Type="http://schemas.openxmlformats.org/officeDocument/2006/relationships/tags" Target="../tags/tag460.xml"/><Relationship Id="rId75" Type="http://schemas.openxmlformats.org/officeDocument/2006/relationships/tags" Target="../tags/tag481.xml"/><Relationship Id="rId96" Type="http://schemas.openxmlformats.org/officeDocument/2006/relationships/tags" Target="../tags/tag502.xml"/><Relationship Id="rId140" Type="http://schemas.openxmlformats.org/officeDocument/2006/relationships/tags" Target="../tags/tag546.xml"/><Relationship Id="rId161" Type="http://schemas.openxmlformats.org/officeDocument/2006/relationships/tags" Target="../tags/tag567.xml"/><Relationship Id="rId182" Type="http://schemas.openxmlformats.org/officeDocument/2006/relationships/tags" Target="../tags/tag588.xml"/><Relationship Id="rId217" Type="http://schemas.openxmlformats.org/officeDocument/2006/relationships/tags" Target="../tags/tag623.xml"/><Relationship Id="rId6" Type="http://schemas.openxmlformats.org/officeDocument/2006/relationships/tags" Target="../tags/tag412.xml"/><Relationship Id="rId238" Type="http://schemas.openxmlformats.org/officeDocument/2006/relationships/tags" Target="../tags/tag644.xml"/><Relationship Id="rId259" Type="http://schemas.openxmlformats.org/officeDocument/2006/relationships/tags" Target="../tags/tag665.xml"/><Relationship Id="rId23" Type="http://schemas.openxmlformats.org/officeDocument/2006/relationships/tags" Target="../tags/tag429.xml"/><Relationship Id="rId28" Type="http://schemas.openxmlformats.org/officeDocument/2006/relationships/tags" Target="../tags/tag434.xml"/><Relationship Id="rId49" Type="http://schemas.openxmlformats.org/officeDocument/2006/relationships/tags" Target="../tags/tag455.xml"/><Relationship Id="rId114" Type="http://schemas.openxmlformats.org/officeDocument/2006/relationships/tags" Target="../tags/tag520.xml"/><Relationship Id="rId119" Type="http://schemas.openxmlformats.org/officeDocument/2006/relationships/tags" Target="../tags/tag525.xml"/><Relationship Id="rId44" Type="http://schemas.openxmlformats.org/officeDocument/2006/relationships/tags" Target="../tags/tag450.xml"/><Relationship Id="rId60" Type="http://schemas.openxmlformats.org/officeDocument/2006/relationships/tags" Target="../tags/tag466.xml"/><Relationship Id="rId65" Type="http://schemas.openxmlformats.org/officeDocument/2006/relationships/tags" Target="../tags/tag471.xml"/><Relationship Id="rId81" Type="http://schemas.openxmlformats.org/officeDocument/2006/relationships/tags" Target="../tags/tag487.xml"/><Relationship Id="rId86" Type="http://schemas.openxmlformats.org/officeDocument/2006/relationships/tags" Target="../tags/tag492.xml"/><Relationship Id="rId130" Type="http://schemas.openxmlformats.org/officeDocument/2006/relationships/tags" Target="../tags/tag536.xml"/><Relationship Id="rId135" Type="http://schemas.openxmlformats.org/officeDocument/2006/relationships/tags" Target="../tags/tag541.xml"/><Relationship Id="rId151" Type="http://schemas.openxmlformats.org/officeDocument/2006/relationships/tags" Target="../tags/tag557.xml"/><Relationship Id="rId156" Type="http://schemas.openxmlformats.org/officeDocument/2006/relationships/tags" Target="../tags/tag562.xml"/><Relationship Id="rId177" Type="http://schemas.openxmlformats.org/officeDocument/2006/relationships/tags" Target="../tags/tag583.xml"/><Relationship Id="rId198" Type="http://schemas.openxmlformats.org/officeDocument/2006/relationships/tags" Target="../tags/tag604.xml"/><Relationship Id="rId172" Type="http://schemas.openxmlformats.org/officeDocument/2006/relationships/tags" Target="../tags/tag578.xml"/><Relationship Id="rId193" Type="http://schemas.openxmlformats.org/officeDocument/2006/relationships/tags" Target="../tags/tag599.xml"/><Relationship Id="rId202" Type="http://schemas.openxmlformats.org/officeDocument/2006/relationships/tags" Target="../tags/tag608.xml"/><Relationship Id="rId207" Type="http://schemas.openxmlformats.org/officeDocument/2006/relationships/tags" Target="../tags/tag613.xml"/><Relationship Id="rId223" Type="http://schemas.openxmlformats.org/officeDocument/2006/relationships/tags" Target="../tags/tag629.xml"/><Relationship Id="rId228" Type="http://schemas.openxmlformats.org/officeDocument/2006/relationships/tags" Target="../tags/tag634.xml"/><Relationship Id="rId244" Type="http://schemas.openxmlformats.org/officeDocument/2006/relationships/tags" Target="../tags/tag650.xml"/><Relationship Id="rId249" Type="http://schemas.openxmlformats.org/officeDocument/2006/relationships/tags" Target="../tags/tag655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39" Type="http://schemas.openxmlformats.org/officeDocument/2006/relationships/tags" Target="../tags/tag445.xml"/><Relationship Id="rId109" Type="http://schemas.openxmlformats.org/officeDocument/2006/relationships/tags" Target="../tags/tag515.xml"/><Relationship Id="rId260" Type="http://schemas.openxmlformats.org/officeDocument/2006/relationships/tags" Target="../tags/tag666.xml"/><Relationship Id="rId265" Type="http://schemas.openxmlformats.org/officeDocument/2006/relationships/slideLayout" Target="../slideLayouts/slideLayout1.xml"/><Relationship Id="rId34" Type="http://schemas.openxmlformats.org/officeDocument/2006/relationships/tags" Target="../tags/tag440.xml"/><Relationship Id="rId50" Type="http://schemas.openxmlformats.org/officeDocument/2006/relationships/tags" Target="../tags/tag456.xml"/><Relationship Id="rId55" Type="http://schemas.openxmlformats.org/officeDocument/2006/relationships/tags" Target="../tags/tag461.xml"/><Relationship Id="rId76" Type="http://schemas.openxmlformats.org/officeDocument/2006/relationships/tags" Target="../tags/tag482.xml"/><Relationship Id="rId97" Type="http://schemas.openxmlformats.org/officeDocument/2006/relationships/tags" Target="../tags/tag503.xml"/><Relationship Id="rId104" Type="http://schemas.openxmlformats.org/officeDocument/2006/relationships/tags" Target="../tags/tag510.xml"/><Relationship Id="rId120" Type="http://schemas.openxmlformats.org/officeDocument/2006/relationships/tags" Target="../tags/tag526.xml"/><Relationship Id="rId125" Type="http://schemas.openxmlformats.org/officeDocument/2006/relationships/tags" Target="../tags/tag531.xml"/><Relationship Id="rId141" Type="http://schemas.openxmlformats.org/officeDocument/2006/relationships/tags" Target="../tags/tag547.xml"/><Relationship Id="rId146" Type="http://schemas.openxmlformats.org/officeDocument/2006/relationships/tags" Target="../tags/tag552.xml"/><Relationship Id="rId167" Type="http://schemas.openxmlformats.org/officeDocument/2006/relationships/tags" Target="../tags/tag573.xml"/><Relationship Id="rId188" Type="http://schemas.openxmlformats.org/officeDocument/2006/relationships/tags" Target="../tags/tag594.xml"/><Relationship Id="rId7" Type="http://schemas.openxmlformats.org/officeDocument/2006/relationships/tags" Target="../tags/tag413.xml"/><Relationship Id="rId71" Type="http://schemas.openxmlformats.org/officeDocument/2006/relationships/tags" Target="../tags/tag477.xml"/><Relationship Id="rId92" Type="http://schemas.openxmlformats.org/officeDocument/2006/relationships/tags" Target="../tags/tag498.xml"/><Relationship Id="rId162" Type="http://schemas.openxmlformats.org/officeDocument/2006/relationships/tags" Target="../tags/tag568.xml"/><Relationship Id="rId183" Type="http://schemas.openxmlformats.org/officeDocument/2006/relationships/tags" Target="../tags/tag589.xml"/><Relationship Id="rId213" Type="http://schemas.openxmlformats.org/officeDocument/2006/relationships/tags" Target="../tags/tag619.xml"/><Relationship Id="rId218" Type="http://schemas.openxmlformats.org/officeDocument/2006/relationships/tags" Target="../tags/tag624.xml"/><Relationship Id="rId234" Type="http://schemas.openxmlformats.org/officeDocument/2006/relationships/tags" Target="../tags/tag640.xml"/><Relationship Id="rId239" Type="http://schemas.openxmlformats.org/officeDocument/2006/relationships/tags" Target="../tags/tag645.xml"/><Relationship Id="rId2" Type="http://schemas.openxmlformats.org/officeDocument/2006/relationships/tags" Target="../tags/tag408.xml"/><Relationship Id="rId29" Type="http://schemas.openxmlformats.org/officeDocument/2006/relationships/tags" Target="../tags/tag435.xml"/><Relationship Id="rId250" Type="http://schemas.openxmlformats.org/officeDocument/2006/relationships/tags" Target="../tags/tag656.xml"/><Relationship Id="rId255" Type="http://schemas.openxmlformats.org/officeDocument/2006/relationships/tags" Target="../tags/tag661.xml"/><Relationship Id="rId24" Type="http://schemas.openxmlformats.org/officeDocument/2006/relationships/tags" Target="../tags/tag430.xml"/><Relationship Id="rId40" Type="http://schemas.openxmlformats.org/officeDocument/2006/relationships/tags" Target="../tags/tag446.xml"/><Relationship Id="rId45" Type="http://schemas.openxmlformats.org/officeDocument/2006/relationships/tags" Target="../tags/tag451.xml"/><Relationship Id="rId66" Type="http://schemas.openxmlformats.org/officeDocument/2006/relationships/tags" Target="../tags/tag472.xml"/><Relationship Id="rId87" Type="http://schemas.openxmlformats.org/officeDocument/2006/relationships/tags" Target="../tags/tag493.xml"/><Relationship Id="rId110" Type="http://schemas.openxmlformats.org/officeDocument/2006/relationships/tags" Target="../tags/tag516.xml"/><Relationship Id="rId115" Type="http://schemas.openxmlformats.org/officeDocument/2006/relationships/tags" Target="../tags/tag521.xml"/><Relationship Id="rId131" Type="http://schemas.openxmlformats.org/officeDocument/2006/relationships/tags" Target="../tags/tag537.xml"/><Relationship Id="rId136" Type="http://schemas.openxmlformats.org/officeDocument/2006/relationships/tags" Target="../tags/tag542.xml"/><Relationship Id="rId157" Type="http://schemas.openxmlformats.org/officeDocument/2006/relationships/tags" Target="../tags/tag563.xml"/><Relationship Id="rId178" Type="http://schemas.openxmlformats.org/officeDocument/2006/relationships/tags" Target="../tags/tag584.xml"/><Relationship Id="rId61" Type="http://schemas.openxmlformats.org/officeDocument/2006/relationships/tags" Target="../tags/tag467.xml"/><Relationship Id="rId82" Type="http://schemas.openxmlformats.org/officeDocument/2006/relationships/tags" Target="../tags/tag488.xml"/><Relationship Id="rId152" Type="http://schemas.openxmlformats.org/officeDocument/2006/relationships/tags" Target="../tags/tag558.xml"/><Relationship Id="rId173" Type="http://schemas.openxmlformats.org/officeDocument/2006/relationships/tags" Target="../tags/tag579.xml"/><Relationship Id="rId194" Type="http://schemas.openxmlformats.org/officeDocument/2006/relationships/tags" Target="../tags/tag600.xml"/><Relationship Id="rId199" Type="http://schemas.openxmlformats.org/officeDocument/2006/relationships/tags" Target="../tags/tag605.xml"/><Relationship Id="rId203" Type="http://schemas.openxmlformats.org/officeDocument/2006/relationships/tags" Target="../tags/tag609.xml"/><Relationship Id="rId208" Type="http://schemas.openxmlformats.org/officeDocument/2006/relationships/tags" Target="../tags/tag614.xml"/><Relationship Id="rId229" Type="http://schemas.openxmlformats.org/officeDocument/2006/relationships/tags" Target="../tags/tag635.xml"/><Relationship Id="rId19" Type="http://schemas.openxmlformats.org/officeDocument/2006/relationships/tags" Target="../tags/tag425.xml"/><Relationship Id="rId224" Type="http://schemas.openxmlformats.org/officeDocument/2006/relationships/tags" Target="../tags/tag630.xml"/><Relationship Id="rId240" Type="http://schemas.openxmlformats.org/officeDocument/2006/relationships/tags" Target="../tags/tag646.xml"/><Relationship Id="rId245" Type="http://schemas.openxmlformats.org/officeDocument/2006/relationships/tags" Target="../tags/tag651.xml"/><Relationship Id="rId261" Type="http://schemas.openxmlformats.org/officeDocument/2006/relationships/tags" Target="../tags/tag667.xml"/><Relationship Id="rId14" Type="http://schemas.openxmlformats.org/officeDocument/2006/relationships/tags" Target="../tags/tag420.xml"/><Relationship Id="rId30" Type="http://schemas.openxmlformats.org/officeDocument/2006/relationships/tags" Target="../tags/tag436.xml"/><Relationship Id="rId35" Type="http://schemas.openxmlformats.org/officeDocument/2006/relationships/tags" Target="../tags/tag441.xml"/><Relationship Id="rId56" Type="http://schemas.openxmlformats.org/officeDocument/2006/relationships/tags" Target="../tags/tag462.xml"/><Relationship Id="rId77" Type="http://schemas.openxmlformats.org/officeDocument/2006/relationships/tags" Target="../tags/tag483.xml"/><Relationship Id="rId100" Type="http://schemas.openxmlformats.org/officeDocument/2006/relationships/tags" Target="../tags/tag506.xml"/><Relationship Id="rId105" Type="http://schemas.openxmlformats.org/officeDocument/2006/relationships/tags" Target="../tags/tag511.xml"/><Relationship Id="rId126" Type="http://schemas.openxmlformats.org/officeDocument/2006/relationships/tags" Target="../tags/tag532.xml"/><Relationship Id="rId147" Type="http://schemas.openxmlformats.org/officeDocument/2006/relationships/tags" Target="../tags/tag553.xml"/><Relationship Id="rId168" Type="http://schemas.openxmlformats.org/officeDocument/2006/relationships/tags" Target="../tags/tag574.xml"/><Relationship Id="rId8" Type="http://schemas.openxmlformats.org/officeDocument/2006/relationships/tags" Target="../tags/tag414.xml"/><Relationship Id="rId51" Type="http://schemas.openxmlformats.org/officeDocument/2006/relationships/tags" Target="../tags/tag457.xml"/><Relationship Id="rId72" Type="http://schemas.openxmlformats.org/officeDocument/2006/relationships/tags" Target="../tags/tag478.xml"/><Relationship Id="rId93" Type="http://schemas.openxmlformats.org/officeDocument/2006/relationships/tags" Target="../tags/tag499.xml"/><Relationship Id="rId98" Type="http://schemas.openxmlformats.org/officeDocument/2006/relationships/tags" Target="../tags/tag504.xml"/><Relationship Id="rId121" Type="http://schemas.openxmlformats.org/officeDocument/2006/relationships/tags" Target="../tags/tag527.xml"/><Relationship Id="rId142" Type="http://schemas.openxmlformats.org/officeDocument/2006/relationships/tags" Target="../tags/tag548.xml"/><Relationship Id="rId163" Type="http://schemas.openxmlformats.org/officeDocument/2006/relationships/tags" Target="../tags/tag569.xml"/><Relationship Id="rId184" Type="http://schemas.openxmlformats.org/officeDocument/2006/relationships/tags" Target="../tags/tag590.xml"/><Relationship Id="rId189" Type="http://schemas.openxmlformats.org/officeDocument/2006/relationships/tags" Target="../tags/tag595.xml"/><Relationship Id="rId219" Type="http://schemas.openxmlformats.org/officeDocument/2006/relationships/tags" Target="../tags/tag625.xml"/><Relationship Id="rId3" Type="http://schemas.openxmlformats.org/officeDocument/2006/relationships/tags" Target="../tags/tag409.xml"/><Relationship Id="rId214" Type="http://schemas.openxmlformats.org/officeDocument/2006/relationships/tags" Target="../tags/tag620.xml"/><Relationship Id="rId230" Type="http://schemas.openxmlformats.org/officeDocument/2006/relationships/tags" Target="../tags/tag636.xml"/><Relationship Id="rId235" Type="http://schemas.openxmlformats.org/officeDocument/2006/relationships/tags" Target="../tags/tag641.xml"/><Relationship Id="rId251" Type="http://schemas.openxmlformats.org/officeDocument/2006/relationships/tags" Target="../tags/tag657.xml"/><Relationship Id="rId256" Type="http://schemas.openxmlformats.org/officeDocument/2006/relationships/tags" Target="../tags/tag662.xml"/><Relationship Id="rId25" Type="http://schemas.openxmlformats.org/officeDocument/2006/relationships/tags" Target="../tags/tag431.xml"/><Relationship Id="rId46" Type="http://schemas.openxmlformats.org/officeDocument/2006/relationships/tags" Target="../tags/tag452.xml"/><Relationship Id="rId67" Type="http://schemas.openxmlformats.org/officeDocument/2006/relationships/tags" Target="../tags/tag473.xml"/><Relationship Id="rId116" Type="http://schemas.openxmlformats.org/officeDocument/2006/relationships/tags" Target="../tags/tag522.xml"/><Relationship Id="rId137" Type="http://schemas.openxmlformats.org/officeDocument/2006/relationships/tags" Target="../tags/tag543.xml"/><Relationship Id="rId158" Type="http://schemas.openxmlformats.org/officeDocument/2006/relationships/tags" Target="../tags/tag564.xml"/><Relationship Id="rId20" Type="http://schemas.openxmlformats.org/officeDocument/2006/relationships/tags" Target="../tags/tag426.xml"/><Relationship Id="rId41" Type="http://schemas.openxmlformats.org/officeDocument/2006/relationships/tags" Target="../tags/tag447.xml"/><Relationship Id="rId62" Type="http://schemas.openxmlformats.org/officeDocument/2006/relationships/tags" Target="../tags/tag468.xml"/><Relationship Id="rId83" Type="http://schemas.openxmlformats.org/officeDocument/2006/relationships/tags" Target="../tags/tag489.xml"/><Relationship Id="rId88" Type="http://schemas.openxmlformats.org/officeDocument/2006/relationships/tags" Target="../tags/tag494.xml"/><Relationship Id="rId111" Type="http://schemas.openxmlformats.org/officeDocument/2006/relationships/tags" Target="../tags/tag517.xml"/><Relationship Id="rId132" Type="http://schemas.openxmlformats.org/officeDocument/2006/relationships/tags" Target="../tags/tag538.xml"/><Relationship Id="rId153" Type="http://schemas.openxmlformats.org/officeDocument/2006/relationships/tags" Target="../tags/tag559.xml"/><Relationship Id="rId174" Type="http://schemas.openxmlformats.org/officeDocument/2006/relationships/tags" Target="../tags/tag580.xml"/><Relationship Id="rId179" Type="http://schemas.openxmlformats.org/officeDocument/2006/relationships/tags" Target="../tags/tag585.xml"/><Relationship Id="rId195" Type="http://schemas.openxmlformats.org/officeDocument/2006/relationships/tags" Target="../tags/tag601.xml"/><Relationship Id="rId209" Type="http://schemas.openxmlformats.org/officeDocument/2006/relationships/tags" Target="../tags/tag615.xml"/><Relationship Id="rId190" Type="http://schemas.openxmlformats.org/officeDocument/2006/relationships/tags" Target="../tags/tag596.xml"/><Relationship Id="rId204" Type="http://schemas.openxmlformats.org/officeDocument/2006/relationships/tags" Target="../tags/tag610.xml"/><Relationship Id="rId220" Type="http://schemas.openxmlformats.org/officeDocument/2006/relationships/tags" Target="../tags/tag626.xml"/><Relationship Id="rId225" Type="http://schemas.openxmlformats.org/officeDocument/2006/relationships/tags" Target="../tags/tag631.xml"/><Relationship Id="rId241" Type="http://schemas.openxmlformats.org/officeDocument/2006/relationships/tags" Target="../tags/tag647.xml"/><Relationship Id="rId246" Type="http://schemas.openxmlformats.org/officeDocument/2006/relationships/tags" Target="../tags/tag652.xml"/><Relationship Id="rId15" Type="http://schemas.openxmlformats.org/officeDocument/2006/relationships/tags" Target="../tags/tag421.xml"/><Relationship Id="rId36" Type="http://schemas.openxmlformats.org/officeDocument/2006/relationships/tags" Target="../tags/tag442.xml"/><Relationship Id="rId57" Type="http://schemas.openxmlformats.org/officeDocument/2006/relationships/tags" Target="../tags/tag463.xml"/><Relationship Id="rId106" Type="http://schemas.openxmlformats.org/officeDocument/2006/relationships/tags" Target="../tags/tag512.xml"/><Relationship Id="rId127" Type="http://schemas.openxmlformats.org/officeDocument/2006/relationships/tags" Target="../tags/tag533.xml"/><Relationship Id="rId262" Type="http://schemas.openxmlformats.org/officeDocument/2006/relationships/tags" Target="../tags/tag668.xml"/><Relationship Id="rId10" Type="http://schemas.openxmlformats.org/officeDocument/2006/relationships/tags" Target="../tags/tag416.xml"/><Relationship Id="rId31" Type="http://schemas.openxmlformats.org/officeDocument/2006/relationships/tags" Target="../tags/tag437.xml"/><Relationship Id="rId52" Type="http://schemas.openxmlformats.org/officeDocument/2006/relationships/tags" Target="../tags/tag458.xml"/><Relationship Id="rId73" Type="http://schemas.openxmlformats.org/officeDocument/2006/relationships/tags" Target="../tags/tag479.xml"/><Relationship Id="rId78" Type="http://schemas.openxmlformats.org/officeDocument/2006/relationships/tags" Target="../tags/tag484.xml"/><Relationship Id="rId94" Type="http://schemas.openxmlformats.org/officeDocument/2006/relationships/tags" Target="../tags/tag500.xml"/><Relationship Id="rId99" Type="http://schemas.openxmlformats.org/officeDocument/2006/relationships/tags" Target="../tags/tag505.xml"/><Relationship Id="rId101" Type="http://schemas.openxmlformats.org/officeDocument/2006/relationships/tags" Target="../tags/tag507.xml"/><Relationship Id="rId122" Type="http://schemas.openxmlformats.org/officeDocument/2006/relationships/tags" Target="../tags/tag528.xml"/><Relationship Id="rId143" Type="http://schemas.openxmlformats.org/officeDocument/2006/relationships/tags" Target="../tags/tag549.xml"/><Relationship Id="rId148" Type="http://schemas.openxmlformats.org/officeDocument/2006/relationships/tags" Target="../tags/tag554.xml"/><Relationship Id="rId164" Type="http://schemas.openxmlformats.org/officeDocument/2006/relationships/tags" Target="../tags/tag570.xml"/><Relationship Id="rId169" Type="http://schemas.openxmlformats.org/officeDocument/2006/relationships/tags" Target="../tags/tag575.xml"/><Relationship Id="rId185" Type="http://schemas.openxmlformats.org/officeDocument/2006/relationships/tags" Target="../tags/tag591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80" Type="http://schemas.openxmlformats.org/officeDocument/2006/relationships/tags" Target="../tags/tag586.xml"/><Relationship Id="rId210" Type="http://schemas.openxmlformats.org/officeDocument/2006/relationships/tags" Target="../tags/tag616.xml"/><Relationship Id="rId215" Type="http://schemas.openxmlformats.org/officeDocument/2006/relationships/tags" Target="../tags/tag621.xml"/><Relationship Id="rId236" Type="http://schemas.openxmlformats.org/officeDocument/2006/relationships/tags" Target="../tags/tag642.xml"/><Relationship Id="rId257" Type="http://schemas.openxmlformats.org/officeDocument/2006/relationships/tags" Target="../tags/tag663.xml"/><Relationship Id="rId26" Type="http://schemas.openxmlformats.org/officeDocument/2006/relationships/tags" Target="../tags/tag432.xml"/><Relationship Id="rId231" Type="http://schemas.openxmlformats.org/officeDocument/2006/relationships/tags" Target="../tags/tag637.xml"/><Relationship Id="rId252" Type="http://schemas.openxmlformats.org/officeDocument/2006/relationships/tags" Target="../tags/tag658.xml"/><Relationship Id="rId47" Type="http://schemas.openxmlformats.org/officeDocument/2006/relationships/tags" Target="../tags/tag453.xml"/><Relationship Id="rId68" Type="http://schemas.openxmlformats.org/officeDocument/2006/relationships/tags" Target="../tags/tag474.xml"/><Relationship Id="rId89" Type="http://schemas.openxmlformats.org/officeDocument/2006/relationships/tags" Target="../tags/tag495.xml"/><Relationship Id="rId112" Type="http://schemas.openxmlformats.org/officeDocument/2006/relationships/tags" Target="../tags/tag518.xml"/><Relationship Id="rId133" Type="http://schemas.openxmlformats.org/officeDocument/2006/relationships/tags" Target="../tags/tag539.xml"/><Relationship Id="rId154" Type="http://schemas.openxmlformats.org/officeDocument/2006/relationships/tags" Target="../tags/tag560.xml"/><Relationship Id="rId175" Type="http://schemas.openxmlformats.org/officeDocument/2006/relationships/tags" Target="../tags/tag581.xml"/><Relationship Id="rId196" Type="http://schemas.openxmlformats.org/officeDocument/2006/relationships/tags" Target="../tags/tag602.xml"/><Relationship Id="rId200" Type="http://schemas.openxmlformats.org/officeDocument/2006/relationships/tags" Target="../tags/tag606.xml"/><Relationship Id="rId16" Type="http://schemas.openxmlformats.org/officeDocument/2006/relationships/tags" Target="../tags/tag422.xml"/><Relationship Id="rId221" Type="http://schemas.openxmlformats.org/officeDocument/2006/relationships/tags" Target="../tags/tag627.xml"/><Relationship Id="rId242" Type="http://schemas.openxmlformats.org/officeDocument/2006/relationships/tags" Target="../tags/tag648.xml"/><Relationship Id="rId263" Type="http://schemas.openxmlformats.org/officeDocument/2006/relationships/tags" Target="../tags/tag669.xml"/><Relationship Id="rId37" Type="http://schemas.openxmlformats.org/officeDocument/2006/relationships/tags" Target="../tags/tag443.xml"/><Relationship Id="rId58" Type="http://schemas.openxmlformats.org/officeDocument/2006/relationships/tags" Target="../tags/tag464.xml"/><Relationship Id="rId79" Type="http://schemas.openxmlformats.org/officeDocument/2006/relationships/tags" Target="../tags/tag485.xml"/><Relationship Id="rId102" Type="http://schemas.openxmlformats.org/officeDocument/2006/relationships/tags" Target="../tags/tag508.xml"/><Relationship Id="rId123" Type="http://schemas.openxmlformats.org/officeDocument/2006/relationships/tags" Target="../tags/tag529.xml"/><Relationship Id="rId144" Type="http://schemas.openxmlformats.org/officeDocument/2006/relationships/tags" Target="../tags/tag550.xml"/><Relationship Id="rId90" Type="http://schemas.openxmlformats.org/officeDocument/2006/relationships/tags" Target="../tags/tag496.xml"/><Relationship Id="rId165" Type="http://schemas.openxmlformats.org/officeDocument/2006/relationships/tags" Target="../tags/tag571.xml"/><Relationship Id="rId186" Type="http://schemas.openxmlformats.org/officeDocument/2006/relationships/tags" Target="../tags/tag592.xml"/><Relationship Id="rId211" Type="http://schemas.openxmlformats.org/officeDocument/2006/relationships/tags" Target="../tags/tag617.xml"/><Relationship Id="rId232" Type="http://schemas.openxmlformats.org/officeDocument/2006/relationships/tags" Target="../tags/tag638.xml"/><Relationship Id="rId253" Type="http://schemas.openxmlformats.org/officeDocument/2006/relationships/tags" Target="../tags/tag659.xml"/><Relationship Id="rId27" Type="http://schemas.openxmlformats.org/officeDocument/2006/relationships/tags" Target="../tags/tag433.xml"/><Relationship Id="rId48" Type="http://schemas.openxmlformats.org/officeDocument/2006/relationships/tags" Target="../tags/tag454.xml"/><Relationship Id="rId69" Type="http://schemas.openxmlformats.org/officeDocument/2006/relationships/tags" Target="../tags/tag475.xml"/><Relationship Id="rId113" Type="http://schemas.openxmlformats.org/officeDocument/2006/relationships/tags" Target="../tags/tag519.xml"/><Relationship Id="rId134" Type="http://schemas.openxmlformats.org/officeDocument/2006/relationships/tags" Target="../tags/tag540.xml"/><Relationship Id="rId80" Type="http://schemas.openxmlformats.org/officeDocument/2006/relationships/tags" Target="../tags/tag486.xml"/><Relationship Id="rId155" Type="http://schemas.openxmlformats.org/officeDocument/2006/relationships/tags" Target="../tags/tag561.xml"/><Relationship Id="rId176" Type="http://schemas.openxmlformats.org/officeDocument/2006/relationships/tags" Target="../tags/tag582.xml"/><Relationship Id="rId197" Type="http://schemas.openxmlformats.org/officeDocument/2006/relationships/tags" Target="../tags/tag603.xml"/><Relationship Id="rId201" Type="http://schemas.openxmlformats.org/officeDocument/2006/relationships/tags" Target="../tags/tag607.xml"/><Relationship Id="rId222" Type="http://schemas.openxmlformats.org/officeDocument/2006/relationships/tags" Target="../tags/tag628.xml"/><Relationship Id="rId243" Type="http://schemas.openxmlformats.org/officeDocument/2006/relationships/tags" Target="../tags/tag649.xml"/><Relationship Id="rId264" Type="http://schemas.openxmlformats.org/officeDocument/2006/relationships/tags" Target="../tags/tag670.xml"/><Relationship Id="rId17" Type="http://schemas.openxmlformats.org/officeDocument/2006/relationships/tags" Target="../tags/tag423.xml"/><Relationship Id="rId38" Type="http://schemas.openxmlformats.org/officeDocument/2006/relationships/tags" Target="../tags/tag444.xml"/><Relationship Id="rId59" Type="http://schemas.openxmlformats.org/officeDocument/2006/relationships/tags" Target="../tags/tag465.xml"/><Relationship Id="rId103" Type="http://schemas.openxmlformats.org/officeDocument/2006/relationships/tags" Target="../tags/tag509.xml"/><Relationship Id="rId124" Type="http://schemas.openxmlformats.org/officeDocument/2006/relationships/tags" Target="../tags/tag530.xml"/><Relationship Id="rId70" Type="http://schemas.openxmlformats.org/officeDocument/2006/relationships/tags" Target="../tags/tag476.xml"/><Relationship Id="rId91" Type="http://schemas.openxmlformats.org/officeDocument/2006/relationships/tags" Target="../tags/tag497.xml"/><Relationship Id="rId145" Type="http://schemas.openxmlformats.org/officeDocument/2006/relationships/tags" Target="../tags/tag551.xml"/><Relationship Id="rId166" Type="http://schemas.openxmlformats.org/officeDocument/2006/relationships/tags" Target="../tags/tag572.xml"/><Relationship Id="rId187" Type="http://schemas.openxmlformats.org/officeDocument/2006/relationships/tags" Target="../tags/tag593.xml"/><Relationship Id="rId1" Type="http://schemas.openxmlformats.org/officeDocument/2006/relationships/tags" Target="../tags/tag407.xml"/><Relationship Id="rId212" Type="http://schemas.openxmlformats.org/officeDocument/2006/relationships/tags" Target="../tags/tag618.xml"/><Relationship Id="rId233" Type="http://schemas.openxmlformats.org/officeDocument/2006/relationships/tags" Target="../tags/tag639.xml"/><Relationship Id="rId254" Type="http://schemas.openxmlformats.org/officeDocument/2006/relationships/tags" Target="../tags/tag66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96.xml"/><Relationship Id="rId117" Type="http://schemas.openxmlformats.org/officeDocument/2006/relationships/tags" Target="../tags/tag787.xml"/><Relationship Id="rId21" Type="http://schemas.openxmlformats.org/officeDocument/2006/relationships/tags" Target="../tags/tag691.xml"/><Relationship Id="rId42" Type="http://schemas.openxmlformats.org/officeDocument/2006/relationships/tags" Target="../tags/tag712.xml"/><Relationship Id="rId47" Type="http://schemas.openxmlformats.org/officeDocument/2006/relationships/tags" Target="../tags/tag717.xml"/><Relationship Id="rId63" Type="http://schemas.openxmlformats.org/officeDocument/2006/relationships/tags" Target="../tags/tag733.xml"/><Relationship Id="rId68" Type="http://schemas.openxmlformats.org/officeDocument/2006/relationships/tags" Target="../tags/tag738.xml"/><Relationship Id="rId84" Type="http://schemas.openxmlformats.org/officeDocument/2006/relationships/tags" Target="../tags/tag754.xml"/><Relationship Id="rId89" Type="http://schemas.openxmlformats.org/officeDocument/2006/relationships/tags" Target="../tags/tag759.xml"/><Relationship Id="rId112" Type="http://schemas.openxmlformats.org/officeDocument/2006/relationships/tags" Target="../tags/tag782.xml"/><Relationship Id="rId133" Type="http://schemas.openxmlformats.org/officeDocument/2006/relationships/slideLayout" Target="../slideLayouts/slideLayout1.xml"/><Relationship Id="rId16" Type="http://schemas.openxmlformats.org/officeDocument/2006/relationships/tags" Target="../tags/tag686.xml"/><Relationship Id="rId107" Type="http://schemas.openxmlformats.org/officeDocument/2006/relationships/tags" Target="../tags/tag777.xml"/><Relationship Id="rId11" Type="http://schemas.openxmlformats.org/officeDocument/2006/relationships/tags" Target="../tags/tag681.xml"/><Relationship Id="rId32" Type="http://schemas.openxmlformats.org/officeDocument/2006/relationships/tags" Target="../tags/tag702.xml"/><Relationship Id="rId37" Type="http://schemas.openxmlformats.org/officeDocument/2006/relationships/tags" Target="../tags/tag707.xml"/><Relationship Id="rId53" Type="http://schemas.openxmlformats.org/officeDocument/2006/relationships/tags" Target="../tags/tag723.xml"/><Relationship Id="rId58" Type="http://schemas.openxmlformats.org/officeDocument/2006/relationships/tags" Target="../tags/tag728.xml"/><Relationship Id="rId74" Type="http://schemas.openxmlformats.org/officeDocument/2006/relationships/tags" Target="../tags/tag744.xml"/><Relationship Id="rId79" Type="http://schemas.openxmlformats.org/officeDocument/2006/relationships/tags" Target="../tags/tag749.xml"/><Relationship Id="rId102" Type="http://schemas.openxmlformats.org/officeDocument/2006/relationships/tags" Target="../tags/tag772.xml"/><Relationship Id="rId123" Type="http://schemas.openxmlformats.org/officeDocument/2006/relationships/tags" Target="../tags/tag793.xml"/><Relationship Id="rId128" Type="http://schemas.openxmlformats.org/officeDocument/2006/relationships/tags" Target="../tags/tag798.xml"/><Relationship Id="rId5" Type="http://schemas.openxmlformats.org/officeDocument/2006/relationships/tags" Target="../tags/tag675.xml"/><Relationship Id="rId90" Type="http://schemas.openxmlformats.org/officeDocument/2006/relationships/tags" Target="../tags/tag760.xml"/><Relationship Id="rId95" Type="http://schemas.openxmlformats.org/officeDocument/2006/relationships/tags" Target="../tags/tag765.xml"/><Relationship Id="rId14" Type="http://schemas.openxmlformats.org/officeDocument/2006/relationships/tags" Target="../tags/tag684.xml"/><Relationship Id="rId22" Type="http://schemas.openxmlformats.org/officeDocument/2006/relationships/tags" Target="../tags/tag692.xml"/><Relationship Id="rId27" Type="http://schemas.openxmlformats.org/officeDocument/2006/relationships/tags" Target="../tags/tag697.xml"/><Relationship Id="rId30" Type="http://schemas.openxmlformats.org/officeDocument/2006/relationships/tags" Target="../tags/tag700.xml"/><Relationship Id="rId35" Type="http://schemas.openxmlformats.org/officeDocument/2006/relationships/tags" Target="../tags/tag705.xml"/><Relationship Id="rId43" Type="http://schemas.openxmlformats.org/officeDocument/2006/relationships/tags" Target="../tags/tag713.xml"/><Relationship Id="rId48" Type="http://schemas.openxmlformats.org/officeDocument/2006/relationships/tags" Target="../tags/tag718.xml"/><Relationship Id="rId56" Type="http://schemas.openxmlformats.org/officeDocument/2006/relationships/tags" Target="../tags/tag726.xml"/><Relationship Id="rId64" Type="http://schemas.openxmlformats.org/officeDocument/2006/relationships/tags" Target="../tags/tag734.xml"/><Relationship Id="rId69" Type="http://schemas.openxmlformats.org/officeDocument/2006/relationships/tags" Target="../tags/tag739.xml"/><Relationship Id="rId77" Type="http://schemas.openxmlformats.org/officeDocument/2006/relationships/tags" Target="../tags/tag747.xml"/><Relationship Id="rId100" Type="http://schemas.openxmlformats.org/officeDocument/2006/relationships/tags" Target="../tags/tag770.xml"/><Relationship Id="rId105" Type="http://schemas.openxmlformats.org/officeDocument/2006/relationships/tags" Target="../tags/tag775.xml"/><Relationship Id="rId113" Type="http://schemas.openxmlformats.org/officeDocument/2006/relationships/tags" Target="../tags/tag783.xml"/><Relationship Id="rId118" Type="http://schemas.openxmlformats.org/officeDocument/2006/relationships/tags" Target="../tags/tag788.xml"/><Relationship Id="rId126" Type="http://schemas.openxmlformats.org/officeDocument/2006/relationships/tags" Target="../tags/tag796.xml"/><Relationship Id="rId8" Type="http://schemas.openxmlformats.org/officeDocument/2006/relationships/tags" Target="../tags/tag678.xml"/><Relationship Id="rId51" Type="http://schemas.openxmlformats.org/officeDocument/2006/relationships/tags" Target="../tags/tag721.xml"/><Relationship Id="rId72" Type="http://schemas.openxmlformats.org/officeDocument/2006/relationships/tags" Target="../tags/tag742.xml"/><Relationship Id="rId80" Type="http://schemas.openxmlformats.org/officeDocument/2006/relationships/tags" Target="../tags/tag750.xml"/><Relationship Id="rId85" Type="http://schemas.openxmlformats.org/officeDocument/2006/relationships/tags" Target="../tags/tag755.xml"/><Relationship Id="rId93" Type="http://schemas.openxmlformats.org/officeDocument/2006/relationships/tags" Target="../tags/tag763.xml"/><Relationship Id="rId98" Type="http://schemas.openxmlformats.org/officeDocument/2006/relationships/tags" Target="../tags/tag768.xml"/><Relationship Id="rId121" Type="http://schemas.openxmlformats.org/officeDocument/2006/relationships/tags" Target="../tags/tag791.xml"/><Relationship Id="rId3" Type="http://schemas.openxmlformats.org/officeDocument/2006/relationships/tags" Target="../tags/tag673.xml"/><Relationship Id="rId12" Type="http://schemas.openxmlformats.org/officeDocument/2006/relationships/tags" Target="../tags/tag682.xml"/><Relationship Id="rId17" Type="http://schemas.openxmlformats.org/officeDocument/2006/relationships/tags" Target="../tags/tag687.xml"/><Relationship Id="rId25" Type="http://schemas.openxmlformats.org/officeDocument/2006/relationships/tags" Target="../tags/tag695.xml"/><Relationship Id="rId33" Type="http://schemas.openxmlformats.org/officeDocument/2006/relationships/tags" Target="../tags/tag703.xml"/><Relationship Id="rId38" Type="http://schemas.openxmlformats.org/officeDocument/2006/relationships/tags" Target="../tags/tag708.xml"/><Relationship Id="rId46" Type="http://schemas.openxmlformats.org/officeDocument/2006/relationships/tags" Target="../tags/tag716.xml"/><Relationship Id="rId59" Type="http://schemas.openxmlformats.org/officeDocument/2006/relationships/tags" Target="../tags/tag729.xml"/><Relationship Id="rId67" Type="http://schemas.openxmlformats.org/officeDocument/2006/relationships/tags" Target="../tags/tag737.xml"/><Relationship Id="rId103" Type="http://schemas.openxmlformats.org/officeDocument/2006/relationships/tags" Target="../tags/tag773.xml"/><Relationship Id="rId108" Type="http://schemas.openxmlformats.org/officeDocument/2006/relationships/tags" Target="../tags/tag778.xml"/><Relationship Id="rId116" Type="http://schemas.openxmlformats.org/officeDocument/2006/relationships/tags" Target="../tags/tag786.xml"/><Relationship Id="rId124" Type="http://schemas.openxmlformats.org/officeDocument/2006/relationships/tags" Target="../tags/tag794.xml"/><Relationship Id="rId129" Type="http://schemas.openxmlformats.org/officeDocument/2006/relationships/tags" Target="../tags/tag799.xml"/><Relationship Id="rId20" Type="http://schemas.openxmlformats.org/officeDocument/2006/relationships/tags" Target="../tags/tag690.xml"/><Relationship Id="rId41" Type="http://schemas.openxmlformats.org/officeDocument/2006/relationships/tags" Target="../tags/tag711.xml"/><Relationship Id="rId54" Type="http://schemas.openxmlformats.org/officeDocument/2006/relationships/tags" Target="../tags/tag724.xml"/><Relationship Id="rId62" Type="http://schemas.openxmlformats.org/officeDocument/2006/relationships/tags" Target="../tags/tag732.xml"/><Relationship Id="rId70" Type="http://schemas.openxmlformats.org/officeDocument/2006/relationships/tags" Target="../tags/tag740.xml"/><Relationship Id="rId75" Type="http://schemas.openxmlformats.org/officeDocument/2006/relationships/tags" Target="../tags/tag745.xml"/><Relationship Id="rId83" Type="http://schemas.openxmlformats.org/officeDocument/2006/relationships/tags" Target="../tags/tag753.xml"/><Relationship Id="rId88" Type="http://schemas.openxmlformats.org/officeDocument/2006/relationships/tags" Target="../tags/tag758.xml"/><Relationship Id="rId91" Type="http://schemas.openxmlformats.org/officeDocument/2006/relationships/tags" Target="../tags/tag761.xml"/><Relationship Id="rId96" Type="http://schemas.openxmlformats.org/officeDocument/2006/relationships/tags" Target="../tags/tag766.xml"/><Relationship Id="rId111" Type="http://schemas.openxmlformats.org/officeDocument/2006/relationships/tags" Target="../tags/tag781.xml"/><Relationship Id="rId132" Type="http://schemas.openxmlformats.org/officeDocument/2006/relationships/tags" Target="../tags/tag802.xml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15" Type="http://schemas.openxmlformats.org/officeDocument/2006/relationships/tags" Target="../tags/tag685.xml"/><Relationship Id="rId23" Type="http://schemas.openxmlformats.org/officeDocument/2006/relationships/tags" Target="../tags/tag693.xml"/><Relationship Id="rId28" Type="http://schemas.openxmlformats.org/officeDocument/2006/relationships/tags" Target="../tags/tag698.xml"/><Relationship Id="rId36" Type="http://schemas.openxmlformats.org/officeDocument/2006/relationships/tags" Target="../tags/tag706.xml"/><Relationship Id="rId49" Type="http://schemas.openxmlformats.org/officeDocument/2006/relationships/tags" Target="../tags/tag719.xml"/><Relationship Id="rId57" Type="http://schemas.openxmlformats.org/officeDocument/2006/relationships/tags" Target="../tags/tag727.xml"/><Relationship Id="rId106" Type="http://schemas.openxmlformats.org/officeDocument/2006/relationships/tags" Target="../tags/tag776.xml"/><Relationship Id="rId114" Type="http://schemas.openxmlformats.org/officeDocument/2006/relationships/tags" Target="../tags/tag784.xml"/><Relationship Id="rId119" Type="http://schemas.openxmlformats.org/officeDocument/2006/relationships/tags" Target="../tags/tag789.xml"/><Relationship Id="rId127" Type="http://schemas.openxmlformats.org/officeDocument/2006/relationships/tags" Target="../tags/tag797.xml"/><Relationship Id="rId10" Type="http://schemas.openxmlformats.org/officeDocument/2006/relationships/tags" Target="../tags/tag680.xml"/><Relationship Id="rId31" Type="http://schemas.openxmlformats.org/officeDocument/2006/relationships/tags" Target="../tags/tag701.xml"/><Relationship Id="rId44" Type="http://schemas.openxmlformats.org/officeDocument/2006/relationships/tags" Target="../tags/tag714.xml"/><Relationship Id="rId52" Type="http://schemas.openxmlformats.org/officeDocument/2006/relationships/tags" Target="../tags/tag722.xml"/><Relationship Id="rId60" Type="http://schemas.openxmlformats.org/officeDocument/2006/relationships/tags" Target="../tags/tag730.xml"/><Relationship Id="rId65" Type="http://schemas.openxmlformats.org/officeDocument/2006/relationships/tags" Target="../tags/tag735.xml"/><Relationship Id="rId73" Type="http://schemas.openxmlformats.org/officeDocument/2006/relationships/tags" Target="../tags/tag743.xml"/><Relationship Id="rId78" Type="http://schemas.openxmlformats.org/officeDocument/2006/relationships/tags" Target="../tags/tag748.xml"/><Relationship Id="rId81" Type="http://schemas.openxmlformats.org/officeDocument/2006/relationships/tags" Target="../tags/tag751.xml"/><Relationship Id="rId86" Type="http://schemas.openxmlformats.org/officeDocument/2006/relationships/tags" Target="../tags/tag756.xml"/><Relationship Id="rId94" Type="http://schemas.openxmlformats.org/officeDocument/2006/relationships/tags" Target="../tags/tag764.xml"/><Relationship Id="rId99" Type="http://schemas.openxmlformats.org/officeDocument/2006/relationships/tags" Target="../tags/tag769.xml"/><Relationship Id="rId101" Type="http://schemas.openxmlformats.org/officeDocument/2006/relationships/tags" Target="../tags/tag771.xml"/><Relationship Id="rId122" Type="http://schemas.openxmlformats.org/officeDocument/2006/relationships/tags" Target="../tags/tag792.xml"/><Relationship Id="rId130" Type="http://schemas.openxmlformats.org/officeDocument/2006/relationships/tags" Target="../tags/tag800.xml"/><Relationship Id="rId4" Type="http://schemas.openxmlformats.org/officeDocument/2006/relationships/tags" Target="../tags/tag674.xml"/><Relationship Id="rId9" Type="http://schemas.openxmlformats.org/officeDocument/2006/relationships/tags" Target="../tags/tag679.xml"/><Relationship Id="rId13" Type="http://schemas.openxmlformats.org/officeDocument/2006/relationships/tags" Target="../tags/tag683.xml"/><Relationship Id="rId18" Type="http://schemas.openxmlformats.org/officeDocument/2006/relationships/tags" Target="../tags/tag688.xml"/><Relationship Id="rId39" Type="http://schemas.openxmlformats.org/officeDocument/2006/relationships/tags" Target="../tags/tag709.xml"/><Relationship Id="rId109" Type="http://schemas.openxmlformats.org/officeDocument/2006/relationships/tags" Target="../tags/tag779.xml"/><Relationship Id="rId34" Type="http://schemas.openxmlformats.org/officeDocument/2006/relationships/tags" Target="../tags/tag704.xml"/><Relationship Id="rId50" Type="http://schemas.openxmlformats.org/officeDocument/2006/relationships/tags" Target="../tags/tag720.xml"/><Relationship Id="rId55" Type="http://schemas.openxmlformats.org/officeDocument/2006/relationships/tags" Target="../tags/tag725.xml"/><Relationship Id="rId76" Type="http://schemas.openxmlformats.org/officeDocument/2006/relationships/tags" Target="../tags/tag746.xml"/><Relationship Id="rId97" Type="http://schemas.openxmlformats.org/officeDocument/2006/relationships/tags" Target="../tags/tag767.xml"/><Relationship Id="rId104" Type="http://schemas.openxmlformats.org/officeDocument/2006/relationships/tags" Target="../tags/tag774.xml"/><Relationship Id="rId120" Type="http://schemas.openxmlformats.org/officeDocument/2006/relationships/tags" Target="../tags/tag790.xml"/><Relationship Id="rId125" Type="http://schemas.openxmlformats.org/officeDocument/2006/relationships/tags" Target="../tags/tag795.xml"/><Relationship Id="rId7" Type="http://schemas.openxmlformats.org/officeDocument/2006/relationships/tags" Target="../tags/tag677.xml"/><Relationship Id="rId71" Type="http://schemas.openxmlformats.org/officeDocument/2006/relationships/tags" Target="../tags/tag741.xml"/><Relationship Id="rId92" Type="http://schemas.openxmlformats.org/officeDocument/2006/relationships/tags" Target="../tags/tag762.xml"/><Relationship Id="rId2" Type="http://schemas.openxmlformats.org/officeDocument/2006/relationships/tags" Target="../tags/tag672.xml"/><Relationship Id="rId29" Type="http://schemas.openxmlformats.org/officeDocument/2006/relationships/tags" Target="../tags/tag699.xml"/><Relationship Id="rId24" Type="http://schemas.openxmlformats.org/officeDocument/2006/relationships/tags" Target="../tags/tag694.xml"/><Relationship Id="rId40" Type="http://schemas.openxmlformats.org/officeDocument/2006/relationships/tags" Target="../tags/tag710.xml"/><Relationship Id="rId45" Type="http://schemas.openxmlformats.org/officeDocument/2006/relationships/tags" Target="../tags/tag715.xml"/><Relationship Id="rId66" Type="http://schemas.openxmlformats.org/officeDocument/2006/relationships/tags" Target="../tags/tag736.xml"/><Relationship Id="rId87" Type="http://schemas.openxmlformats.org/officeDocument/2006/relationships/tags" Target="../tags/tag757.xml"/><Relationship Id="rId110" Type="http://schemas.openxmlformats.org/officeDocument/2006/relationships/tags" Target="../tags/tag780.xml"/><Relationship Id="rId115" Type="http://schemas.openxmlformats.org/officeDocument/2006/relationships/tags" Target="../tags/tag785.xml"/><Relationship Id="rId131" Type="http://schemas.openxmlformats.org/officeDocument/2006/relationships/tags" Target="../tags/tag801.xml"/><Relationship Id="rId61" Type="http://schemas.openxmlformats.org/officeDocument/2006/relationships/tags" Target="../tags/tag731.xml"/><Relationship Id="rId82" Type="http://schemas.openxmlformats.org/officeDocument/2006/relationships/tags" Target="../tags/tag752.xml"/><Relationship Id="rId19" Type="http://schemas.openxmlformats.org/officeDocument/2006/relationships/tags" Target="../tags/tag68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19.xml"/><Relationship Id="rId21" Type="http://schemas.openxmlformats.org/officeDocument/2006/relationships/tags" Target="../tags/tag823.xml"/><Relationship Id="rId42" Type="http://schemas.openxmlformats.org/officeDocument/2006/relationships/tags" Target="../tags/tag844.xml"/><Relationship Id="rId63" Type="http://schemas.openxmlformats.org/officeDocument/2006/relationships/tags" Target="../tags/tag865.xml"/><Relationship Id="rId84" Type="http://schemas.openxmlformats.org/officeDocument/2006/relationships/tags" Target="../tags/tag886.xml"/><Relationship Id="rId138" Type="http://schemas.openxmlformats.org/officeDocument/2006/relationships/tags" Target="../tags/tag940.xml"/><Relationship Id="rId159" Type="http://schemas.openxmlformats.org/officeDocument/2006/relationships/tags" Target="../tags/tag961.xml"/><Relationship Id="rId170" Type="http://schemas.openxmlformats.org/officeDocument/2006/relationships/tags" Target="../tags/tag972.xml"/><Relationship Id="rId191" Type="http://schemas.openxmlformats.org/officeDocument/2006/relationships/tags" Target="../tags/tag993.xml"/><Relationship Id="rId205" Type="http://schemas.openxmlformats.org/officeDocument/2006/relationships/tags" Target="../tags/tag1007.xml"/><Relationship Id="rId226" Type="http://schemas.openxmlformats.org/officeDocument/2006/relationships/tags" Target="../tags/tag1028.xml"/><Relationship Id="rId247" Type="http://schemas.openxmlformats.org/officeDocument/2006/relationships/tags" Target="../tags/tag1049.xml"/><Relationship Id="rId107" Type="http://schemas.openxmlformats.org/officeDocument/2006/relationships/tags" Target="../tags/tag909.xml"/><Relationship Id="rId11" Type="http://schemas.openxmlformats.org/officeDocument/2006/relationships/tags" Target="../tags/tag813.xml"/><Relationship Id="rId32" Type="http://schemas.openxmlformats.org/officeDocument/2006/relationships/tags" Target="../tags/tag834.xml"/><Relationship Id="rId53" Type="http://schemas.openxmlformats.org/officeDocument/2006/relationships/tags" Target="../tags/tag855.xml"/><Relationship Id="rId74" Type="http://schemas.openxmlformats.org/officeDocument/2006/relationships/tags" Target="../tags/tag876.xml"/><Relationship Id="rId128" Type="http://schemas.openxmlformats.org/officeDocument/2006/relationships/tags" Target="../tags/tag930.xml"/><Relationship Id="rId149" Type="http://schemas.openxmlformats.org/officeDocument/2006/relationships/tags" Target="../tags/tag951.xml"/><Relationship Id="rId5" Type="http://schemas.openxmlformats.org/officeDocument/2006/relationships/tags" Target="../tags/tag807.xml"/><Relationship Id="rId95" Type="http://schemas.openxmlformats.org/officeDocument/2006/relationships/tags" Target="../tags/tag897.xml"/><Relationship Id="rId160" Type="http://schemas.openxmlformats.org/officeDocument/2006/relationships/tags" Target="../tags/tag962.xml"/><Relationship Id="rId181" Type="http://schemas.openxmlformats.org/officeDocument/2006/relationships/tags" Target="../tags/tag983.xml"/><Relationship Id="rId216" Type="http://schemas.openxmlformats.org/officeDocument/2006/relationships/tags" Target="../tags/tag1018.xml"/><Relationship Id="rId237" Type="http://schemas.openxmlformats.org/officeDocument/2006/relationships/tags" Target="../tags/tag1039.xml"/><Relationship Id="rId22" Type="http://schemas.openxmlformats.org/officeDocument/2006/relationships/tags" Target="../tags/tag824.xml"/><Relationship Id="rId43" Type="http://schemas.openxmlformats.org/officeDocument/2006/relationships/tags" Target="../tags/tag845.xml"/><Relationship Id="rId64" Type="http://schemas.openxmlformats.org/officeDocument/2006/relationships/tags" Target="../tags/tag866.xml"/><Relationship Id="rId118" Type="http://schemas.openxmlformats.org/officeDocument/2006/relationships/tags" Target="../tags/tag920.xml"/><Relationship Id="rId139" Type="http://schemas.openxmlformats.org/officeDocument/2006/relationships/tags" Target="../tags/tag941.xml"/><Relationship Id="rId85" Type="http://schemas.openxmlformats.org/officeDocument/2006/relationships/tags" Target="../tags/tag887.xml"/><Relationship Id="rId150" Type="http://schemas.openxmlformats.org/officeDocument/2006/relationships/tags" Target="../tags/tag952.xml"/><Relationship Id="rId171" Type="http://schemas.openxmlformats.org/officeDocument/2006/relationships/tags" Target="../tags/tag973.xml"/><Relationship Id="rId192" Type="http://schemas.openxmlformats.org/officeDocument/2006/relationships/tags" Target="../tags/tag994.xml"/><Relationship Id="rId206" Type="http://schemas.openxmlformats.org/officeDocument/2006/relationships/tags" Target="../tags/tag1008.xml"/><Relationship Id="rId227" Type="http://schemas.openxmlformats.org/officeDocument/2006/relationships/tags" Target="../tags/tag1029.xml"/><Relationship Id="rId248" Type="http://schemas.openxmlformats.org/officeDocument/2006/relationships/tags" Target="../tags/tag1050.xml"/><Relationship Id="rId12" Type="http://schemas.openxmlformats.org/officeDocument/2006/relationships/tags" Target="../tags/tag814.xml"/><Relationship Id="rId17" Type="http://schemas.openxmlformats.org/officeDocument/2006/relationships/tags" Target="../tags/tag819.xml"/><Relationship Id="rId33" Type="http://schemas.openxmlformats.org/officeDocument/2006/relationships/tags" Target="../tags/tag835.xml"/><Relationship Id="rId38" Type="http://schemas.openxmlformats.org/officeDocument/2006/relationships/tags" Target="../tags/tag840.xml"/><Relationship Id="rId59" Type="http://schemas.openxmlformats.org/officeDocument/2006/relationships/tags" Target="../tags/tag861.xml"/><Relationship Id="rId103" Type="http://schemas.openxmlformats.org/officeDocument/2006/relationships/tags" Target="../tags/tag905.xml"/><Relationship Id="rId108" Type="http://schemas.openxmlformats.org/officeDocument/2006/relationships/tags" Target="../tags/tag910.xml"/><Relationship Id="rId124" Type="http://schemas.openxmlformats.org/officeDocument/2006/relationships/tags" Target="../tags/tag926.xml"/><Relationship Id="rId129" Type="http://schemas.openxmlformats.org/officeDocument/2006/relationships/tags" Target="../tags/tag931.xml"/><Relationship Id="rId54" Type="http://schemas.openxmlformats.org/officeDocument/2006/relationships/tags" Target="../tags/tag856.xml"/><Relationship Id="rId70" Type="http://schemas.openxmlformats.org/officeDocument/2006/relationships/tags" Target="../tags/tag872.xml"/><Relationship Id="rId75" Type="http://schemas.openxmlformats.org/officeDocument/2006/relationships/tags" Target="../tags/tag877.xml"/><Relationship Id="rId91" Type="http://schemas.openxmlformats.org/officeDocument/2006/relationships/tags" Target="../tags/tag893.xml"/><Relationship Id="rId96" Type="http://schemas.openxmlformats.org/officeDocument/2006/relationships/tags" Target="../tags/tag898.xml"/><Relationship Id="rId140" Type="http://schemas.openxmlformats.org/officeDocument/2006/relationships/tags" Target="../tags/tag942.xml"/><Relationship Id="rId145" Type="http://schemas.openxmlformats.org/officeDocument/2006/relationships/tags" Target="../tags/tag947.xml"/><Relationship Id="rId161" Type="http://schemas.openxmlformats.org/officeDocument/2006/relationships/tags" Target="../tags/tag963.xml"/><Relationship Id="rId166" Type="http://schemas.openxmlformats.org/officeDocument/2006/relationships/tags" Target="../tags/tag968.xml"/><Relationship Id="rId182" Type="http://schemas.openxmlformats.org/officeDocument/2006/relationships/tags" Target="../tags/tag984.xml"/><Relationship Id="rId187" Type="http://schemas.openxmlformats.org/officeDocument/2006/relationships/tags" Target="../tags/tag989.xml"/><Relationship Id="rId217" Type="http://schemas.openxmlformats.org/officeDocument/2006/relationships/tags" Target="../tags/tag1019.xml"/><Relationship Id="rId1" Type="http://schemas.openxmlformats.org/officeDocument/2006/relationships/tags" Target="../tags/tag803.xml"/><Relationship Id="rId6" Type="http://schemas.openxmlformats.org/officeDocument/2006/relationships/tags" Target="../tags/tag808.xml"/><Relationship Id="rId212" Type="http://schemas.openxmlformats.org/officeDocument/2006/relationships/tags" Target="../tags/tag1014.xml"/><Relationship Id="rId233" Type="http://schemas.openxmlformats.org/officeDocument/2006/relationships/tags" Target="../tags/tag1035.xml"/><Relationship Id="rId238" Type="http://schemas.openxmlformats.org/officeDocument/2006/relationships/tags" Target="../tags/tag1040.xml"/><Relationship Id="rId23" Type="http://schemas.openxmlformats.org/officeDocument/2006/relationships/tags" Target="../tags/tag825.xml"/><Relationship Id="rId28" Type="http://schemas.openxmlformats.org/officeDocument/2006/relationships/tags" Target="../tags/tag830.xml"/><Relationship Id="rId49" Type="http://schemas.openxmlformats.org/officeDocument/2006/relationships/tags" Target="../tags/tag851.xml"/><Relationship Id="rId114" Type="http://schemas.openxmlformats.org/officeDocument/2006/relationships/tags" Target="../tags/tag916.xml"/><Relationship Id="rId119" Type="http://schemas.openxmlformats.org/officeDocument/2006/relationships/tags" Target="../tags/tag921.xml"/><Relationship Id="rId44" Type="http://schemas.openxmlformats.org/officeDocument/2006/relationships/tags" Target="../tags/tag846.xml"/><Relationship Id="rId60" Type="http://schemas.openxmlformats.org/officeDocument/2006/relationships/tags" Target="../tags/tag862.xml"/><Relationship Id="rId65" Type="http://schemas.openxmlformats.org/officeDocument/2006/relationships/tags" Target="../tags/tag867.xml"/><Relationship Id="rId81" Type="http://schemas.openxmlformats.org/officeDocument/2006/relationships/tags" Target="../tags/tag883.xml"/><Relationship Id="rId86" Type="http://schemas.openxmlformats.org/officeDocument/2006/relationships/tags" Target="../tags/tag888.xml"/><Relationship Id="rId130" Type="http://schemas.openxmlformats.org/officeDocument/2006/relationships/tags" Target="../tags/tag932.xml"/><Relationship Id="rId135" Type="http://schemas.openxmlformats.org/officeDocument/2006/relationships/tags" Target="../tags/tag937.xml"/><Relationship Id="rId151" Type="http://schemas.openxmlformats.org/officeDocument/2006/relationships/tags" Target="../tags/tag953.xml"/><Relationship Id="rId156" Type="http://schemas.openxmlformats.org/officeDocument/2006/relationships/tags" Target="../tags/tag958.xml"/><Relationship Id="rId177" Type="http://schemas.openxmlformats.org/officeDocument/2006/relationships/tags" Target="../tags/tag979.xml"/><Relationship Id="rId198" Type="http://schemas.openxmlformats.org/officeDocument/2006/relationships/tags" Target="../tags/tag1000.xml"/><Relationship Id="rId172" Type="http://schemas.openxmlformats.org/officeDocument/2006/relationships/tags" Target="../tags/tag974.xml"/><Relationship Id="rId193" Type="http://schemas.openxmlformats.org/officeDocument/2006/relationships/tags" Target="../tags/tag995.xml"/><Relationship Id="rId202" Type="http://schemas.openxmlformats.org/officeDocument/2006/relationships/tags" Target="../tags/tag1004.xml"/><Relationship Id="rId207" Type="http://schemas.openxmlformats.org/officeDocument/2006/relationships/tags" Target="../tags/tag1009.xml"/><Relationship Id="rId223" Type="http://schemas.openxmlformats.org/officeDocument/2006/relationships/tags" Target="../tags/tag1025.xml"/><Relationship Id="rId228" Type="http://schemas.openxmlformats.org/officeDocument/2006/relationships/tags" Target="../tags/tag1030.xml"/><Relationship Id="rId244" Type="http://schemas.openxmlformats.org/officeDocument/2006/relationships/tags" Target="../tags/tag1046.xml"/><Relationship Id="rId249" Type="http://schemas.openxmlformats.org/officeDocument/2006/relationships/tags" Target="../tags/tag1051.xml"/><Relationship Id="rId13" Type="http://schemas.openxmlformats.org/officeDocument/2006/relationships/tags" Target="../tags/tag815.xml"/><Relationship Id="rId18" Type="http://schemas.openxmlformats.org/officeDocument/2006/relationships/tags" Target="../tags/tag820.xml"/><Relationship Id="rId39" Type="http://schemas.openxmlformats.org/officeDocument/2006/relationships/tags" Target="../tags/tag841.xml"/><Relationship Id="rId109" Type="http://schemas.openxmlformats.org/officeDocument/2006/relationships/tags" Target="../tags/tag911.xml"/><Relationship Id="rId34" Type="http://schemas.openxmlformats.org/officeDocument/2006/relationships/tags" Target="../tags/tag836.xml"/><Relationship Id="rId50" Type="http://schemas.openxmlformats.org/officeDocument/2006/relationships/tags" Target="../tags/tag852.xml"/><Relationship Id="rId55" Type="http://schemas.openxmlformats.org/officeDocument/2006/relationships/tags" Target="../tags/tag857.xml"/><Relationship Id="rId76" Type="http://schemas.openxmlformats.org/officeDocument/2006/relationships/tags" Target="../tags/tag878.xml"/><Relationship Id="rId97" Type="http://schemas.openxmlformats.org/officeDocument/2006/relationships/tags" Target="../tags/tag899.xml"/><Relationship Id="rId104" Type="http://schemas.openxmlformats.org/officeDocument/2006/relationships/tags" Target="../tags/tag906.xml"/><Relationship Id="rId120" Type="http://schemas.openxmlformats.org/officeDocument/2006/relationships/tags" Target="../tags/tag922.xml"/><Relationship Id="rId125" Type="http://schemas.openxmlformats.org/officeDocument/2006/relationships/tags" Target="../tags/tag927.xml"/><Relationship Id="rId141" Type="http://schemas.openxmlformats.org/officeDocument/2006/relationships/tags" Target="../tags/tag943.xml"/><Relationship Id="rId146" Type="http://schemas.openxmlformats.org/officeDocument/2006/relationships/tags" Target="../tags/tag948.xml"/><Relationship Id="rId167" Type="http://schemas.openxmlformats.org/officeDocument/2006/relationships/tags" Target="../tags/tag969.xml"/><Relationship Id="rId188" Type="http://schemas.openxmlformats.org/officeDocument/2006/relationships/tags" Target="../tags/tag990.xml"/><Relationship Id="rId7" Type="http://schemas.openxmlformats.org/officeDocument/2006/relationships/tags" Target="../tags/tag809.xml"/><Relationship Id="rId71" Type="http://schemas.openxmlformats.org/officeDocument/2006/relationships/tags" Target="../tags/tag873.xml"/><Relationship Id="rId92" Type="http://schemas.openxmlformats.org/officeDocument/2006/relationships/tags" Target="../tags/tag894.xml"/><Relationship Id="rId162" Type="http://schemas.openxmlformats.org/officeDocument/2006/relationships/tags" Target="../tags/tag964.xml"/><Relationship Id="rId183" Type="http://schemas.openxmlformats.org/officeDocument/2006/relationships/tags" Target="../tags/tag985.xml"/><Relationship Id="rId213" Type="http://schemas.openxmlformats.org/officeDocument/2006/relationships/tags" Target="../tags/tag1015.xml"/><Relationship Id="rId218" Type="http://schemas.openxmlformats.org/officeDocument/2006/relationships/tags" Target="../tags/tag1020.xml"/><Relationship Id="rId234" Type="http://schemas.openxmlformats.org/officeDocument/2006/relationships/tags" Target="../tags/tag1036.xml"/><Relationship Id="rId239" Type="http://schemas.openxmlformats.org/officeDocument/2006/relationships/tags" Target="../tags/tag1041.xml"/><Relationship Id="rId2" Type="http://schemas.openxmlformats.org/officeDocument/2006/relationships/tags" Target="../tags/tag804.xml"/><Relationship Id="rId29" Type="http://schemas.openxmlformats.org/officeDocument/2006/relationships/tags" Target="../tags/tag831.xml"/><Relationship Id="rId250" Type="http://schemas.openxmlformats.org/officeDocument/2006/relationships/slideLayout" Target="../slideLayouts/slideLayout1.xml"/><Relationship Id="rId24" Type="http://schemas.openxmlformats.org/officeDocument/2006/relationships/tags" Target="../tags/tag826.xml"/><Relationship Id="rId40" Type="http://schemas.openxmlformats.org/officeDocument/2006/relationships/tags" Target="../tags/tag842.xml"/><Relationship Id="rId45" Type="http://schemas.openxmlformats.org/officeDocument/2006/relationships/tags" Target="../tags/tag847.xml"/><Relationship Id="rId66" Type="http://schemas.openxmlformats.org/officeDocument/2006/relationships/tags" Target="../tags/tag868.xml"/><Relationship Id="rId87" Type="http://schemas.openxmlformats.org/officeDocument/2006/relationships/tags" Target="../tags/tag889.xml"/><Relationship Id="rId110" Type="http://schemas.openxmlformats.org/officeDocument/2006/relationships/tags" Target="../tags/tag912.xml"/><Relationship Id="rId115" Type="http://schemas.openxmlformats.org/officeDocument/2006/relationships/tags" Target="../tags/tag917.xml"/><Relationship Id="rId131" Type="http://schemas.openxmlformats.org/officeDocument/2006/relationships/tags" Target="../tags/tag933.xml"/><Relationship Id="rId136" Type="http://schemas.openxmlformats.org/officeDocument/2006/relationships/tags" Target="../tags/tag938.xml"/><Relationship Id="rId157" Type="http://schemas.openxmlformats.org/officeDocument/2006/relationships/tags" Target="../tags/tag959.xml"/><Relationship Id="rId178" Type="http://schemas.openxmlformats.org/officeDocument/2006/relationships/tags" Target="../tags/tag980.xml"/><Relationship Id="rId61" Type="http://schemas.openxmlformats.org/officeDocument/2006/relationships/tags" Target="../tags/tag863.xml"/><Relationship Id="rId82" Type="http://schemas.openxmlformats.org/officeDocument/2006/relationships/tags" Target="../tags/tag884.xml"/><Relationship Id="rId152" Type="http://schemas.openxmlformats.org/officeDocument/2006/relationships/tags" Target="../tags/tag954.xml"/><Relationship Id="rId173" Type="http://schemas.openxmlformats.org/officeDocument/2006/relationships/tags" Target="../tags/tag975.xml"/><Relationship Id="rId194" Type="http://schemas.openxmlformats.org/officeDocument/2006/relationships/tags" Target="../tags/tag996.xml"/><Relationship Id="rId199" Type="http://schemas.openxmlformats.org/officeDocument/2006/relationships/tags" Target="../tags/tag1001.xml"/><Relationship Id="rId203" Type="http://schemas.openxmlformats.org/officeDocument/2006/relationships/tags" Target="../tags/tag1005.xml"/><Relationship Id="rId208" Type="http://schemas.openxmlformats.org/officeDocument/2006/relationships/tags" Target="../tags/tag1010.xml"/><Relationship Id="rId229" Type="http://schemas.openxmlformats.org/officeDocument/2006/relationships/tags" Target="../tags/tag1031.xml"/><Relationship Id="rId19" Type="http://schemas.openxmlformats.org/officeDocument/2006/relationships/tags" Target="../tags/tag821.xml"/><Relationship Id="rId224" Type="http://schemas.openxmlformats.org/officeDocument/2006/relationships/tags" Target="../tags/tag1026.xml"/><Relationship Id="rId240" Type="http://schemas.openxmlformats.org/officeDocument/2006/relationships/tags" Target="../tags/tag1042.xml"/><Relationship Id="rId245" Type="http://schemas.openxmlformats.org/officeDocument/2006/relationships/tags" Target="../tags/tag1047.xml"/><Relationship Id="rId14" Type="http://schemas.openxmlformats.org/officeDocument/2006/relationships/tags" Target="../tags/tag816.xml"/><Relationship Id="rId30" Type="http://schemas.openxmlformats.org/officeDocument/2006/relationships/tags" Target="../tags/tag832.xml"/><Relationship Id="rId35" Type="http://schemas.openxmlformats.org/officeDocument/2006/relationships/tags" Target="../tags/tag837.xml"/><Relationship Id="rId56" Type="http://schemas.openxmlformats.org/officeDocument/2006/relationships/tags" Target="../tags/tag858.xml"/><Relationship Id="rId77" Type="http://schemas.openxmlformats.org/officeDocument/2006/relationships/tags" Target="../tags/tag879.xml"/><Relationship Id="rId100" Type="http://schemas.openxmlformats.org/officeDocument/2006/relationships/tags" Target="../tags/tag902.xml"/><Relationship Id="rId105" Type="http://schemas.openxmlformats.org/officeDocument/2006/relationships/tags" Target="../tags/tag907.xml"/><Relationship Id="rId126" Type="http://schemas.openxmlformats.org/officeDocument/2006/relationships/tags" Target="../tags/tag928.xml"/><Relationship Id="rId147" Type="http://schemas.openxmlformats.org/officeDocument/2006/relationships/tags" Target="../tags/tag949.xml"/><Relationship Id="rId168" Type="http://schemas.openxmlformats.org/officeDocument/2006/relationships/tags" Target="../tags/tag970.xml"/><Relationship Id="rId8" Type="http://schemas.openxmlformats.org/officeDocument/2006/relationships/tags" Target="../tags/tag810.xml"/><Relationship Id="rId51" Type="http://schemas.openxmlformats.org/officeDocument/2006/relationships/tags" Target="../tags/tag853.xml"/><Relationship Id="rId72" Type="http://schemas.openxmlformats.org/officeDocument/2006/relationships/tags" Target="../tags/tag874.xml"/><Relationship Id="rId93" Type="http://schemas.openxmlformats.org/officeDocument/2006/relationships/tags" Target="../tags/tag895.xml"/><Relationship Id="rId98" Type="http://schemas.openxmlformats.org/officeDocument/2006/relationships/tags" Target="../tags/tag900.xml"/><Relationship Id="rId121" Type="http://schemas.openxmlformats.org/officeDocument/2006/relationships/tags" Target="../tags/tag923.xml"/><Relationship Id="rId142" Type="http://schemas.openxmlformats.org/officeDocument/2006/relationships/tags" Target="../tags/tag944.xml"/><Relationship Id="rId163" Type="http://schemas.openxmlformats.org/officeDocument/2006/relationships/tags" Target="../tags/tag965.xml"/><Relationship Id="rId184" Type="http://schemas.openxmlformats.org/officeDocument/2006/relationships/tags" Target="../tags/tag986.xml"/><Relationship Id="rId189" Type="http://schemas.openxmlformats.org/officeDocument/2006/relationships/tags" Target="../tags/tag991.xml"/><Relationship Id="rId219" Type="http://schemas.openxmlformats.org/officeDocument/2006/relationships/tags" Target="../tags/tag1021.xml"/><Relationship Id="rId3" Type="http://schemas.openxmlformats.org/officeDocument/2006/relationships/tags" Target="../tags/tag805.xml"/><Relationship Id="rId214" Type="http://schemas.openxmlformats.org/officeDocument/2006/relationships/tags" Target="../tags/tag1016.xml"/><Relationship Id="rId230" Type="http://schemas.openxmlformats.org/officeDocument/2006/relationships/tags" Target="../tags/tag1032.xml"/><Relationship Id="rId235" Type="http://schemas.openxmlformats.org/officeDocument/2006/relationships/tags" Target="../tags/tag1037.xml"/><Relationship Id="rId25" Type="http://schemas.openxmlformats.org/officeDocument/2006/relationships/tags" Target="../tags/tag827.xml"/><Relationship Id="rId46" Type="http://schemas.openxmlformats.org/officeDocument/2006/relationships/tags" Target="../tags/tag848.xml"/><Relationship Id="rId67" Type="http://schemas.openxmlformats.org/officeDocument/2006/relationships/tags" Target="../tags/tag869.xml"/><Relationship Id="rId116" Type="http://schemas.openxmlformats.org/officeDocument/2006/relationships/tags" Target="../tags/tag918.xml"/><Relationship Id="rId137" Type="http://schemas.openxmlformats.org/officeDocument/2006/relationships/tags" Target="../tags/tag939.xml"/><Relationship Id="rId158" Type="http://schemas.openxmlformats.org/officeDocument/2006/relationships/tags" Target="../tags/tag960.xml"/><Relationship Id="rId20" Type="http://schemas.openxmlformats.org/officeDocument/2006/relationships/tags" Target="../tags/tag822.xml"/><Relationship Id="rId41" Type="http://schemas.openxmlformats.org/officeDocument/2006/relationships/tags" Target="../tags/tag843.xml"/><Relationship Id="rId62" Type="http://schemas.openxmlformats.org/officeDocument/2006/relationships/tags" Target="../tags/tag864.xml"/><Relationship Id="rId83" Type="http://schemas.openxmlformats.org/officeDocument/2006/relationships/tags" Target="../tags/tag885.xml"/><Relationship Id="rId88" Type="http://schemas.openxmlformats.org/officeDocument/2006/relationships/tags" Target="../tags/tag890.xml"/><Relationship Id="rId111" Type="http://schemas.openxmlformats.org/officeDocument/2006/relationships/tags" Target="../tags/tag913.xml"/><Relationship Id="rId132" Type="http://schemas.openxmlformats.org/officeDocument/2006/relationships/tags" Target="../tags/tag934.xml"/><Relationship Id="rId153" Type="http://schemas.openxmlformats.org/officeDocument/2006/relationships/tags" Target="../tags/tag955.xml"/><Relationship Id="rId174" Type="http://schemas.openxmlformats.org/officeDocument/2006/relationships/tags" Target="../tags/tag976.xml"/><Relationship Id="rId179" Type="http://schemas.openxmlformats.org/officeDocument/2006/relationships/tags" Target="../tags/tag981.xml"/><Relationship Id="rId195" Type="http://schemas.openxmlformats.org/officeDocument/2006/relationships/tags" Target="../tags/tag997.xml"/><Relationship Id="rId209" Type="http://schemas.openxmlformats.org/officeDocument/2006/relationships/tags" Target="../tags/tag1011.xml"/><Relationship Id="rId190" Type="http://schemas.openxmlformats.org/officeDocument/2006/relationships/tags" Target="../tags/tag992.xml"/><Relationship Id="rId204" Type="http://schemas.openxmlformats.org/officeDocument/2006/relationships/tags" Target="../tags/tag1006.xml"/><Relationship Id="rId220" Type="http://schemas.openxmlformats.org/officeDocument/2006/relationships/tags" Target="../tags/tag1022.xml"/><Relationship Id="rId225" Type="http://schemas.openxmlformats.org/officeDocument/2006/relationships/tags" Target="../tags/tag1027.xml"/><Relationship Id="rId241" Type="http://schemas.openxmlformats.org/officeDocument/2006/relationships/tags" Target="../tags/tag1043.xml"/><Relationship Id="rId246" Type="http://schemas.openxmlformats.org/officeDocument/2006/relationships/tags" Target="../tags/tag1048.xml"/><Relationship Id="rId15" Type="http://schemas.openxmlformats.org/officeDocument/2006/relationships/tags" Target="../tags/tag817.xml"/><Relationship Id="rId36" Type="http://schemas.openxmlformats.org/officeDocument/2006/relationships/tags" Target="../tags/tag838.xml"/><Relationship Id="rId57" Type="http://schemas.openxmlformats.org/officeDocument/2006/relationships/tags" Target="../tags/tag859.xml"/><Relationship Id="rId106" Type="http://schemas.openxmlformats.org/officeDocument/2006/relationships/tags" Target="../tags/tag908.xml"/><Relationship Id="rId127" Type="http://schemas.openxmlformats.org/officeDocument/2006/relationships/tags" Target="../tags/tag929.xml"/><Relationship Id="rId10" Type="http://schemas.openxmlformats.org/officeDocument/2006/relationships/tags" Target="../tags/tag812.xml"/><Relationship Id="rId31" Type="http://schemas.openxmlformats.org/officeDocument/2006/relationships/tags" Target="../tags/tag833.xml"/><Relationship Id="rId52" Type="http://schemas.openxmlformats.org/officeDocument/2006/relationships/tags" Target="../tags/tag854.xml"/><Relationship Id="rId73" Type="http://schemas.openxmlformats.org/officeDocument/2006/relationships/tags" Target="../tags/tag875.xml"/><Relationship Id="rId78" Type="http://schemas.openxmlformats.org/officeDocument/2006/relationships/tags" Target="../tags/tag880.xml"/><Relationship Id="rId94" Type="http://schemas.openxmlformats.org/officeDocument/2006/relationships/tags" Target="../tags/tag896.xml"/><Relationship Id="rId99" Type="http://schemas.openxmlformats.org/officeDocument/2006/relationships/tags" Target="../tags/tag901.xml"/><Relationship Id="rId101" Type="http://schemas.openxmlformats.org/officeDocument/2006/relationships/tags" Target="../tags/tag903.xml"/><Relationship Id="rId122" Type="http://schemas.openxmlformats.org/officeDocument/2006/relationships/tags" Target="../tags/tag924.xml"/><Relationship Id="rId143" Type="http://schemas.openxmlformats.org/officeDocument/2006/relationships/tags" Target="../tags/tag945.xml"/><Relationship Id="rId148" Type="http://schemas.openxmlformats.org/officeDocument/2006/relationships/tags" Target="../tags/tag950.xml"/><Relationship Id="rId164" Type="http://schemas.openxmlformats.org/officeDocument/2006/relationships/tags" Target="../tags/tag966.xml"/><Relationship Id="rId169" Type="http://schemas.openxmlformats.org/officeDocument/2006/relationships/tags" Target="../tags/tag971.xml"/><Relationship Id="rId185" Type="http://schemas.openxmlformats.org/officeDocument/2006/relationships/tags" Target="../tags/tag987.xml"/><Relationship Id="rId4" Type="http://schemas.openxmlformats.org/officeDocument/2006/relationships/tags" Target="../tags/tag806.xml"/><Relationship Id="rId9" Type="http://schemas.openxmlformats.org/officeDocument/2006/relationships/tags" Target="../tags/tag811.xml"/><Relationship Id="rId180" Type="http://schemas.openxmlformats.org/officeDocument/2006/relationships/tags" Target="../tags/tag982.xml"/><Relationship Id="rId210" Type="http://schemas.openxmlformats.org/officeDocument/2006/relationships/tags" Target="../tags/tag1012.xml"/><Relationship Id="rId215" Type="http://schemas.openxmlformats.org/officeDocument/2006/relationships/tags" Target="../tags/tag1017.xml"/><Relationship Id="rId236" Type="http://schemas.openxmlformats.org/officeDocument/2006/relationships/tags" Target="../tags/tag1038.xml"/><Relationship Id="rId26" Type="http://schemas.openxmlformats.org/officeDocument/2006/relationships/tags" Target="../tags/tag828.xml"/><Relationship Id="rId231" Type="http://schemas.openxmlformats.org/officeDocument/2006/relationships/tags" Target="../tags/tag1033.xml"/><Relationship Id="rId47" Type="http://schemas.openxmlformats.org/officeDocument/2006/relationships/tags" Target="../tags/tag849.xml"/><Relationship Id="rId68" Type="http://schemas.openxmlformats.org/officeDocument/2006/relationships/tags" Target="../tags/tag870.xml"/><Relationship Id="rId89" Type="http://schemas.openxmlformats.org/officeDocument/2006/relationships/tags" Target="../tags/tag891.xml"/><Relationship Id="rId112" Type="http://schemas.openxmlformats.org/officeDocument/2006/relationships/tags" Target="../tags/tag914.xml"/><Relationship Id="rId133" Type="http://schemas.openxmlformats.org/officeDocument/2006/relationships/tags" Target="../tags/tag935.xml"/><Relationship Id="rId154" Type="http://schemas.openxmlformats.org/officeDocument/2006/relationships/tags" Target="../tags/tag956.xml"/><Relationship Id="rId175" Type="http://schemas.openxmlformats.org/officeDocument/2006/relationships/tags" Target="../tags/tag977.xml"/><Relationship Id="rId196" Type="http://schemas.openxmlformats.org/officeDocument/2006/relationships/tags" Target="../tags/tag998.xml"/><Relationship Id="rId200" Type="http://schemas.openxmlformats.org/officeDocument/2006/relationships/tags" Target="../tags/tag1002.xml"/><Relationship Id="rId16" Type="http://schemas.openxmlformats.org/officeDocument/2006/relationships/tags" Target="../tags/tag818.xml"/><Relationship Id="rId221" Type="http://schemas.openxmlformats.org/officeDocument/2006/relationships/tags" Target="../tags/tag1023.xml"/><Relationship Id="rId242" Type="http://schemas.openxmlformats.org/officeDocument/2006/relationships/tags" Target="../tags/tag1044.xml"/><Relationship Id="rId37" Type="http://schemas.openxmlformats.org/officeDocument/2006/relationships/tags" Target="../tags/tag839.xml"/><Relationship Id="rId58" Type="http://schemas.openxmlformats.org/officeDocument/2006/relationships/tags" Target="../tags/tag860.xml"/><Relationship Id="rId79" Type="http://schemas.openxmlformats.org/officeDocument/2006/relationships/tags" Target="../tags/tag881.xml"/><Relationship Id="rId102" Type="http://schemas.openxmlformats.org/officeDocument/2006/relationships/tags" Target="../tags/tag904.xml"/><Relationship Id="rId123" Type="http://schemas.openxmlformats.org/officeDocument/2006/relationships/tags" Target="../tags/tag925.xml"/><Relationship Id="rId144" Type="http://schemas.openxmlformats.org/officeDocument/2006/relationships/tags" Target="../tags/tag946.xml"/><Relationship Id="rId90" Type="http://schemas.openxmlformats.org/officeDocument/2006/relationships/tags" Target="../tags/tag892.xml"/><Relationship Id="rId165" Type="http://schemas.openxmlformats.org/officeDocument/2006/relationships/tags" Target="../tags/tag967.xml"/><Relationship Id="rId186" Type="http://schemas.openxmlformats.org/officeDocument/2006/relationships/tags" Target="../tags/tag988.xml"/><Relationship Id="rId211" Type="http://schemas.openxmlformats.org/officeDocument/2006/relationships/tags" Target="../tags/tag1013.xml"/><Relationship Id="rId232" Type="http://schemas.openxmlformats.org/officeDocument/2006/relationships/tags" Target="../tags/tag1034.xml"/><Relationship Id="rId27" Type="http://schemas.openxmlformats.org/officeDocument/2006/relationships/tags" Target="../tags/tag829.xml"/><Relationship Id="rId48" Type="http://schemas.openxmlformats.org/officeDocument/2006/relationships/tags" Target="../tags/tag850.xml"/><Relationship Id="rId69" Type="http://schemas.openxmlformats.org/officeDocument/2006/relationships/tags" Target="../tags/tag871.xml"/><Relationship Id="rId113" Type="http://schemas.openxmlformats.org/officeDocument/2006/relationships/tags" Target="../tags/tag915.xml"/><Relationship Id="rId134" Type="http://schemas.openxmlformats.org/officeDocument/2006/relationships/tags" Target="../tags/tag936.xml"/><Relationship Id="rId80" Type="http://schemas.openxmlformats.org/officeDocument/2006/relationships/tags" Target="../tags/tag882.xml"/><Relationship Id="rId155" Type="http://schemas.openxmlformats.org/officeDocument/2006/relationships/tags" Target="../tags/tag957.xml"/><Relationship Id="rId176" Type="http://schemas.openxmlformats.org/officeDocument/2006/relationships/tags" Target="../tags/tag978.xml"/><Relationship Id="rId197" Type="http://schemas.openxmlformats.org/officeDocument/2006/relationships/tags" Target="../tags/tag999.xml"/><Relationship Id="rId201" Type="http://schemas.openxmlformats.org/officeDocument/2006/relationships/tags" Target="../tags/tag1003.xml"/><Relationship Id="rId222" Type="http://schemas.openxmlformats.org/officeDocument/2006/relationships/tags" Target="../tags/tag1024.xml"/><Relationship Id="rId243" Type="http://schemas.openxmlformats.org/officeDocument/2006/relationships/tags" Target="../tags/tag104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68.xml"/><Relationship Id="rId21" Type="http://schemas.openxmlformats.org/officeDocument/2006/relationships/tags" Target="../tags/tag1072.xml"/><Relationship Id="rId42" Type="http://schemas.openxmlformats.org/officeDocument/2006/relationships/tags" Target="../tags/tag1093.xml"/><Relationship Id="rId63" Type="http://schemas.openxmlformats.org/officeDocument/2006/relationships/tags" Target="../tags/tag1114.xml"/><Relationship Id="rId84" Type="http://schemas.openxmlformats.org/officeDocument/2006/relationships/tags" Target="../tags/tag1135.xml"/><Relationship Id="rId138" Type="http://schemas.openxmlformats.org/officeDocument/2006/relationships/tags" Target="../tags/tag1189.xml"/><Relationship Id="rId159" Type="http://schemas.openxmlformats.org/officeDocument/2006/relationships/tags" Target="../tags/tag1210.xml"/><Relationship Id="rId170" Type="http://schemas.openxmlformats.org/officeDocument/2006/relationships/tags" Target="../tags/tag1221.xml"/><Relationship Id="rId191" Type="http://schemas.openxmlformats.org/officeDocument/2006/relationships/tags" Target="../tags/tag1242.xml"/><Relationship Id="rId205" Type="http://schemas.openxmlformats.org/officeDocument/2006/relationships/tags" Target="../tags/tag1256.xml"/><Relationship Id="rId107" Type="http://schemas.openxmlformats.org/officeDocument/2006/relationships/tags" Target="../tags/tag1158.xml"/><Relationship Id="rId11" Type="http://schemas.openxmlformats.org/officeDocument/2006/relationships/tags" Target="../tags/tag1062.xml"/><Relationship Id="rId32" Type="http://schemas.openxmlformats.org/officeDocument/2006/relationships/tags" Target="../tags/tag1083.xml"/><Relationship Id="rId37" Type="http://schemas.openxmlformats.org/officeDocument/2006/relationships/tags" Target="../tags/tag1088.xml"/><Relationship Id="rId53" Type="http://schemas.openxmlformats.org/officeDocument/2006/relationships/tags" Target="../tags/tag1104.xml"/><Relationship Id="rId58" Type="http://schemas.openxmlformats.org/officeDocument/2006/relationships/tags" Target="../tags/tag1109.xml"/><Relationship Id="rId74" Type="http://schemas.openxmlformats.org/officeDocument/2006/relationships/tags" Target="../tags/tag1125.xml"/><Relationship Id="rId79" Type="http://schemas.openxmlformats.org/officeDocument/2006/relationships/tags" Target="../tags/tag1130.xml"/><Relationship Id="rId102" Type="http://schemas.openxmlformats.org/officeDocument/2006/relationships/tags" Target="../tags/tag1153.xml"/><Relationship Id="rId123" Type="http://schemas.openxmlformats.org/officeDocument/2006/relationships/tags" Target="../tags/tag1174.xml"/><Relationship Id="rId128" Type="http://schemas.openxmlformats.org/officeDocument/2006/relationships/tags" Target="../tags/tag1179.xml"/><Relationship Id="rId144" Type="http://schemas.openxmlformats.org/officeDocument/2006/relationships/tags" Target="../tags/tag1195.xml"/><Relationship Id="rId149" Type="http://schemas.openxmlformats.org/officeDocument/2006/relationships/tags" Target="../tags/tag1200.xml"/><Relationship Id="rId5" Type="http://schemas.openxmlformats.org/officeDocument/2006/relationships/tags" Target="../tags/tag1056.xml"/><Relationship Id="rId90" Type="http://schemas.openxmlformats.org/officeDocument/2006/relationships/tags" Target="../tags/tag1141.xml"/><Relationship Id="rId95" Type="http://schemas.openxmlformats.org/officeDocument/2006/relationships/tags" Target="../tags/tag1146.xml"/><Relationship Id="rId160" Type="http://schemas.openxmlformats.org/officeDocument/2006/relationships/tags" Target="../tags/tag1211.xml"/><Relationship Id="rId165" Type="http://schemas.openxmlformats.org/officeDocument/2006/relationships/tags" Target="../tags/tag1216.xml"/><Relationship Id="rId181" Type="http://schemas.openxmlformats.org/officeDocument/2006/relationships/tags" Target="../tags/tag1232.xml"/><Relationship Id="rId186" Type="http://schemas.openxmlformats.org/officeDocument/2006/relationships/tags" Target="../tags/tag1237.xml"/><Relationship Id="rId211" Type="http://schemas.openxmlformats.org/officeDocument/2006/relationships/tags" Target="../tags/tag1262.xml"/><Relationship Id="rId22" Type="http://schemas.openxmlformats.org/officeDocument/2006/relationships/tags" Target="../tags/tag1073.xml"/><Relationship Id="rId27" Type="http://schemas.openxmlformats.org/officeDocument/2006/relationships/tags" Target="../tags/tag1078.xml"/><Relationship Id="rId43" Type="http://schemas.openxmlformats.org/officeDocument/2006/relationships/tags" Target="../tags/tag1094.xml"/><Relationship Id="rId48" Type="http://schemas.openxmlformats.org/officeDocument/2006/relationships/tags" Target="../tags/tag1099.xml"/><Relationship Id="rId64" Type="http://schemas.openxmlformats.org/officeDocument/2006/relationships/tags" Target="../tags/tag1115.xml"/><Relationship Id="rId69" Type="http://schemas.openxmlformats.org/officeDocument/2006/relationships/tags" Target="../tags/tag1120.xml"/><Relationship Id="rId113" Type="http://schemas.openxmlformats.org/officeDocument/2006/relationships/tags" Target="../tags/tag1164.xml"/><Relationship Id="rId118" Type="http://schemas.openxmlformats.org/officeDocument/2006/relationships/tags" Target="../tags/tag1169.xml"/><Relationship Id="rId134" Type="http://schemas.openxmlformats.org/officeDocument/2006/relationships/tags" Target="../tags/tag1185.xml"/><Relationship Id="rId139" Type="http://schemas.openxmlformats.org/officeDocument/2006/relationships/tags" Target="../tags/tag1190.xml"/><Relationship Id="rId80" Type="http://schemas.openxmlformats.org/officeDocument/2006/relationships/tags" Target="../tags/tag1131.xml"/><Relationship Id="rId85" Type="http://schemas.openxmlformats.org/officeDocument/2006/relationships/tags" Target="../tags/tag1136.xml"/><Relationship Id="rId150" Type="http://schemas.openxmlformats.org/officeDocument/2006/relationships/tags" Target="../tags/tag1201.xml"/><Relationship Id="rId155" Type="http://schemas.openxmlformats.org/officeDocument/2006/relationships/tags" Target="../tags/tag1206.xml"/><Relationship Id="rId171" Type="http://schemas.openxmlformats.org/officeDocument/2006/relationships/tags" Target="../tags/tag1222.xml"/><Relationship Id="rId176" Type="http://schemas.openxmlformats.org/officeDocument/2006/relationships/tags" Target="../tags/tag1227.xml"/><Relationship Id="rId192" Type="http://schemas.openxmlformats.org/officeDocument/2006/relationships/tags" Target="../tags/tag1243.xml"/><Relationship Id="rId197" Type="http://schemas.openxmlformats.org/officeDocument/2006/relationships/tags" Target="../tags/tag1248.xml"/><Relationship Id="rId206" Type="http://schemas.openxmlformats.org/officeDocument/2006/relationships/tags" Target="../tags/tag1257.xml"/><Relationship Id="rId201" Type="http://schemas.openxmlformats.org/officeDocument/2006/relationships/tags" Target="../tags/tag1252.xml"/><Relationship Id="rId12" Type="http://schemas.openxmlformats.org/officeDocument/2006/relationships/tags" Target="../tags/tag1063.xml"/><Relationship Id="rId17" Type="http://schemas.openxmlformats.org/officeDocument/2006/relationships/tags" Target="../tags/tag1068.xml"/><Relationship Id="rId33" Type="http://schemas.openxmlformats.org/officeDocument/2006/relationships/tags" Target="../tags/tag1084.xml"/><Relationship Id="rId38" Type="http://schemas.openxmlformats.org/officeDocument/2006/relationships/tags" Target="../tags/tag1089.xml"/><Relationship Id="rId59" Type="http://schemas.openxmlformats.org/officeDocument/2006/relationships/tags" Target="../tags/tag1110.xml"/><Relationship Id="rId103" Type="http://schemas.openxmlformats.org/officeDocument/2006/relationships/tags" Target="../tags/tag1154.xml"/><Relationship Id="rId108" Type="http://schemas.openxmlformats.org/officeDocument/2006/relationships/tags" Target="../tags/tag1159.xml"/><Relationship Id="rId124" Type="http://schemas.openxmlformats.org/officeDocument/2006/relationships/tags" Target="../tags/tag1175.xml"/><Relationship Id="rId129" Type="http://schemas.openxmlformats.org/officeDocument/2006/relationships/tags" Target="../tags/tag1180.xml"/><Relationship Id="rId54" Type="http://schemas.openxmlformats.org/officeDocument/2006/relationships/tags" Target="../tags/tag1105.xml"/><Relationship Id="rId70" Type="http://schemas.openxmlformats.org/officeDocument/2006/relationships/tags" Target="../tags/tag1121.xml"/><Relationship Id="rId75" Type="http://schemas.openxmlformats.org/officeDocument/2006/relationships/tags" Target="../tags/tag1126.xml"/><Relationship Id="rId91" Type="http://schemas.openxmlformats.org/officeDocument/2006/relationships/tags" Target="../tags/tag1142.xml"/><Relationship Id="rId96" Type="http://schemas.openxmlformats.org/officeDocument/2006/relationships/tags" Target="../tags/tag1147.xml"/><Relationship Id="rId140" Type="http://schemas.openxmlformats.org/officeDocument/2006/relationships/tags" Target="../tags/tag1191.xml"/><Relationship Id="rId145" Type="http://schemas.openxmlformats.org/officeDocument/2006/relationships/tags" Target="../tags/tag1196.xml"/><Relationship Id="rId161" Type="http://schemas.openxmlformats.org/officeDocument/2006/relationships/tags" Target="../tags/tag1212.xml"/><Relationship Id="rId166" Type="http://schemas.openxmlformats.org/officeDocument/2006/relationships/tags" Target="../tags/tag1217.xml"/><Relationship Id="rId182" Type="http://schemas.openxmlformats.org/officeDocument/2006/relationships/tags" Target="../tags/tag1233.xml"/><Relationship Id="rId187" Type="http://schemas.openxmlformats.org/officeDocument/2006/relationships/tags" Target="../tags/tag1238.xml"/><Relationship Id="rId1" Type="http://schemas.openxmlformats.org/officeDocument/2006/relationships/tags" Target="../tags/tag1052.xml"/><Relationship Id="rId6" Type="http://schemas.openxmlformats.org/officeDocument/2006/relationships/tags" Target="../tags/tag1057.xml"/><Relationship Id="rId212" Type="http://schemas.openxmlformats.org/officeDocument/2006/relationships/tags" Target="../tags/tag1263.xml"/><Relationship Id="rId23" Type="http://schemas.openxmlformats.org/officeDocument/2006/relationships/tags" Target="../tags/tag1074.xml"/><Relationship Id="rId28" Type="http://schemas.openxmlformats.org/officeDocument/2006/relationships/tags" Target="../tags/tag1079.xml"/><Relationship Id="rId49" Type="http://schemas.openxmlformats.org/officeDocument/2006/relationships/tags" Target="../tags/tag1100.xml"/><Relationship Id="rId114" Type="http://schemas.openxmlformats.org/officeDocument/2006/relationships/tags" Target="../tags/tag1165.xml"/><Relationship Id="rId119" Type="http://schemas.openxmlformats.org/officeDocument/2006/relationships/tags" Target="../tags/tag1170.xml"/><Relationship Id="rId44" Type="http://schemas.openxmlformats.org/officeDocument/2006/relationships/tags" Target="../tags/tag1095.xml"/><Relationship Id="rId60" Type="http://schemas.openxmlformats.org/officeDocument/2006/relationships/tags" Target="../tags/tag1111.xml"/><Relationship Id="rId65" Type="http://schemas.openxmlformats.org/officeDocument/2006/relationships/tags" Target="../tags/tag1116.xml"/><Relationship Id="rId81" Type="http://schemas.openxmlformats.org/officeDocument/2006/relationships/tags" Target="../tags/tag1132.xml"/><Relationship Id="rId86" Type="http://schemas.openxmlformats.org/officeDocument/2006/relationships/tags" Target="../tags/tag1137.xml"/><Relationship Id="rId130" Type="http://schemas.openxmlformats.org/officeDocument/2006/relationships/tags" Target="../tags/tag1181.xml"/><Relationship Id="rId135" Type="http://schemas.openxmlformats.org/officeDocument/2006/relationships/tags" Target="../tags/tag1186.xml"/><Relationship Id="rId151" Type="http://schemas.openxmlformats.org/officeDocument/2006/relationships/tags" Target="../tags/tag1202.xml"/><Relationship Id="rId156" Type="http://schemas.openxmlformats.org/officeDocument/2006/relationships/tags" Target="../tags/tag1207.xml"/><Relationship Id="rId177" Type="http://schemas.openxmlformats.org/officeDocument/2006/relationships/tags" Target="../tags/tag1228.xml"/><Relationship Id="rId198" Type="http://schemas.openxmlformats.org/officeDocument/2006/relationships/tags" Target="../tags/tag1249.xml"/><Relationship Id="rId172" Type="http://schemas.openxmlformats.org/officeDocument/2006/relationships/tags" Target="../tags/tag1223.xml"/><Relationship Id="rId193" Type="http://schemas.openxmlformats.org/officeDocument/2006/relationships/tags" Target="../tags/tag1244.xml"/><Relationship Id="rId202" Type="http://schemas.openxmlformats.org/officeDocument/2006/relationships/tags" Target="../tags/tag1253.xml"/><Relationship Id="rId207" Type="http://schemas.openxmlformats.org/officeDocument/2006/relationships/tags" Target="../tags/tag1258.xml"/><Relationship Id="rId13" Type="http://schemas.openxmlformats.org/officeDocument/2006/relationships/tags" Target="../tags/tag1064.xml"/><Relationship Id="rId18" Type="http://schemas.openxmlformats.org/officeDocument/2006/relationships/tags" Target="../tags/tag1069.xml"/><Relationship Id="rId39" Type="http://schemas.openxmlformats.org/officeDocument/2006/relationships/tags" Target="../tags/tag1090.xml"/><Relationship Id="rId109" Type="http://schemas.openxmlformats.org/officeDocument/2006/relationships/tags" Target="../tags/tag1160.xml"/><Relationship Id="rId34" Type="http://schemas.openxmlformats.org/officeDocument/2006/relationships/tags" Target="../tags/tag1085.xml"/><Relationship Id="rId50" Type="http://schemas.openxmlformats.org/officeDocument/2006/relationships/tags" Target="../tags/tag1101.xml"/><Relationship Id="rId55" Type="http://schemas.openxmlformats.org/officeDocument/2006/relationships/tags" Target="../tags/tag1106.xml"/><Relationship Id="rId76" Type="http://schemas.openxmlformats.org/officeDocument/2006/relationships/tags" Target="../tags/tag1127.xml"/><Relationship Id="rId97" Type="http://schemas.openxmlformats.org/officeDocument/2006/relationships/tags" Target="../tags/tag1148.xml"/><Relationship Id="rId104" Type="http://schemas.openxmlformats.org/officeDocument/2006/relationships/tags" Target="../tags/tag1155.xml"/><Relationship Id="rId120" Type="http://schemas.openxmlformats.org/officeDocument/2006/relationships/tags" Target="../tags/tag1171.xml"/><Relationship Id="rId125" Type="http://schemas.openxmlformats.org/officeDocument/2006/relationships/tags" Target="../tags/tag1176.xml"/><Relationship Id="rId141" Type="http://schemas.openxmlformats.org/officeDocument/2006/relationships/tags" Target="../tags/tag1192.xml"/><Relationship Id="rId146" Type="http://schemas.openxmlformats.org/officeDocument/2006/relationships/tags" Target="../tags/tag1197.xml"/><Relationship Id="rId167" Type="http://schemas.openxmlformats.org/officeDocument/2006/relationships/tags" Target="../tags/tag1218.xml"/><Relationship Id="rId188" Type="http://schemas.openxmlformats.org/officeDocument/2006/relationships/tags" Target="../tags/tag1239.xml"/><Relationship Id="rId7" Type="http://schemas.openxmlformats.org/officeDocument/2006/relationships/tags" Target="../tags/tag1058.xml"/><Relationship Id="rId71" Type="http://schemas.openxmlformats.org/officeDocument/2006/relationships/tags" Target="../tags/tag1122.xml"/><Relationship Id="rId92" Type="http://schemas.openxmlformats.org/officeDocument/2006/relationships/tags" Target="../tags/tag1143.xml"/><Relationship Id="rId162" Type="http://schemas.openxmlformats.org/officeDocument/2006/relationships/tags" Target="../tags/tag1213.xml"/><Relationship Id="rId183" Type="http://schemas.openxmlformats.org/officeDocument/2006/relationships/tags" Target="../tags/tag1234.xml"/><Relationship Id="rId213" Type="http://schemas.openxmlformats.org/officeDocument/2006/relationships/tags" Target="../tags/tag1264.xml"/><Relationship Id="rId2" Type="http://schemas.openxmlformats.org/officeDocument/2006/relationships/tags" Target="../tags/tag1053.xml"/><Relationship Id="rId29" Type="http://schemas.openxmlformats.org/officeDocument/2006/relationships/tags" Target="../tags/tag1080.xml"/><Relationship Id="rId24" Type="http://schemas.openxmlformats.org/officeDocument/2006/relationships/tags" Target="../tags/tag1075.xml"/><Relationship Id="rId40" Type="http://schemas.openxmlformats.org/officeDocument/2006/relationships/tags" Target="../tags/tag1091.xml"/><Relationship Id="rId45" Type="http://schemas.openxmlformats.org/officeDocument/2006/relationships/tags" Target="../tags/tag1096.xml"/><Relationship Id="rId66" Type="http://schemas.openxmlformats.org/officeDocument/2006/relationships/tags" Target="../tags/tag1117.xml"/><Relationship Id="rId87" Type="http://schemas.openxmlformats.org/officeDocument/2006/relationships/tags" Target="../tags/tag1138.xml"/><Relationship Id="rId110" Type="http://schemas.openxmlformats.org/officeDocument/2006/relationships/tags" Target="../tags/tag1161.xml"/><Relationship Id="rId115" Type="http://schemas.openxmlformats.org/officeDocument/2006/relationships/tags" Target="../tags/tag1166.xml"/><Relationship Id="rId131" Type="http://schemas.openxmlformats.org/officeDocument/2006/relationships/tags" Target="../tags/tag1182.xml"/><Relationship Id="rId136" Type="http://schemas.openxmlformats.org/officeDocument/2006/relationships/tags" Target="../tags/tag1187.xml"/><Relationship Id="rId157" Type="http://schemas.openxmlformats.org/officeDocument/2006/relationships/tags" Target="../tags/tag1208.xml"/><Relationship Id="rId178" Type="http://schemas.openxmlformats.org/officeDocument/2006/relationships/tags" Target="../tags/tag1229.xml"/><Relationship Id="rId61" Type="http://schemas.openxmlformats.org/officeDocument/2006/relationships/tags" Target="../tags/tag1112.xml"/><Relationship Id="rId82" Type="http://schemas.openxmlformats.org/officeDocument/2006/relationships/tags" Target="../tags/tag1133.xml"/><Relationship Id="rId152" Type="http://schemas.openxmlformats.org/officeDocument/2006/relationships/tags" Target="../tags/tag1203.xml"/><Relationship Id="rId173" Type="http://schemas.openxmlformats.org/officeDocument/2006/relationships/tags" Target="../tags/tag1224.xml"/><Relationship Id="rId194" Type="http://schemas.openxmlformats.org/officeDocument/2006/relationships/tags" Target="../tags/tag1245.xml"/><Relationship Id="rId199" Type="http://schemas.openxmlformats.org/officeDocument/2006/relationships/tags" Target="../tags/tag1250.xml"/><Relationship Id="rId203" Type="http://schemas.openxmlformats.org/officeDocument/2006/relationships/tags" Target="../tags/tag1254.xml"/><Relationship Id="rId208" Type="http://schemas.openxmlformats.org/officeDocument/2006/relationships/tags" Target="../tags/tag1259.xml"/><Relationship Id="rId19" Type="http://schemas.openxmlformats.org/officeDocument/2006/relationships/tags" Target="../tags/tag1070.xml"/><Relationship Id="rId14" Type="http://schemas.openxmlformats.org/officeDocument/2006/relationships/tags" Target="../tags/tag1065.xml"/><Relationship Id="rId30" Type="http://schemas.openxmlformats.org/officeDocument/2006/relationships/tags" Target="../tags/tag1081.xml"/><Relationship Id="rId35" Type="http://schemas.openxmlformats.org/officeDocument/2006/relationships/tags" Target="../tags/tag1086.xml"/><Relationship Id="rId56" Type="http://schemas.openxmlformats.org/officeDocument/2006/relationships/tags" Target="../tags/tag1107.xml"/><Relationship Id="rId77" Type="http://schemas.openxmlformats.org/officeDocument/2006/relationships/tags" Target="../tags/tag1128.xml"/><Relationship Id="rId100" Type="http://schemas.openxmlformats.org/officeDocument/2006/relationships/tags" Target="../tags/tag1151.xml"/><Relationship Id="rId105" Type="http://schemas.openxmlformats.org/officeDocument/2006/relationships/tags" Target="../tags/tag1156.xml"/><Relationship Id="rId126" Type="http://schemas.openxmlformats.org/officeDocument/2006/relationships/tags" Target="../tags/tag1177.xml"/><Relationship Id="rId147" Type="http://schemas.openxmlformats.org/officeDocument/2006/relationships/tags" Target="../tags/tag1198.xml"/><Relationship Id="rId168" Type="http://schemas.openxmlformats.org/officeDocument/2006/relationships/tags" Target="../tags/tag1219.xml"/><Relationship Id="rId8" Type="http://schemas.openxmlformats.org/officeDocument/2006/relationships/tags" Target="../tags/tag1059.xml"/><Relationship Id="rId51" Type="http://schemas.openxmlformats.org/officeDocument/2006/relationships/tags" Target="../tags/tag1102.xml"/><Relationship Id="rId72" Type="http://schemas.openxmlformats.org/officeDocument/2006/relationships/tags" Target="../tags/tag1123.xml"/><Relationship Id="rId93" Type="http://schemas.openxmlformats.org/officeDocument/2006/relationships/tags" Target="../tags/tag1144.xml"/><Relationship Id="rId98" Type="http://schemas.openxmlformats.org/officeDocument/2006/relationships/tags" Target="../tags/tag1149.xml"/><Relationship Id="rId121" Type="http://schemas.openxmlformats.org/officeDocument/2006/relationships/tags" Target="../tags/tag1172.xml"/><Relationship Id="rId142" Type="http://schemas.openxmlformats.org/officeDocument/2006/relationships/tags" Target="../tags/tag1193.xml"/><Relationship Id="rId163" Type="http://schemas.openxmlformats.org/officeDocument/2006/relationships/tags" Target="../tags/tag1214.xml"/><Relationship Id="rId184" Type="http://schemas.openxmlformats.org/officeDocument/2006/relationships/tags" Target="../tags/tag1235.xml"/><Relationship Id="rId189" Type="http://schemas.openxmlformats.org/officeDocument/2006/relationships/tags" Target="../tags/tag1240.xml"/><Relationship Id="rId3" Type="http://schemas.openxmlformats.org/officeDocument/2006/relationships/tags" Target="../tags/tag1054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1076.xml"/><Relationship Id="rId46" Type="http://schemas.openxmlformats.org/officeDocument/2006/relationships/tags" Target="../tags/tag1097.xml"/><Relationship Id="rId67" Type="http://schemas.openxmlformats.org/officeDocument/2006/relationships/tags" Target="../tags/tag1118.xml"/><Relationship Id="rId116" Type="http://schemas.openxmlformats.org/officeDocument/2006/relationships/tags" Target="../tags/tag1167.xml"/><Relationship Id="rId137" Type="http://schemas.openxmlformats.org/officeDocument/2006/relationships/tags" Target="../tags/tag1188.xml"/><Relationship Id="rId158" Type="http://schemas.openxmlformats.org/officeDocument/2006/relationships/tags" Target="../tags/tag1209.xml"/><Relationship Id="rId20" Type="http://schemas.openxmlformats.org/officeDocument/2006/relationships/tags" Target="../tags/tag1071.xml"/><Relationship Id="rId41" Type="http://schemas.openxmlformats.org/officeDocument/2006/relationships/tags" Target="../tags/tag1092.xml"/><Relationship Id="rId62" Type="http://schemas.openxmlformats.org/officeDocument/2006/relationships/tags" Target="../tags/tag1113.xml"/><Relationship Id="rId83" Type="http://schemas.openxmlformats.org/officeDocument/2006/relationships/tags" Target="../tags/tag1134.xml"/><Relationship Id="rId88" Type="http://schemas.openxmlformats.org/officeDocument/2006/relationships/tags" Target="../tags/tag1139.xml"/><Relationship Id="rId111" Type="http://schemas.openxmlformats.org/officeDocument/2006/relationships/tags" Target="../tags/tag1162.xml"/><Relationship Id="rId132" Type="http://schemas.openxmlformats.org/officeDocument/2006/relationships/tags" Target="../tags/tag1183.xml"/><Relationship Id="rId153" Type="http://schemas.openxmlformats.org/officeDocument/2006/relationships/tags" Target="../tags/tag1204.xml"/><Relationship Id="rId174" Type="http://schemas.openxmlformats.org/officeDocument/2006/relationships/tags" Target="../tags/tag1225.xml"/><Relationship Id="rId179" Type="http://schemas.openxmlformats.org/officeDocument/2006/relationships/tags" Target="../tags/tag1230.xml"/><Relationship Id="rId195" Type="http://schemas.openxmlformats.org/officeDocument/2006/relationships/tags" Target="../tags/tag1246.xml"/><Relationship Id="rId209" Type="http://schemas.openxmlformats.org/officeDocument/2006/relationships/tags" Target="../tags/tag1260.xml"/><Relationship Id="rId190" Type="http://schemas.openxmlformats.org/officeDocument/2006/relationships/tags" Target="../tags/tag1241.xml"/><Relationship Id="rId204" Type="http://schemas.openxmlformats.org/officeDocument/2006/relationships/tags" Target="../tags/tag1255.xml"/><Relationship Id="rId15" Type="http://schemas.openxmlformats.org/officeDocument/2006/relationships/tags" Target="../tags/tag1066.xml"/><Relationship Id="rId36" Type="http://schemas.openxmlformats.org/officeDocument/2006/relationships/tags" Target="../tags/tag1087.xml"/><Relationship Id="rId57" Type="http://schemas.openxmlformats.org/officeDocument/2006/relationships/tags" Target="../tags/tag1108.xml"/><Relationship Id="rId106" Type="http://schemas.openxmlformats.org/officeDocument/2006/relationships/tags" Target="../tags/tag1157.xml"/><Relationship Id="rId127" Type="http://schemas.openxmlformats.org/officeDocument/2006/relationships/tags" Target="../tags/tag1178.xml"/><Relationship Id="rId10" Type="http://schemas.openxmlformats.org/officeDocument/2006/relationships/tags" Target="../tags/tag1061.xml"/><Relationship Id="rId31" Type="http://schemas.openxmlformats.org/officeDocument/2006/relationships/tags" Target="../tags/tag1082.xml"/><Relationship Id="rId52" Type="http://schemas.openxmlformats.org/officeDocument/2006/relationships/tags" Target="../tags/tag1103.xml"/><Relationship Id="rId73" Type="http://schemas.openxmlformats.org/officeDocument/2006/relationships/tags" Target="../tags/tag1124.xml"/><Relationship Id="rId78" Type="http://schemas.openxmlformats.org/officeDocument/2006/relationships/tags" Target="../tags/tag1129.xml"/><Relationship Id="rId94" Type="http://schemas.openxmlformats.org/officeDocument/2006/relationships/tags" Target="../tags/tag1145.xml"/><Relationship Id="rId99" Type="http://schemas.openxmlformats.org/officeDocument/2006/relationships/tags" Target="../tags/tag1150.xml"/><Relationship Id="rId101" Type="http://schemas.openxmlformats.org/officeDocument/2006/relationships/tags" Target="../tags/tag1152.xml"/><Relationship Id="rId122" Type="http://schemas.openxmlformats.org/officeDocument/2006/relationships/tags" Target="../tags/tag1173.xml"/><Relationship Id="rId143" Type="http://schemas.openxmlformats.org/officeDocument/2006/relationships/tags" Target="../tags/tag1194.xml"/><Relationship Id="rId148" Type="http://schemas.openxmlformats.org/officeDocument/2006/relationships/tags" Target="../tags/tag1199.xml"/><Relationship Id="rId164" Type="http://schemas.openxmlformats.org/officeDocument/2006/relationships/tags" Target="../tags/tag1215.xml"/><Relationship Id="rId169" Type="http://schemas.openxmlformats.org/officeDocument/2006/relationships/tags" Target="../tags/tag1220.xml"/><Relationship Id="rId185" Type="http://schemas.openxmlformats.org/officeDocument/2006/relationships/tags" Target="../tags/tag1236.xml"/><Relationship Id="rId4" Type="http://schemas.openxmlformats.org/officeDocument/2006/relationships/tags" Target="../tags/tag1055.xml"/><Relationship Id="rId9" Type="http://schemas.openxmlformats.org/officeDocument/2006/relationships/tags" Target="../tags/tag1060.xml"/><Relationship Id="rId180" Type="http://schemas.openxmlformats.org/officeDocument/2006/relationships/tags" Target="../tags/tag1231.xml"/><Relationship Id="rId210" Type="http://schemas.openxmlformats.org/officeDocument/2006/relationships/tags" Target="../tags/tag1261.xml"/><Relationship Id="rId26" Type="http://schemas.openxmlformats.org/officeDocument/2006/relationships/tags" Target="../tags/tag1077.xml"/><Relationship Id="rId47" Type="http://schemas.openxmlformats.org/officeDocument/2006/relationships/tags" Target="../tags/tag1098.xml"/><Relationship Id="rId68" Type="http://schemas.openxmlformats.org/officeDocument/2006/relationships/tags" Target="../tags/tag1119.xml"/><Relationship Id="rId89" Type="http://schemas.openxmlformats.org/officeDocument/2006/relationships/tags" Target="../tags/tag1140.xml"/><Relationship Id="rId112" Type="http://schemas.openxmlformats.org/officeDocument/2006/relationships/tags" Target="../tags/tag1163.xml"/><Relationship Id="rId133" Type="http://schemas.openxmlformats.org/officeDocument/2006/relationships/tags" Target="../tags/tag1184.xml"/><Relationship Id="rId154" Type="http://schemas.openxmlformats.org/officeDocument/2006/relationships/tags" Target="../tags/tag1205.xml"/><Relationship Id="rId175" Type="http://schemas.openxmlformats.org/officeDocument/2006/relationships/tags" Target="../tags/tag1226.xml"/><Relationship Id="rId196" Type="http://schemas.openxmlformats.org/officeDocument/2006/relationships/tags" Target="../tags/tag1247.xml"/><Relationship Id="rId200" Type="http://schemas.openxmlformats.org/officeDocument/2006/relationships/tags" Target="../tags/tag1251.xml"/><Relationship Id="rId16" Type="http://schemas.openxmlformats.org/officeDocument/2006/relationships/tags" Target="../tags/tag106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81.xml"/><Relationship Id="rId21" Type="http://schemas.openxmlformats.org/officeDocument/2006/relationships/tags" Target="../tags/tag1285.xml"/><Relationship Id="rId42" Type="http://schemas.openxmlformats.org/officeDocument/2006/relationships/tags" Target="../tags/tag1306.xml"/><Relationship Id="rId63" Type="http://schemas.openxmlformats.org/officeDocument/2006/relationships/tags" Target="../tags/tag1327.xml"/><Relationship Id="rId84" Type="http://schemas.openxmlformats.org/officeDocument/2006/relationships/tags" Target="../tags/tag1348.xml"/><Relationship Id="rId138" Type="http://schemas.openxmlformats.org/officeDocument/2006/relationships/tags" Target="../tags/tag1402.xml"/><Relationship Id="rId159" Type="http://schemas.openxmlformats.org/officeDocument/2006/relationships/tags" Target="../tags/tag1423.xml"/><Relationship Id="rId170" Type="http://schemas.openxmlformats.org/officeDocument/2006/relationships/tags" Target="../tags/tag1434.xml"/><Relationship Id="rId191" Type="http://schemas.openxmlformats.org/officeDocument/2006/relationships/tags" Target="../tags/tag1455.xml"/><Relationship Id="rId205" Type="http://schemas.openxmlformats.org/officeDocument/2006/relationships/tags" Target="../tags/tag1469.xml"/><Relationship Id="rId226" Type="http://schemas.openxmlformats.org/officeDocument/2006/relationships/tags" Target="../tags/tag1490.xml"/><Relationship Id="rId107" Type="http://schemas.openxmlformats.org/officeDocument/2006/relationships/tags" Target="../tags/tag1371.xml"/><Relationship Id="rId11" Type="http://schemas.openxmlformats.org/officeDocument/2006/relationships/tags" Target="../tags/tag1275.xml"/><Relationship Id="rId32" Type="http://schemas.openxmlformats.org/officeDocument/2006/relationships/tags" Target="../tags/tag1296.xml"/><Relationship Id="rId53" Type="http://schemas.openxmlformats.org/officeDocument/2006/relationships/tags" Target="../tags/tag1317.xml"/><Relationship Id="rId74" Type="http://schemas.openxmlformats.org/officeDocument/2006/relationships/tags" Target="../tags/tag1338.xml"/><Relationship Id="rId128" Type="http://schemas.openxmlformats.org/officeDocument/2006/relationships/tags" Target="../tags/tag1392.xml"/><Relationship Id="rId149" Type="http://schemas.openxmlformats.org/officeDocument/2006/relationships/tags" Target="../tags/tag1413.xml"/><Relationship Id="rId5" Type="http://schemas.openxmlformats.org/officeDocument/2006/relationships/tags" Target="../tags/tag1269.xml"/><Relationship Id="rId95" Type="http://schemas.openxmlformats.org/officeDocument/2006/relationships/tags" Target="../tags/tag1359.xml"/><Relationship Id="rId160" Type="http://schemas.openxmlformats.org/officeDocument/2006/relationships/tags" Target="../tags/tag1424.xml"/><Relationship Id="rId181" Type="http://schemas.openxmlformats.org/officeDocument/2006/relationships/tags" Target="../tags/tag1445.xml"/><Relationship Id="rId216" Type="http://schemas.openxmlformats.org/officeDocument/2006/relationships/tags" Target="../tags/tag1480.xml"/><Relationship Id="rId22" Type="http://schemas.openxmlformats.org/officeDocument/2006/relationships/tags" Target="../tags/tag1286.xml"/><Relationship Id="rId43" Type="http://schemas.openxmlformats.org/officeDocument/2006/relationships/tags" Target="../tags/tag1307.xml"/><Relationship Id="rId64" Type="http://schemas.openxmlformats.org/officeDocument/2006/relationships/tags" Target="../tags/tag1328.xml"/><Relationship Id="rId118" Type="http://schemas.openxmlformats.org/officeDocument/2006/relationships/tags" Target="../tags/tag1382.xml"/><Relationship Id="rId139" Type="http://schemas.openxmlformats.org/officeDocument/2006/relationships/tags" Target="../tags/tag1403.xml"/><Relationship Id="rId80" Type="http://schemas.openxmlformats.org/officeDocument/2006/relationships/tags" Target="../tags/tag1344.xml"/><Relationship Id="rId85" Type="http://schemas.openxmlformats.org/officeDocument/2006/relationships/tags" Target="../tags/tag1349.xml"/><Relationship Id="rId150" Type="http://schemas.openxmlformats.org/officeDocument/2006/relationships/tags" Target="../tags/tag1414.xml"/><Relationship Id="rId155" Type="http://schemas.openxmlformats.org/officeDocument/2006/relationships/tags" Target="../tags/tag1419.xml"/><Relationship Id="rId171" Type="http://schemas.openxmlformats.org/officeDocument/2006/relationships/tags" Target="../tags/tag1435.xml"/><Relationship Id="rId176" Type="http://schemas.openxmlformats.org/officeDocument/2006/relationships/tags" Target="../tags/tag1440.xml"/><Relationship Id="rId192" Type="http://schemas.openxmlformats.org/officeDocument/2006/relationships/tags" Target="../tags/tag1456.xml"/><Relationship Id="rId197" Type="http://schemas.openxmlformats.org/officeDocument/2006/relationships/tags" Target="../tags/tag1461.xml"/><Relationship Id="rId206" Type="http://schemas.openxmlformats.org/officeDocument/2006/relationships/tags" Target="../tags/tag1470.xml"/><Relationship Id="rId227" Type="http://schemas.openxmlformats.org/officeDocument/2006/relationships/tags" Target="../tags/tag1491.xml"/><Relationship Id="rId201" Type="http://schemas.openxmlformats.org/officeDocument/2006/relationships/tags" Target="../tags/tag1465.xml"/><Relationship Id="rId222" Type="http://schemas.openxmlformats.org/officeDocument/2006/relationships/tags" Target="../tags/tag1486.xml"/><Relationship Id="rId12" Type="http://schemas.openxmlformats.org/officeDocument/2006/relationships/tags" Target="../tags/tag1276.xml"/><Relationship Id="rId17" Type="http://schemas.openxmlformats.org/officeDocument/2006/relationships/tags" Target="../tags/tag1281.xml"/><Relationship Id="rId33" Type="http://schemas.openxmlformats.org/officeDocument/2006/relationships/tags" Target="../tags/tag1297.xml"/><Relationship Id="rId38" Type="http://schemas.openxmlformats.org/officeDocument/2006/relationships/tags" Target="../tags/tag1302.xml"/><Relationship Id="rId59" Type="http://schemas.openxmlformats.org/officeDocument/2006/relationships/tags" Target="../tags/tag1323.xml"/><Relationship Id="rId103" Type="http://schemas.openxmlformats.org/officeDocument/2006/relationships/tags" Target="../tags/tag1367.xml"/><Relationship Id="rId108" Type="http://schemas.openxmlformats.org/officeDocument/2006/relationships/tags" Target="../tags/tag1372.xml"/><Relationship Id="rId124" Type="http://schemas.openxmlformats.org/officeDocument/2006/relationships/tags" Target="../tags/tag1388.xml"/><Relationship Id="rId129" Type="http://schemas.openxmlformats.org/officeDocument/2006/relationships/tags" Target="../tags/tag1393.xml"/><Relationship Id="rId54" Type="http://schemas.openxmlformats.org/officeDocument/2006/relationships/tags" Target="../tags/tag1318.xml"/><Relationship Id="rId70" Type="http://schemas.openxmlformats.org/officeDocument/2006/relationships/tags" Target="../tags/tag1334.xml"/><Relationship Id="rId75" Type="http://schemas.openxmlformats.org/officeDocument/2006/relationships/tags" Target="../tags/tag1339.xml"/><Relationship Id="rId91" Type="http://schemas.openxmlformats.org/officeDocument/2006/relationships/tags" Target="../tags/tag1355.xml"/><Relationship Id="rId96" Type="http://schemas.openxmlformats.org/officeDocument/2006/relationships/tags" Target="../tags/tag1360.xml"/><Relationship Id="rId140" Type="http://schemas.openxmlformats.org/officeDocument/2006/relationships/tags" Target="../tags/tag1404.xml"/><Relationship Id="rId145" Type="http://schemas.openxmlformats.org/officeDocument/2006/relationships/tags" Target="../tags/tag1409.xml"/><Relationship Id="rId161" Type="http://schemas.openxmlformats.org/officeDocument/2006/relationships/tags" Target="../tags/tag1425.xml"/><Relationship Id="rId166" Type="http://schemas.openxmlformats.org/officeDocument/2006/relationships/tags" Target="../tags/tag1430.xml"/><Relationship Id="rId182" Type="http://schemas.openxmlformats.org/officeDocument/2006/relationships/tags" Target="../tags/tag1446.xml"/><Relationship Id="rId187" Type="http://schemas.openxmlformats.org/officeDocument/2006/relationships/tags" Target="../tags/tag1451.xml"/><Relationship Id="rId217" Type="http://schemas.openxmlformats.org/officeDocument/2006/relationships/tags" Target="../tags/tag1481.xml"/><Relationship Id="rId1" Type="http://schemas.openxmlformats.org/officeDocument/2006/relationships/tags" Target="../tags/tag1265.xml"/><Relationship Id="rId6" Type="http://schemas.openxmlformats.org/officeDocument/2006/relationships/tags" Target="../tags/tag1270.xml"/><Relationship Id="rId212" Type="http://schemas.openxmlformats.org/officeDocument/2006/relationships/tags" Target="../tags/tag1476.xml"/><Relationship Id="rId233" Type="http://schemas.openxmlformats.org/officeDocument/2006/relationships/tags" Target="../tags/tag1497.xml"/><Relationship Id="rId23" Type="http://schemas.openxmlformats.org/officeDocument/2006/relationships/tags" Target="../tags/tag1287.xml"/><Relationship Id="rId28" Type="http://schemas.openxmlformats.org/officeDocument/2006/relationships/tags" Target="../tags/tag1292.xml"/><Relationship Id="rId49" Type="http://schemas.openxmlformats.org/officeDocument/2006/relationships/tags" Target="../tags/tag1313.xml"/><Relationship Id="rId114" Type="http://schemas.openxmlformats.org/officeDocument/2006/relationships/tags" Target="../tags/tag1378.xml"/><Relationship Id="rId119" Type="http://schemas.openxmlformats.org/officeDocument/2006/relationships/tags" Target="../tags/tag1383.xml"/><Relationship Id="rId44" Type="http://schemas.openxmlformats.org/officeDocument/2006/relationships/tags" Target="../tags/tag1308.xml"/><Relationship Id="rId60" Type="http://schemas.openxmlformats.org/officeDocument/2006/relationships/tags" Target="../tags/tag1324.xml"/><Relationship Id="rId65" Type="http://schemas.openxmlformats.org/officeDocument/2006/relationships/tags" Target="../tags/tag1329.xml"/><Relationship Id="rId81" Type="http://schemas.openxmlformats.org/officeDocument/2006/relationships/tags" Target="../tags/tag1345.xml"/><Relationship Id="rId86" Type="http://schemas.openxmlformats.org/officeDocument/2006/relationships/tags" Target="../tags/tag1350.xml"/><Relationship Id="rId130" Type="http://schemas.openxmlformats.org/officeDocument/2006/relationships/tags" Target="../tags/tag1394.xml"/><Relationship Id="rId135" Type="http://schemas.openxmlformats.org/officeDocument/2006/relationships/tags" Target="../tags/tag1399.xml"/><Relationship Id="rId151" Type="http://schemas.openxmlformats.org/officeDocument/2006/relationships/tags" Target="../tags/tag1415.xml"/><Relationship Id="rId156" Type="http://schemas.openxmlformats.org/officeDocument/2006/relationships/tags" Target="../tags/tag1420.xml"/><Relationship Id="rId177" Type="http://schemas.openxmlformats.org/officeDocument/2006/relationships/tags" Target="../tags/tag1441.xml"/><Relationship Id="rId198" Type="http://schemas.openxmlformats.org/officeDocument/2006/relationships/tags" Target="../tags/tag1462.xml"/><Relationship Id="rId172" Type="http://schemas.openxmlformats.org/officeDocument/2006/relationships/tags" Target="../tags/tag1436.xml"/><Relationship Id="rId193" Type="http://schemas.openxmlformats.org/officeDocument/2006/relationships/tags" Target="../tags/tag1457.xml"/><Relationship Id="rId202" Type="http://schemas.openxmlformats.org/officeDocument/2006/relationships/tags" Target="../tags/tag1466.xml"/><Relationship Id="rId207" Type="http://schemas.openxmlformats.org/officeDocument/2006/relationships/tags" Target="../tags/tag1471.xml"/><Relationship Id="rId223" Type="http://schemas.openxmlformats.org/officeDocument/2006/relationships/tags" Target="../tags/tag1487.xml"/><Relationship Id="rId228" Type="http://schemas.openxmlformats.org/officeDocument/2006/relationships/tags" Target="../tags/tag1492.xml"/><Relationship Id="rId13" Type="http://schemas.openxmlformats.org/officeDocument/2006/relationships/tags" Target="../tags/tag1277.xml"/><Relationship Id="rId18" Type="http://schemas.openxmlformats.org/officeDocument/2006/relationships/tags" Target="../tags/tag1282.xml"/><Relationship Id="rId39" Type="http://schemas.openxmlformats.org/officeDocument/2006/relationships/tags" Target="../tags/tag1303.xml"/><Relationship Id="rId109" Type="http://schemas.openxmlformats.org/officeDocument/2006/relationships/tags" Target="../tags/tag1373.xml"/><Relationship Id="rId34" Type="http://schemas.openxmlformats.org/officeDocument/2006/relationships/tags" Target="../tags/tag1298.xml"/><Relationship Id="rId50" Type="http://schemas.openxmlformats.org/officeDocument/2006/relationships/tags" Target="../tags/tag1314.xml"/><Relationship Id="rId55" Type="http://schemas.openxmlformats.org/officeDocument/2006/relationships/tags" Target="../tags/tag1319.xml"/><Relationship Id="rId76" Type="http://schemas.openxmlformats.org/officeDocument/2006/relationships/tags" Target="../tags/tag1340.xml"/><Relationship Id="rId97" Type="http://schemas.openxmlformats.org/officeDocument/2006/relationships/tags" Target="../tags/tag1361.xml"/><Relationship Id="rId104" Type="http://schemas.openxmlformats.org/officeDocument/2006/relationships/tags" Target="../tags/tag1368.xml"/><Relationship Id="rId120" Type="http://schemas.openxmlformats.org/officeDocument/2006/relationships/tags" Target="../tags/tag1384.xml"/><Relationship Id="rId125" Type="http://schemas.openxmlformats.org/officeDocument/2006/relationships/tags" Target="../tags/tag1389.xml"/><Relationship Id="rId141" Type="http://schemas.openxmlformats.org/officeDocument/2006/relationships/tags" Target="../tags/tag1405.xml"/><Relationship Id="rId146" Type="http://schemas.openxmlformats.org/officeDocument/2006/relationships/tags" Target="../tags/tag1410.xml"/><Relationship Id="rId167" Type="http://schemas.openxmlformats.org/officeDocument/2006/relationships/tags" Target="../tags/tag1431.xml"/><Relationship Id="rId188" Type="http://schemas.openxmlformats.org/officeDocument/2006/relationships/tags" Target="../tags/tag1452.xml"/><Relationship Id="rId7" Type="http://schemas.openxmlformats.org/officeDocument/2006/relationships/tags" Target="../tags/tag1271.xml"/><Relationship Id="rId71" Type="http://schemas.openxmlformats.org/officeDocument/2006/relationships/tags" Target="../tags/tag1335.xml"/><Relationship Id="rId92" Type="http://schemas.openxmlformats.org/officeDocument/2006/relationships/tags" Target="../tags/tag1356.xml"/><Relationship Id="rId162" Type="http://schemas.openxmlformats.org/officeDocument/2006/relationships/tags" Target="../tags/tag1426.xml"/><Relationship Id="rId183" Type="http://schemas.openxmlformats.org/officeDocument/2006/relationships/tags" Target="../tags/tag1447.xml"/><Relationship Id="rId213" Type="http://schemas.openxmlformats.org/officeDocument/2006/relationships/tags" Target="../tags/tag1477.xml"/><Relationship Id="rId218" Type="http://schemas.openxmlformats.org/officeDocument/2006/relationships/tags" Target="../tags/tag1482.xml"/><Relationship Id="rId234" Type="http://schemas.openxmlformats.org/officeDocument/2006/relationships/tags" Target="../tags/tag1498.xml"/><Relationship Id="rId2" Type="http://schemas.openxmlformats.org/officeDocument/2006/relationships/tags" Target="../tags/tag1266.xml"/><Relationship Id="rId29" Type="http://schemas.openxmlformats.org/officeDocument/2006/relationships/tags" Target="../tags/tag1293.xml"/><Relationship Id="rId24" Type="http://schemas.openxmlformats.org/officeDocument/2006/relationships/tags" Target="../tags/tag1288.xml"/><Relationship Id="rId40" Type="http://schemas.openxmlformats.org/officeDocument/2006/relationships/tags" Target="../tags/tag1304.xml"/><Relationship Id="rId45" Type="http://schemas.openxmlformats.org/officeDocument/2006/relationships/tags" Target="../tags/tag1309.xml"/><Relationship Id="rId66" Type="http://schemas.openxmlformats.org/officeDocument/2006/relationships/tags" Target="../tags/tag1330.xml"/><Relationship Id="rId87" Type="http://schemas.openxmlformats.org/officeDocument/2006/relationships/tags" Target="../tags/tag1351.xml"/><Relationship Id="rId110" Type="http://schemas.openxmlformats.org/officeDocument/2006/relationships/tags" Target="../tags/tag1374.xml"/><Relationship Id="rId115" Type="http://schemas.openxmlformats.org/officeDocument/2006/relationships/tags" Target="../tags/tag1379.xml"/><Relationship Id="rId131" Type="http://schemas.openxmlformats.org/officeDocument/2006/relationships/tags" Target="../tags/tag1395.xml"/><Relationship Id="rId136" Type="http://schemas.openxmlformats.org/officeDocument/2006/relationships/tags" Target="../tags/tag1400.xml"/><Relationship Id="rId157" Type="http://schemas.openxmlformats.org/officeDocument/2006/relationships/tags" Target="../tags/tag1421.xml"/><Relationship Id="rId178" Type="http://schemas.openxmlformats.org/officeDocument/2006/relationships/tags" Target="../tags/tag1442.xml"/><Relationship Id="rId61" Type="http://schemas.openxmlformats.org/officeDocument/2006/relationships/tags" Target="../tags/tag1325.xml"/><Relationship Id="rId82" Type="http://schemas.openxmlformats.org/officeDocument/2006/relationships/tags" Target="../tags/tag1346.xml"/><Relationship Id="rId152" Type="http://schemas.openxmlformats.org/officeDocument/2006/relationships/tags" Target="../tags/tag1416.xml"/><Relationship Id="rId173" Type="http://schemas.openxmlformats.org/officeDocument/2006/relationships/tags" Target="../tags/tag1437.xml"/><Relationship Id="rId194" Type="http://schemas.openxmlformats.org/officeDocument/2006/relationships/tags" Target="../tags/tag1458.xml"/><Relationship Id="rId199" Type="http://schemas.openxmlformats.org/officeDocument/2006/relationships/tags" Target="../tags/tag1463.xml"/><Relationship Id="rId203" Type="http://schemas.openxmlformats.org/officeDocument/2006/relationships/tags" Target="../tags/tag1467.xml"/><Relationship Id="rId208" Type="http://schemas.openxmlformats.org/officeDocument/2006/relationships/tags" Target="../tags/tag1472.xml"/><Relationship Id="rId229" Type="http://schemas.openxmlformats.org/officeDocument/2006/relationships/tags" Target="../tags/tag1493.xml"/><Relationship Id="rId19" Type="http://schemas.openxmlformats.org/officeDocument/2006/relationships/tags" Target="../tags/tag1283.xml"/><Relationship Id="rId224" Type="http://schemas.openxmlformats.org/officeDocument/2006/relationships/tags" Target="../tags/tag1488.xml"/><Relationship Id="rId14" Type="http://schemas.openxmlformats.org/officeDocument/2006/relationships/tags" Target="../tags/tag1278.xml"/><Relationship Id="rId30" Type="http://schemas.openxmlformats.org/officeDocument/2006/relationships/tags" Target="../tags/tag1294.xml"/><Relationship Id="rId35" Type="http://schemas.openxmlformats.org/officeDocument/2006/relationships/tags" Target="../tags/tag1299.xml"/><Relationship Id="rId56" Type="http://schemas.openxmlformats.org/officeDocument/2006/relationships/tags" Target="../tags/tag1320.xml"/><Relationship Id="rId77" Type="http://schemas.openxmlformats.org/officeDocument/2006/relationships/tags" Target="../tags/tag1341.xml"/><Relationship Id="rId100" Type="http://schemas.openxmlformats.org/officeDocument/2006/relationships/tags" Target="../tags/tag1364.xml"/><Relationship Id="rId105" Type="http://schemas.openxmlformats.org/officeDocument/2006/relationships/tags" Target="../tags/tag1369.xml"/><Relationship Id="rId126" Type="http://schemas.openxmlformats.org/officeDocument/2006/relationships/tags" Target="../tags/tag1390.xml"/><Relationship Id="rId147" Type="http://schemas.openxmlformats.org/officeDocument/2006/relationships/tags" Target="../tags/tag1411.xml"/><Relationship Id="rId168" Type="http://schemas.openxmlformats.org/officeDocument/2006/relationships/tags" Target="../tags/tag1432.xml"/><Relationship Id="rId8" Type="http://schemas.openxmlformats.org/officeDocument/2006/relationships/tags" Target="../tags/tag1272.xml"/><Relationship Id="rId51" Type="http://schemas.openxmlformats.org/officeDocument/2006/relationships/tags" Target="../tags/tag1315.xml"/><Relationship Id="rId72" Type="http://schemas.openxmlformats.org/officeDocument/2006/relationships/tags" Target="../tags/tag1336.xml"/><Relationship Id="rId93" Type="http://schemas.openxmlformats.org/officeDocument/2006/relationships/tags" Target="../tags/tag1357.xml"/><Relationship Id="rId98" Type="http://schemas.openxmlformats.org/officeDocument/2006/relationships/tags" Target="../tags/tag1362.xml"/><Relationship Id="rId121" Type="http://schemas.openxmlformats.org/officeDocument/2006/relationships/tags" Target="../tags/tag1385.xml"/><Relationship Id="rId142" Type="http://schemas.openxmlformats.org/officeDocument/2006/relationships/tags" Target="../tags/tag1406.xml"/><Relationship Id="rId163" Type="http://schemas.openxmlformats.org/officeDocument/2006/relationships/tags" Target="../tags/tag1427.xml"/><Relationship Id="rId184" Type="http://schemas.openxmlformats.org/officeDocument/2006/relationships/tags" Target="../tags/tag1448.xml"/><Relationship Id="rId189" Type="http://schemas.openxmlformats.org/officeDocument/2006/relationships/tags" Target="../tags/tag1453.xml"/><Relationship Id="rId219" Type="http://schemas.openxmlformats.org/officeDocument/2006/relationships/tags" Target="../tags/tag1483.xml"/><Relationship Id="rId3" Type="http://schemas.openxmlformats.org/officeDocument/2006/relationships/tags" Target="../tags/tag1267.xml"/><Relationship Id="rId214" Type="http://schemas.openxmlformats.org/officeDocument/2006/relationships/tags" Target="../tags/tag1478.xml"/><Relationship Id="rId230" Type="http://schemas.openxmlformats.org/officeDocument/2006/relationships/tags" Target="../tags/tag1494.xml"/><Relationship Id="rId235" Type="http://schemas.openxmlformats.org/officeDocument/2006/relationships/slideLayout" Target="../slideLayouts/slideLayout1.xml"/><Relationship Id="rId25" Type="http://schemas.openxmlformats.org/officeDocument/2006/relationships/tags" Target="../tags/tag1289.xml"/><Relationship Id="rId46" Type="http://schemas.openxmlformats.org/officeDocument/2006/relationships/tags" Target="../tags/tag1310.xml"/><Relationship Id="rId67" Type="http://schemas.openxmlformats.org/officeDocument/2006/relationships/tags" Target="../tags/tag1331.xml"/><Relationship Id="rId116" Type="http://schemas.openxmlformats.org/officeDocument/2006/relationships/tags" Target="../tags/tag1380.xml"/><Relationship Id="rId137" Type="http://schemas.openxmlformats.org/officeDocument/2006/relationships/tags" Target="../tags/tag1401.xml"/><Relationship Id="rId158" Type="http://schemas.openxmlformats.org/officeDocument/2006/relationships/tags" Target="../tags/tag1422.xml"/><Relationship Id="rId20" Type="http://schemas.openxmlformats.org/officeDocument/2006/relationships/tags" Target="../tags/tag1284.xml"/><Relationship Id="rId41" Type="http://schemas.openxmlformats.org/officeDocument/2006/relationships/tags" Target="../tags/tag1305.xml"/><Relationship Id="rId62" Type="http://schemas.openxmlformats.org/officeDocument/2006/relationships/tags" Target="../tags/tag1326.xml"/><Relationship Id="rId83" Type="http://schemas.openxmlformats.org/officeDocument/2006/relationships/tags" Target="../tags/tag1347.xml"/><Relationship Id="rId88" Type="http://schemas.openxmlformats.org/officeDocument/2006/relationships/tags" Target="../tags/tag1352.xml"/><Relationship Id="rId111" Type="http://schemas.openxmlformats.org/officeDocument/2006/relationships/tags" Target="../tags/tag1375.xml"/><Relationship Id="rId132" Type="http://schemas.openxmlformats.org/officeDocument/2006/relationships/tags" Target="../tags/tag1396.xml"/><Relationship Id="rId153" Type="http://schemas.openxmlformats.org/officeDocument/2006/relationships/tags" Target="../tags/tag1417.xml"/><Relationship Id="rId174" Type="http://schemas.openxmlformats.org/officeDocument/2006/relationships/tags" Target="../tags/tag1438.xml"/><Relationship Id="rId179" Type="http://schemas.openxmlformats.org/officeDocument/2006/relationships/tags" Target="../tags/tag1443.xml"/><Relationship Id="rId195" Type="http://schemas.openxmlformats.org/officeDocument/2006/relationships/tags" Target="../tags/tag1459.xml"/><Relationship Id="rId209" Type="http://schemas.openxmlformats.org/officeDocument/2006/relationships/tags" Target="../tags/tag1473.xml"/><Relationship Id="rId190" Type="http://schemas.openxmlformats.org/officeDocument/2006/relationships/tags" Target="../tags/tag1454.xml"/><Relationship Id="rId204" Type="http://schemas.openxmlformats.org/officeDocument/2006/relationships/tags" Target="../tags/tag1468.xml"/><Relationship Id="rId220" Type="http://schemas.openxmlformats.org/officeDocument/2006/relationships/tags" Target="../tags/tag1484.xml"/><Relationship Id="rId225" Type="http://schemas.openxmlformats.org/officeDocument/2006/relationships/tags" Target="../tags/tag1489.xml"/><Relationship Id="rId15" Type="http://schemas.openxmlformats.org/officeDocument/2006/relationships/tags" Target="../tags/tag1279.xml"/><Relationship Id="rId36" Type="http://schemas.openxmlformats.org/officeDocument/2006/relationships/tags" Target="../tags/tag1300.xml"/><Relationship Id="rId57" Type="http://schemas.openxmlformats.org/officeDocument/2006/relationships/tags" Target="../tags/tag1321.xml"/><Relationship Id="rId106" Type="http://schemas.openxmlformats.org/officeDocument/2006/relationships/tags" Target="../tags/tag1370.xml"/><Relationship Id="rId127" Type="http://schemas.openxmlformats.org/officeDocument/2006/relationships/tags" Target="../tags/tag1391.xml"/><Relationship Id="rId10" Type="http://schemas.openxmlformats.org/officeDocument/2006/relationships/tags" Target="../tags/tag1274.xml"/><Relationship Id="rId31" Type="http://schemas.openxmlformats.org/officeDocument/2006/relationships/tags" Target="../tags/tag1295.xml"/><Relationship Id="rId52" Type="http://schemas.openxmlformats.org/officeDocument/2006/relationships/tags" Target="../tags/tag1316.xml"/><Relationship Id="rId73" Type="http://schemas.openxmlformats.org/officeDocument/2006/relationships/tags" Target="../tags/tag1337.xml"/><Relationship Id="rId78" Type="http://schemas.openxmlformats.org/officeDocument/2006/relationships/tags" Target="../tags/tag1342.xml"/><Relationship Id="rId94" Type="http://schemas.openxmlformats.org/officeDocument/2006/relationships/tags" Target="../tags/tag1358.xml"/><Relationship Id="rId99" Type="http://schemas.openxmlformats.org/officeDocument/2006/relationships/tags" Target="../tags/tag1363.xml"/><Relationship Id="rId101" Type="http://schemas.openxmlformats.org/officeDocument/2006/relationships/tags" Target="../tags/tag1365.xml"/><Relationship Id="rId122" Type="http://schemas.openxmlformats.org/officeDocument/2006/relationships/tags" Target="../tags/tag1386.xml"/><Relationship Id="rId143" Type="http://schemas.openxmlformats.org/officeDocument/2006/relationships/tags" Target="../tags/tag1407.xml"/><Relationship Id="rId148" Type="http://schemas.openxmlformats.org/officeDocument/2006/relationships/tags" Target="../tags/tag1412.xml"/><Relationship Id="rId164" Type="http://schemas.openxmlformats.org/officeDocument/2006/relationships/tags" Target="../tags/tag1428.xml"/><Relationship Id="rId169" Type="http://schemas.openxmlformats.org/officeDocument/2006/relationships/tags" Target="../tags/tag1433.xml"/><Relationship Id="rId185" Type="http://schemas.openxmlformats.org/officeDocument/2006/relationships/tags" Target="../tags/tag1449.xml"/><Relationship Id="rId4" Type="http://schemas.openxmlformats.org/officeDocument/2006/relationships/tags" Target="../tags/tag1268.xml"/><Relationship Id="rId9" Type="http://schemas.openxmlformats.org/officeDocument/2006/relationships/tags" Target="../tags/tag1273.xml"/><Relationship Id="rId180" Type="http://schemas.openxmlformats.org/officeDocument/2006/relationships/tags" Target="../tags/tag1444.xml"/><Relationship Id="rId210" Type="http://schemas.openxmlformats.org/officeDocument/2006/relationships/tags" Target="../tags/tag1474.xml"/><Relationship Id="rId215" Type="http://schemas.openxmlformats.org/officeDocument/2006/relationships/tags" Target="../tags/tag1479.xml"/><Relationship Id="rId26" Type="http://schemas.openxmlformats.org/officeDocument/2006/relationships/tags" Target="../tags/tag1290.xml"/><Relationship Id="rId231" Type="http://schemas.openxmlformats.org/officeDocument/2006/relationships/tags" Target="../tags/tag1495.xml"/><Relationship Id="rId47" Type="http://schemas.openxmlformats.org/officeDocument/2006/relationships/tags" Target="../tags/tag1311.xml"/><Relationship Id="rId68" Type="http://schemas.openxmlformats.org/officeDocument/2006/relationships/tags" Target="../tags/tag1332.xml"/><Relationship Id="rId89" Type="http://schemas.openxmlformats.org/officeDocument/2006/relationships/tags" Target="../tags/tag1353.xml"/><Relationship Id="rId112" Type="http://schemas.openxmlformats.org/officeDocument/2006/relationships/tags" Target="../tags/tag1376.xml"/><Relationship Id="rId133" Type="http://schemas.openxmlformats.org/officeDocument/2006/relationships/tags" Target="../tags/tag1397.xml"/><Relationship Id="rId154" Type="http://schemas.openxmlformats.org/officeDocument/2006/relationships/tags" Target="../tags/tag1418.xml"/><Relationship Id="rId175" Type="http://schemas.openxmlformats.org/officeDocument/2006/relationships/tags" Target="../tags/tag1439.xml"/><Relationship Id="rId196" Type="http://schemas.openxmlformats.org/officeDocument/2006/relationships/tags" Target="../tags/tag1460.xml"/><Relationship Id="rId200" Type="http://schemas.openxmlformats.org/officeDocument/2006/relationships/tags" Target="../tags/tag1464.xml"/><Relationship Id="rId16" Type="http://schemas.openxmlformats.org/officeDocument/2006/relationships/tags" Target="../tags/tag1280.xml"/><Relationship Id="rId221" Type="http://schemas.openxmlformats.org/officeDocument/2006/relationships/tags" Target="../tags/tag1485.xml"/><Relationship Id="rId37" Type="http://schemas.openxmlformats.org/officeDocument/2006/relationships/tags" Target="../tags/tag1301.xml"/><Relationship Id="rId58" Type="http://schemas.openxmlformats.org/officeDocument/2006/relationships/tags" Target="../tags/tag1322.xml"/><Relationship Id="rId79" Type="http://schemas.openxmlformats.org/officeDocument/2006/relationships/tags" Target="../tags/tag1343.xml"/><Relationship Id="rId102" Type="http://schemas.openxmlformats.org/officeDocument/2006/relationships/tags" Target="../tags/tag1366.xml"/><Relationship Id="rId123" Type="http://schemas.openxmlformats.org/officeDocument/2006/relationships/tags" Target="../tags/tag1387.xml"/><Relationship Id="rId144" Type="http://schemas.openxmlformats.org/officeDocument/2006/relationships/tags" Target="../tags/tag1408.xml"/><Relationship Id="rId90" Type="http://schemas.openxmlformats.org/officeDocument/2006/relationships/tags" Target="../tags/tag1354.xml"/><Relationship Id="rId165" Type="http://schemas.openxmlformats.org/officeDocument/2006/relationships/tags" Target="../tags/tag1429.xml"/><Relationship Id="rId186" Type="http://schemas.openxmlformats.org/officeDocument/2006/relationships/tags" Target="../tags/tag1450.xml"/><Relationship Id="rId211" Type="http://schemas.openxmlformats.org/officeDocument/2006/relationships/tags" Target="../tags/tag1475.xml"/><Relationship Id="rId232" Type="http://schemas.openxmlformats.org/officeDocument/2006/relationships/tags" Target="../tags/tag1496.xml"/><Relationship Id="rId27" Type="http://schemas.openxmlformats.org/officeDocument/2006/relationships/tags" Target="../tags/tag1291.xml"/><Relationship Id="rId48" Type="http://schemas.openxmlformats.org/officeDocument/2006/relationships/tags" Target="../tags/tag1312.xml"/><Relationship Id="rId69" Type="http://schemas.openxmlformats.org/officeDocument/2006/relationships/tags" Target="../tags/tag1333.xml"/><Relationship Id="rId113" Type="http://schemas.openxmlformats.org/officeDocument/2006/relationships/tags" Target="../tags/tag1377.xml"/><Relationship Id="rId134" Type="http://schemas.openxmlformats.org/officeDocument/2006/relationships/tags" Target="../tags/tag139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615.xml"/><Relationship Id="rId21" Type="http://schemas.openxmlformats.org/officeDocument/2006/relationships/tags" Target="../tags/tag1519.xml"/><Relationship Id="rId42" Type="http://schemas.openxmlformats.org/officeDocument/2006/relationships/tags" Target="../tags/tag1540.xml"/><Relationship Id="rId63" Type="http://schemas.openxmlformats.org/officeDocument/2006/relationships/tags" Target="../tags/tag1561.xml"/><Relationship Id="rId84" Type="http://schemas.openxmlformats.org/officeDocument/2006/relationships/tags" Target="../tags/tag1582.xml"/><Relationship Id="rId138" Type="http://schemas.openxmlformats.org/officeDocument/2006/relationships/tags" Target="../tags/tag1636.xml"/><Relationship Id="rId159" Type="http://schemas.openxmlformats.org/officeDocument/2006/relationships/tags" Target="../tags/tag1657.xml"/><Relationship Id="rId170" Type="http://schemas.openxmlformats.org/officeDocument/2006/relationships/tags" Target="../tags/tag1668.xml"/><Relationship Id="rId191" Type="http://schemas.openxmlformats.org/officeDocument/2006/relationships/tags" Target="../tags/tag1689.xml"/><Relationship Id="rId205" Type="http://schemas.openxmlformats.org/officeDocument/2006/relationships/tags" Target="../tags/tag1703.xml"/><Relationship Id="rId107" Type="http://schemas.openxmlformats.org/officeDocument/2006/relationships/tags" Target="../tags/tag1605.xml"/><Relationship Id="rId11" Type="http://schemas.openxmlformats.org/officeDocument/2006/relationships/tags" Target="../tags/tag1509.xml"/><Relationship Id="rId32" Type="http://schemas.openxmlformats.org/officeDocument/2006/relationships/tags" Target="../tags/tag1530.xml"/><Relationship Id="rId53" Type="http://schemas.openxmlformats.org/officeDocument/2006/relationships/tags" Target="../tags/tag1551.xml"/><Relationship Id="rId74" Type="http://schemas.openxmlformats.org/officeDocument/2006/relationships/tags" Target="../tags/tag1572.xml"/><Relationship Id="rId128" Type="http://schemas.openxmlformats.org/officeDocument/2006/relationships/tags" Target="../tags/tag1626.xml"/><Relationship Id="rId149" Type="http://schemas.openxmlformats.org/officeDocument/2006/relationships/tags" Target="../tags/tag1647.xml"/><Relationship Id="rId5" Type="http://schemas.openxmlformats.org/officeDocument/2006/relationships/tags" Target="../tags/tag1503.xml"/><Relationship Id="rId95" Type="http://schemas.openxmlformats.org/officeDocument/2006/relationships/tags" Target="../tags/tag1593.xml"/><Relationship Id="rId160" Type="http://schemas.openxmlformats.org/officeDocument/2006/relationships/tags" Target="../tags/tag1658.xml"/><Relationship Id="rId181" Type="http://schemas.openxmlformats.org/officeDocument/2006/relationships/tags" Target="../tags/tag1679.xml"/><Relationship Id="rId216" Type="http://schemas.openxmlformats.org/officeDocument/2006/relationships/tags" Target="../tags/tag1714.xml"/><Relationship Id="rId211" Type="http://schemas.openxmlformats.org/officeDocument/2006/relationships/tags" Target="../tags/tag1709.xml"/><Relationship Id="rId22" Type="http://schemas.openxmlformats.org/officeDocument/2006/relationships/tags" Target="../tags/tag1520.xml"/><Relationship Id="rId27" Type="http://schemas.openxmlformats.org/officeDocument/2006/relationships/tags" Target="../tags/tag1525.xml"/><Relationship Id="rId43" Type="http://schemas.openxmlformats.org/officeDocument/2006/relationships/tags" Target="../tags/tag1541.xml"/><Relationship Id="rId48" Type="http://schemas.openxmlformats.org/officeDocument/2006/relationships/tags" Target="../tags/tag1546.xml"/><Relationship Id="rId64" Type="http://schemas.openxmlformats.org/officeDocument/2006/relationships/tags" Target="../tags/tag1562.xml"/><Relationship Id="rId69" Type="http://schemas.openxmlformats.org/officeDocument/2006/relationships/tags" Target="../tags/tag1567.xml"/><Relationship Id="rId113" Type="http://schemas.openxmlformats.org/officeDocument/2006/relationships/tags" Target="../tags/tag1611.xml"/><Relationship Id="rId118" Type="http://schemas.openxmlformats.org/officeDocument/2006/relationships/tags" Target="../tags/tag1616.xml"/><Relationship Id="rId134" Type="http://schemas.openxmlformats.org/officeDocument/2006/relationships/tags" Target="../tags/tag1632.xml"/><Relationship Id="rId139" Type="http://schemas.openxmlformats.org/officeDocument/2006/relationships/tags" Target="../tags/tag1637.xml"/><Relationship Id="rId80" Type="http://schemas.openxmlformats.org/officeDocument/2006/relationships/tags" Target="../tags/tag1578.xml"/><Relationship Id="rId85" Type="http://schemas.openxmlformats.org/officeDocument/2006/relationships/tags" Target="../tags/tag1583.xml"/><Relationship Id="rId150" Type="http://schemas.openxmlformats.org/officeDocument/2006/relationships/tags" Target="../tags/tag1648.xml"/><Relationship Id="rId155" Type="http://schemas.openxmlformats.org/officeDocument/2006/relationships/tags" Target="../tags/tag1653.xml"/><Relationship Id="rId171" Type="http://schemas.openxmlformats.org/officeDocument/2006/relationships/tags" Target="../tags/tag1669.xml"/><Relationship Id="rId176" Type="http://schemas.openxmlformats.org/officeDocument/2006/relationships/tags" Target="../tags/tag1674.xml"/><Relationship Id="rId192" Type="http://schemas.openxmlformats.org/officeDocument/2006/relationships/tags" Target="../tags/tag1690.xml"/><Relationship Id="rId197" Type="http://schemas.openxmlformats.org/officeDocument/2006/relationships/tags" Target="../tags/tag1695.xml"/><Relationship Id="rId206" Type="http://schemas.openxmlformats.org/officeDocument/2006/relationships/tags" Target="../tags/tag1704.xml"/><Relationship Id="rId201" Type="http://schemas.openxmlformats.org/officeDocument/2006/relationships/tags" Target="../tags/tag1699.xml"/><Relationship Id="rId222" Type="http://schemas.openxmlformats.org/officeDocument/2006/relationships/tags" Target="../tags/tag1720.xml"/><Relationship Id="rId12" Type="http://schemas.openxmlformats.org/officeDocument/2006/relationships/tags" Target="../tags/tag1510.xml"/><Relationship Id="rId17" Type="http://schemas.openxmlformats.org/officeDocument/2006/relationships/tags" Target="../tags/tag1515.xml"/><Relationship Id="rId33" Type="http://schemas.openxmlformats.org/officeDocument/2006/relationships/tags" Target="../tags/tag1531.xml"/><Relationship Id="rId38" Type="http://schemas.openxmlformats.org/officeDocument/2006/relationships/tags" Target="../tags/tag1536.xml"/><Relationship Id="rId59" Type="http://schemas.openxmlformats.org/officeDocument/2006/relationships/tags" Target="../tags/tag1557.xml"/><Relationship Id="rId103" Type="http://schemas.openxmlformats.org/officeDocument/2006/relationships/tags" Target="../tags/tag1601.xml"/><Relationship Id="rId108" Type="http://schemas.openxmlformats.org/officeDocument/2006/relationships/tags" Target="../tags/tag1606.xml"/><Relationship Id="rId124" Type="http://schemas.openxmlformats.org/officeDocument/2006/relationships/tags" Target="../tags/tag1622.xml"/><Relationship Id="rId129" Type="http://schemas.openxmlformats.org/officeDocument/2006/relationships/tags" Target="../tags/tag1627.xml"/><Relationship Id="rId54" Type="http://schemas.openxmlformats.org/officeDocument/2006/relationships/tags" Target="../tags/tag1552.xml"/><Relationship Id="rId70" Type="http://schemas.openxmlformats.org/officeDocument/2006/relationships/tags" Target="../tags/tag1568.xml"/><Relationship Id="rId75" Type="http://schemas.openxmlformats.org/officeDocument/2006/relationships/tags" Target="../tags/tag1573.xml"/><Relationship Id="rId91" Type="http://schemas.openxmlformats.org/officeDocument/2006/relationships/tags" Target="../tags/tag1589.xml"/><Relationship Id="rId96" Type="http://schemas.openxmlformats.org/officeDocument/2006/relationships/tags" Target="../tags/tag1594.xml"/><Relationship Id="rId140" Type="http://schemas.openxmlformats.org/officeDocument/2006/relationships/tags" Target="../tags/tag1638.xml"/><Relationship Id="rId145" Type="http://schemas.openxmlformats.org/officeDocument/2006/relationships/tags" Target="../tags/tag1643.xml"/><Relationship Id="rId161" Type="http://schemas.openxmlformats.org/officeDocument/2006/relationships/tags" Target="../tags/tag1659.xml"/><Relationship Id="rId166" Type="http://schemas.openxmlformats.org/officeDocument/2006/relationships/tags" Target="../tags/tag1664.xml"/><Relationship Id="rId182" Type="http://schemas.openxmlformats.org/officeDocument/2006/relationships/tags" Target="../tags/tag1680.xml"/><Relationship Id="rId187" Type="http://schemas.openxmlformats.org/officeDocument/2006/relationships/tags" Target="../tags/tag1685.xml"/><Relationship Id="rId217" Type="http://schemas.openxmlformats.org/officeDocument/2006/relationships/tags" Target="../tags/tag1715.xml"/><Relationship Id="rId1" Type="http://schemas.openxmlformats.org/officeDocument/2006/relationships/tags" Target="../tags/tag1499.xml"/><Relationship Id="rId6" Type="http://schemas.openxmlformats.org/officeDocument/2006/relationships/tags" Target="../tags/tag1504.xml"/><Relationship Id="rId212" Type="http://schemas.openxmlformats.org/officeDocument/2006/relationships/tags" Target="../tags/tag1710.xml"/><Relationship Id="rId23" Type="http://schemas.openxmlformats.org/officeDocument/2006/relationships/tags" Target="../tags/tag1521.xml"/><Relationship Id="rId28" Type="http://schemas.openxmlformats.org/officeDocument/2006/relationships/tags" Target="../tags/tag1526.xml"/><Relationship Id="rId49" Type="http://schemas.openxmlformats.org/officeDocument/2006/relationships/tags" Target="../tags/tag1547.xml"/><Relationship Id="rId114" Type="http://schemas.openxmlformats.org/officeDocument/2006/relationships/tags" Target="../tags/tag1612.xml"/><Relationship Id="rId119" Type="http://schemas.openxmlformats.org/officeDocument/2006/relationships/tags" Target="../tags/tag1617.xml"/><Relationship Id="rId44" Type="http://schemas.openxmlformats.org/officeDocument/2006/relationships/tags" Target="../tags/tag1542.xml"/><Relationship Id="rId60" Type="http://schemas.openxmlformats.org/officeDocument/2006/relationships/tags" Target="../tags/tag1558.xml"/><Relationship Id="rId65" Type="http://schemas.openxmlformats.org/officeDocument/2006/relationships/tags" Target="../tags/tag1563.xml"/><Relationship Id="rId81" Type="http://schemas.openxmlformats.org/officeDocument/2006/relationships/tags" Target="../tags/tag1579.xml"/><Relationship Id="rId86" Type="http://schemas.openxmlformats.org/officeDocument/2006/relationships/tags" Target="../tags/tag1584.xml"/><Relationship Id="rId130" Type="http://schemas.openxmlformats.org/officeDocument/2006/relationships/tags" Target="../tags/tag1628.xml"/><Relationship Id="rId135" Type="http://schemas.openxmlformats.org/officeDocument/2006/relationships/tags" Target="../tags/tag1633.xml"/><Relationship Id="rId151" Type="http://schemas.openxmlformats.org/officeDocument/2006/relationships/tags" Target="../tags/tag1649.xml"/><Relationship Id="rId156" Type="http://schemas.openxmlformats.org/officeDocument/2006/relationships/tags" Target="../tags/tag1654.xml"/><Relationship Id="rId177" Type="http://schemas.openxmlformats.org/officeDocument/2006/relationships/tags" Target="../tags/tag1675.xml"/><Relationship Id="rId198" Type="http://schemas.openxmlformats.org/officeDocument/2006/relationships/tags" Target="../tags/tag1696.xml"/><Relationship Id="rId172" Type="http://schemas.openxmlformats.org/officeDocument/2006/relationships/tags" Target="../tags/tag1670.xml"/><Relationship Id="rId193" Type="http://schemas.openxmlformats.org/officeDocument/2006/relationships/tags" Target="../tags/tag1691.xml"/><Relationship Id="rId202" Type="http://schemas.openxmlformats.org/officeDocument/2006/relationships/tags" Target="../tags/tag1700.xml"/><Relationship Id="rId207" Type="http://schemas.openxmlformats.org/officeDocument/2006/relationships/tags" Target="../tags/tag1705.xml"/><Relationship Id="rId223" Type="http://schemas.openxmlformats.org/officeDocument/2006/relationships/tags" Target="../tags/tag1721.xml"/><Relationship Id="rId13" Type="http://schemas.openxmlformats.org/officeDocument/2006/relationships/tags" Target="../tags/tag1511.xml"/><Relationship Id="rId18" Type="http://schemas.openxmlformats.org/officeDocument/2006/relationships/tags" Target="../tags/tag1516.xml"/><Relationship Id="rId39" Type="http://schemas.openxmlformats.org/officeDocument/2006/relationships/tags" Target="../tags/tag1537.xml"/><Relationship Id="rId109" Type="http://schemas.openxmlformats.org/officeDocument/2006/relationships/tags" Target="../tags/tag1607.xml"/><Relationship Id="rId34" Type="http://schemas.openxmlformats.org/officeDocument/2006/relationships/tags" Target="../tags/tag1532.xml"/><Relationship Id="rId50" Type="http://schemas.openxmlformats.org/officeDocument/2006/relationships/tags" Target="../tags/tag1548.xml"/><Relationship Id="rId55" Type="http://schemas.openxmlformats.org/officeDocument/2006/relationships/tags" Target="../tags/tag1553.xml"/><Relationship Id="rId76" Type="http://schemas.openxmlformats.org/officeDocument/2006/relationships/tags" Target="../tags/tag1574.xml"/><Relationship Id="rId97" Type="http://schemas.openxmlformats.org/officeDocument/2006/relationships/tags" Target="../tags/tag1595.xml"/><Relationship Id="rId104" Type="http://schemas.openxmlformats.org/officeDocument/2006/relationships/tags" Target="../tags/tag1602.xml"/><Relationship Id="rId120" Type="http://schemas.openxmlformats.org/officeDocument/2006/relationships/tags" Target="../tags/tag1618.xml"/><Relationship Id="rId125" Type="http://schemas.openxmlformats.org/officeDocument/2006/relationships/tags" Target="../tags/tag1623.xml"/><Relationship Id="rId141" Type="http://schemas.openxmlformats.org/officeDocument/2006/relationships/tags" Target="../tags/tag1639.xml"/><Relationship Id="rId146" Type="http://schemas.openxmlformats.org/officeDocument/2006/relationships/tags" Target="../tags/tag1644.xml"/><Relationship Id="rId167" Type="http://schemas.openxmlformats.org/officeDocument/2006/relationships/tags" Target="../tags/tag1665.xml"/><Relationship Id="rId188" Type="http://schemas.openxmlformats.org/officeDocument/2006/relationships/tags" Target="../tags/tag1686.xml"/><Relationship Id="rId7" Type="http://schemas.openxmlformats.org/officeDocument/2006/relationships/tags" Target="../tags/tag1505.xml"/><Relationship Id="rId71" Type="http://schemas.openxmlformats.org/officeDocument/2006/relationships/tags" Target="../tags/tag1569.xml"/><Relationship Id="rId92" Type="http://schemas.openxmlformats.org/officeDocument/2006/relationships/tags" Target="../tags/tag1590.xml"/><Relationship Id="rId162" Type="http://schemas.openxmlformats.org/officeDocument/2006/relationships/tags" Target="../tags/tag1660.xml"/><Relationship Id="rId183" Type="http://schemas.openxmlformats.org/officeDocument/2006/relationships/tags" Target="../tags/tag1681.xml"/><Relationship Id="rId213" Type="http://schemas.openxmlformats.org/officeDocument/2006/relationships/tags" Target="../tags/tag1711.xml"/><Relationship Id="rId218" Type="http://schemas.openxmlformats.org/officeDocument/2006/relationships/tags" Target="../tags/tag1716.xml"/><Relationship Id="rId2" Type="http://schemas.openxmlformats.org/officeDocument/2006/relationships/tags" Target="../tags/tag1500.xml"/><Relationship Id="rId29" Type="http://schemas.openxmlformats.org/officeDocument/2006/relationships/tags" Target="../tags/tag1527.xml"/><Relationship Id="rId24" Type="http://schemas.openxmlformats.org/officeDocument/2006/relationships/tags" Target="../tags/tag1522.xml"/><Relationship Id="rId40" Type="http://schemas.openxmlformats.org/officeDocument/2006/relationships/tags" Target="../tags/tag1538.xml"/><Relationship Id="rId45" Type="http://schemas.openxmlformats.org/officeDocument/2006/relationships/tags" Target="../tags/tag1543.xml"/><Relationship Id="rId66" Type="http://schemas.openxmlformats.org/officeDocument/2006/relationships/tags" Target="../tags/tag1564.xml"/><Relationship Id="rId87" Type="http://schemas.openxmlformats.org/officeDocument/2006/relationships/tags" Target="../tags/tag1585.xml"/><Relationship Id="rId110" Type="http://schemas.openxmlformats.org/officeDocument/2006/relationships/tags" Target="../tags/tag1608.xml"/><Relationship Id="rId115" Type="http://schemas.openxmlformats.org/officeDocument/2006/relationships/tags" Target="../tags/tag1613.xml"/><Relationship Id="rId131" Type="http://schemas.openxmlformats.org/officeDocument/2006/relationships/tags" Target="../tags/tag1629.xml"/><Relationship Id="rId136" Type="http://schemas.openxmlformats.org/officeDocument/2006/relationships/tags" Target="../tags/tag1634.xml"/><Relationship Id="rId157" Type="http://schemas.openxmlformats.org/officeDocument/2006/relationships/tags" Target="../tags/tag1655.xml"/><Relationship Id="rId178" Type="http://schemas.openxmlformats.org/officeDocument/2006/relationships/tags" Target="../tags/tag1676.xml"/><Relationship Id="rId61" Type="http://schemas.openxmlformats.org/officeDocument/2006/relationships/tags" Target="../tags/tag1559.xml"/><Relationship Id="rId82" Type="http://schemas.openxmlformats.org/officeDocument/2006/relationships/tags" Target="../tags/tag1580.xml"/><Relationship Id="rId152" Type="http://schemas.openxmlformats.org/officeDocument/2006/relationships/tags" Target="../tags/tag1650.xml"/><Relationship Id="rId173" Type="http://schemas.openxmlformats.org/officeDocument/2006/relationships/tags" Target="../tags/tag1671.xml"/><Relationship Id="rId194" Type="http://schemas.openxmlformats.org/officeDocument/2006/relationships/tags" Target="../tags/tag1692.xml"/><Relationship Id="rId199" Type="http://schemas.openxmlformats.org/officeDocument/2006/relationships/tags" Target="../tags/tag1697.xml"/><Relationship Id="rId203" Type="http://schemas.openxmlformats.org/officeDocument/2006/relationships/tags" Target="../tags/tag1701.xml"/><Relationship Id="rId208" Type="http://schemas.openxmlformats.org/officeDocument/2006/relationships/tags" Target="../tags/tag1706.xml"/><Relationship Id="rId19" Type="http://schemas.openxmlformats.org/officeDocument/2006/relationships/tags" Target="../tags/tag1517.xml"/><Relationship Id="rId224" Type="http://schemas.openxmlformats.org/officeDocument/2006/relationships/slideLayout" Target="../slideLayouts/slideLayout1.xml"/><Relationship Id="rId14" Type="http://schemas.openxmlformats.org/officeDocument/2006/relationships/tags" Target="../tags/tag1512.xml"/><Relationship Id="rId30" Type="http://schemas.openxmlformats.org/officeDocument/2006/relationships/tags" Target="../tags/tag1528.xml"/><Relationship Id="rId35" Type="http://schemas.openxmlformats.org/officeDocument/2006/relationships/tags" Target="../tags/tag1533.xml"/><Relationship Id="rId56" Type="http://schemas.openxmlformats.org/officeDocument/2006/relationships/tags" Target="../tags/tag1554.xml"/><Relationship Id="rId77" Type="http://schemas.openxmlformats.org/officeDocument/2006/relationships/tags" Target="../tags/tag1575.xml"/><Relationship Id="rId100" Type="http://schemas.openxmlformats.org/officeDocument/2006/relationships/tags" Target="../tags/tag1598.xml"/><Relationship Id="rId105" Type="http://schemas.openxmlformats.org/officeDocument/2006/relationships/tags" Target="../tags/tag1603.xml"/><Relationship Id="rId126" Type="http://schemas.openxmlformats.org/officeDocument/2006/relationships/tags" Target="../tags/tag1624.xml"/><Relationship Id="rId147" Type="http://schemas.openxmlformats.org/officeDocument/2006/relationships/tags" Target="../tags/tag1645.xml"/><Relationship Id="rId168" Type="http://schemas.openxmlformats.org/officeDocument/2006/relationships/tags" Target="../tags/tag1666.xml"/><Relationship Id="rId8" Type="http://schemas.openxmlformats.org/officeDocument/2006/relationships/tags" Target="../tags/tag1506.xml"/><Relationship Id="rId51" Type="http://schemas.openxmlformats.org/officeDocument/2006/relationships/tags" Target="../tags/tag1549.xml"/><Relationship Id="rId72" Type="http://schemas.openxmlformats.org/officeDocument/2006/relationships/tags" Target="../tags/tag1570.xml"/><Relationship Id="rId93" Type="http://schemas.openxmlformats.org/officeDocument/2006/relationships/tags" Target="../tags/tag1591.xml"/><Relationship Id="rId98" Type="http://schemas.openxmlformats.org/officeDocument/2006/relationships/tags" Target="../tags/tag1596.xml"/><Relationship Id="rId121" Type="http://schemas.openxmlformats.org/officeDocument/2006/relationships/tags" Target="../tags/tag1619.xml"/><Relationship Id="rId142" Type="http://schemas.openxmlformats.org/officeDocument/2006/relationships/tags" Target="../tags/tag1640.xml"/><Relationship Id="rId163" Type="http://schemas.openxmlformats.org/officeDocument/2006/relationships/tags" Target="../tags/tag1661.xml"/><Relationship Id="rId184" Type="http://schemas.openxmlformats.org/officeDocument/2006/relationships/tags" Target="../tags/tag1682.xml"/><Relationship Id="rId189" Type="http://schemas.openxmlformats.org/officeDocument/2006/relationships/tags" Target="../tags/tag1687.xml"/><Relationship Id="rId219" Type="http://schemas.openxmlformats.org/officeDocument/2006/relationships/tags" Target="../tags/tag1717.xml"/><Relationship Id="rId3" Type="http://schemas.openxmlformats.org/officeDocument/2006/relationships/tags" Target="../tags/tag1501.xml"/><Relationship Id="rId214" Type="http://schemas.openxmlformats.org/officeDocument/2006/relationships/tags" Target="../tags/tag1712.xml"/><Relationship Id="rId25" Type="http://schemas.openxmlformats.org/officeDocument/2006/relationships/tags" Target="../tags/tag1523.xml"/><Relationship Id="rId46" Type="http://schemas.openxmlformats.org/officeDocument/2006/relationships/tags" Target="../tags/tag1544.xml"/><Relationship Id="rId67" Type="http://schemas.openxmlformats.org/officeDocument/2006/relationships/tags" Target="../tags/tag1565.xml"/><Relationship Id="rId116" Type="http://schemas.openxmlformats.org/officeDocument/2006/relationships/tags" Target="../tags/tag1614.xml"/><Relationship Id="rId137" Type="http://schemas.openxmlformats.org/officeDocument/2006/relationships/tags" Target="../tags/tag1635.xml"/><Relationship Id="rId158" Type="http://schemas.openxmlformats.org/officeDocument/2006/relationships/tags" Target="../tags/tag1656.xml"/><Relationship Id="rId20" Type="http://schemas.openxmlformats.org/officeDocument/2006/relationships/tags" Target="../tags/tag1518.xml"/><Relationship Id="rId41" Type="http://schemas.openxmlformats.org/officeDocument/2006/relationships/tags" Target="../tags/tag1539.xml"/><Relationship Id="rId62" Type="http://schemas.openxmlformats.org/officeDocument/2006/relationships/tags" Target="../tags/tag1560.xml"/><Relationship Id="rId83" Type="http://schemas.openxmlformats.org/officeDocument/2006/relationships/tags" Target="../tags/tag1581.xml"/><Relationship Id="rId88" Type="http://schemas.openxmlformats.org/officeDocument/2006/relationships/tags" Target="../tags/tag1586.xml"/><Relationship Id="rId111" Type="http://schemas.openxmlformats.org/officeDocument/2006/relationships/tags" Target="../tags/tag1609.xml"/><Relationship Id="rId132" Type="http://schemas.openxmlformats.org/officeDocument/2006/relationships/tags" Target="../tags/tag1630.xml"/><Relationship Id="rId153" Type="http://schemas.openxmlformats.org/officeDocument/2006/relationships/tags" Target="../tags/tag1651.xml"/><Relationship Id="rId174" Type="http://schemas.openxmlformats.org/officeDocument/2006/relationships/tags" Target="../tags/tag1672.xml"/><Relationship Id="rId179" Type="http://schemas.openxmlformats.org/officeDocument/2006/relationships/tags" Target="../tags/tag1677.xml"/><Relationship Id="rId195" Type="http://schemas.openxmlformats.org/officeDocument/2006/relationships/tags" Target="../tags/tag1693.xml"/><Relationship Id="rId209" Type="http://schemas.openxmlformats.org/officeDocument/2006/relationships/tags" Target="../tags/tag1707.xml"/><Relationship Id="rId190" Type="http://schemas.openxmlformats.org/officeDocument/2006/relationships/tags" Target="../tags/tag1688.xml"/><Relationship Id="rId204" Type="http://schemas.openxmlformats.org/officeDocument/2006/relationships/tags" Target="../tags/tag1702.xml"/><Relationship Id="rId220" Type="http://schemas.openxmlformats.org/officeDocument/2006/relationships/tags" Target="../tags/tag1718.xml"/><Relationship Id="rId15" Type="http://schemas.openxmlformats.org/officeDocument/2006/relationships/tags" Target="../tags/tag1513.xml"/><Relationship Id="rId36" Type="http://schemas.openxmlformats.org/officeDocument/2006/relationships/tags" Target="../tags/tag1534.xml"/><Relationship Id="rId57" Type="http://schemas.openxmlformats.org/officeDocument/2006/relationships/tags" Target="../tags/tag1555.xml"/><Relationship Id="rId106" Type="http://schemas.openxmlformats.org/officeDocument/2006/relationships/tags" Target="../tags/tag1604.xml"/><Relationship Id="rId127" Type="http://schemas.openxmlformats.org/officeDocument/2006/relationships/tags" Target="../tags/tag1625.xml"/><Relationship Id="rId10" Type="http://schemas.openxmlformats.org/officeDocument/2006/relationships/tags" Target="../tags/tag1508.xml"/><Relationship Id="rId31" Type="http://schemas.openxmlformats.org/officeDocument/2006/relationships/tags" Target="../tags/tag1529.xml"/><Relationship Id="rId52" Type="http://schemas.openxmlformats.org/officeDocument/2006/relationships/tags" Target="../tags/tag1550.xml"/><Relationship Id="rId73" Type="http://schemas.openxmlformats.org/officeDocument/2006/relationships/tags" Target="../tags/tag1571.xml"/><Relationship Id="rId78" Type="http://schemas.openxmlformats.org/officeDocument/2006/relationships/tags" Target="../tags/tag1576.xml"/><Relationship Id="rId94" Type="http://schemas.openxmlformats.org/officeDocument/2006/relationships/tags" Target="../tags/tag1592.xml"/><Relationship Id="rId99" Type="http://schemas.openxmlformats.org/officeDocument/2006/relationships/tags" Target="../tags/tag1597.xml"/><Relationship Id="rId101" Type="http://schemas.openxmlformats.org/officeDocument/2006/relationships/tags" Target="../tags/tag1599.xml"/><Relationship Id="rId122" Type="http://schemas.openxmlformats.org/officeDocument/2006/relationships/tags" Target="../tags/tag1620.xml"/><Relationship Id="rId143" Type="http://schemas.openxmlformats.org/officeDocument/2006/relationships/tags" Target="../tags/tag1641.xml"/><Relationship Id="rId148" Type="http://schemas.openxmlformats.org/officeDocument/2006/relationships/tags" Target="../tags/tag1646.xml"/><Relationship Id="rId164" Type="http://schemas.openxmlformats.org/officeDocument/2006/relationships/tags" Target="../tags/tag1662.xml"/><Relationship Id="rId169" Type="http://schemas.openxmlformats.org/officeDocument/2006/relationships/tags" Target="../tags/tag1667.xml"/><Relationship Id="rId185" Type="http://schemas.openxmlformats.org/officeDocument/2006/relationships/tags" Target="../tags/tag1683.xml"/><Relationship Id="rId4" Type="http://schemas.openxmlformats.org/officeDocument/2006/relationships/tags" Target="../tags/tag1502.xml"/><Relationship Id="rId9" Type="http://schemas.openxmlformats.org/officeDocument/2006/relationships/tags" Target="../tags/tag1507.xml"/><Relationship Id="rId180" Type="http://schemas.openxmlformats.org/officeDocument/2006/relationships/tags" Target="../tags/tag1678.xml"/><Relationship Id="rId210" Type="http://schemas.openxmlformats.org/officeDocument/2006/relationships/tags" Target="../tags/tag1708.xml"/><Relationship Id="rId215" Type="http://schemas.openxmlformats.org/officeDocument/2006/relationships/tags" Target="../tags/tag1713.xml"/><Relationship Id="rId26" Type="http://schemas.openxmlformats.org/officeDocument/2006/relationships/tags" Target="../tags/tag1524.xml"/><Relationship Id="rId47" Type="http://schemas.openxmlformats.org/officeDocument/2006/relationships/tags" Target="../tags/tag1545.xml"/><Relationship Id="rId68" Type="http://schemas.openxmlformats.org/officeDocument/2006/relationships/tags" Target="../tags/tag1566.xml"/><Relationship Id="rId89" Type="http://schemas.openxmlformats.org/officeDocument/2006/relationships/tags" Target="../tags/tag1587.xml"/><Relationship Id="rId112" Type="http://schemas.openxmlformats.org/officeDocument/2006/relationships/tags" Target="../tags/tag1610.xml"/><Relationship Id="rId133" Type="http://schemas.openxmlformats.org/officeDocument/2006/relationships/tags" Target="../tags/tag1631.xml"/><Relationship Id="rId154" Type="http://schemas.openxmlformats.org/officeDocument/2006/relationships/tags" Target="../tags/tag1652.xml"/><Relationship Id="rId175" Type="http://schemas.openxmlformats.org/officeDocument/2006/relationships/tags" Target="../tags/tag1673.xml"/><Relationship Id="rId196" Type="http://schemas.openxmlformats.org/officeDocument/2006/relationships/tags" Target="../tags/tag1694.xml"/><Relationship Id="rId200" Type="http://schemas.openxmlformats.org/officeDocument/2006/relationships/tags" Target="../tags/tag1698.xml"/><Relationship Id="rId16" Type="http://schemas.openxmlformats.org/officeDocument/2006/relationships/tags" Target="../tags/tag1514.xml"/><Relationship Id="rId221" Type="http://schemas.openxmlformats.org/officeDocument/2006/relationships/tags" Target="../tags/tag1719.xml"/><Relationship Id="rId37" Type="http://schemas.openxmlformats.org/officeDocument/2006/relationships/tags" Target="../tags/tag1535.xml"/><Relationship Id="rId58" Type="http://schemas.openxmlformats.org/officeDocument/2006/relationships/tags" Target="../tags/tag1556.xml"/><Relationship Id="rId79" Type="http://schemas.openxmlformats.org/officeDocument/2006/relationships/tags" Target="../tags/tag1577.xml"/><Relationship Id="rId102" Type="http://schemas.openxmlformats.org/officeDocument/2006/relationships/tags" Target="../tags/tag1600.xml"/><Relationship Id="rId123" Type="http://schemas.openxmlformats.org/officeDocument/2006/relationships/tags" Target="../tags/tag1621.xml"/><Relationship Id="rId144" Type="http://schemas.openxmlformats.org/officeDocument/2006/relationships/tags" Target="../tags/tag1642.xml"/><Relationship Id="rId90" Type="http://schemas.openxmlformats.org/officeDocument/2006/relationships/tags" Target="../tags/tag1588.xml"/><Relationship Id="rId165" Type="http://schemas.openxmlformats.org/officeDocument/2006/relationships/tags" Target="../tags/tag1663.xml"/><Relationship Id="rId186" Type="http://schemas.openxmlformats.org/officeDocument/2006/relationships/tags" Target="../tags/tag168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838.xml"/><Relationship Id="rId21" Type="http://schemas.openxmlformats.org/officeDocument/2006/relationships/tags" Target="../tags/tag1742.xml"/><Relationship Id="rId42" Type="http://schemas.openxmlformats.org/officeDocument/2006/relationships/tags" Target="../tags/tag1763.xml"/><Relationship Id="rId63" Type="http://schemas.openxmlformats.org/officeDocument/2006/relationships/tags" Target="../tags/tag1784.xml"/><Relationship Id="rId84" Type="http://schemas.openxmlformats.org/officeDocument/2006/relationships/tags" Target="../tags/tag1805.xml"/><Relationship Id="rId138" Type="http://schemas.openxmlformats.org/officeDocument/2006/relationships/tags" Target="../tags/tag1859.xml"/><Relationship Id="rId159" Type="http://schemas.openxmlformats.org/officeDocument/2006/relationships/tags" Target="../tags/tag1880.xml"/><Relationship Id="rId170" Type="http://schemas.openxmlformats.org/officeDocument/2006/relationships/tags" Target="../tags/tag1891.xml"/><Relationship Id="rId191" Type="http://schemas.openxmlformats.org/officeDocument/2006/relationships/tags" Target="../tags/tag1912.xml"/><Relationship Id="rId205" Type="http://schemas.openxmlformats.org/officeDocument/2006/relationships/tags" Target="../tags/tag1926.xml"/><Relationship Id="rId107" Type="http://schemas.openxmlformats.org/officeDocument/2006/relationships/tags" Target="../tags/tag1828.xml"/><Relationship Id="rId11" Type="http://schemas.openxmlformats.org/officeDocument/2006/relationships/tags" Target="../tags/tag1732.xml"/><Relationship Id="rId32" Type="http://schemas.openxmlformats.org/officeDocument/2006/relationships/tags" Target="../tags/tag1753.xml"/><Relationship Id="rId53" Type="http://schemas.openxmlformats.org/officeDocument/2006/relationships/tags" Target="../tags/tag1774.xml"/><Relationship Id="rId74" Type="http://schemas.openxmlformats.org/officeDocument/2006/relationships/tags" Target="../tags/tag1795.xml"/><Relationship Id="rId128" Type="http://schemas.openxmlformats.org/officeDocument/2006/relationships/tags" Target="../tags/tag1849.xml"/><Relationship Id="rId149" Type="http://schemas.openxmlformats.org/officeDocument/2006/relationships/tags" Target="../tags/tag1870.xml"/><Relationship Id="rId5" Type="http://schemas.openxmlformats.org/officeDocument/2006/relationships/tags" Target="../tags/tag1726.xml"/><Relationship Id="rId90" Type="http://schemas.openxmlformats.org/officeDocument/2006/relationships/tags" Target="../tags/tag1811.xml"/><Relationship Id="rId95" Type="http://schemas.openxmlformats.org/officeDocument/2006/relationships/tags" Target="../tags/tag1816.xml"/><Relationship Id="rId160" Type="http://schemas.openxmlformats.org/officeDocument/2006/relationships/tags" Target="../tags/tag1881.xml"/><Relationship Id="rId165" Type="http://schemas.openxmlformats.org/officeDocument/2006/relationships/tags" Target="../tags/tag1886.xml"/><Relationship Id="rId181" Type="http://schemas.openxmlformats.org/officeDocument/2006/relationships/tags" Target="../tags/tag1902.xml"/><Relationship Id="rId186" Type="http://schemas.openxmlformats.org/officeDocument/2006/relationships/tags" Target="../tags/tag1907.xml"/><Relationship Id="rId216" Type="http://schemas.openxmlformats.org/officeDocument/2006/relationships/tags" Target="../tags/tag1937.xml"/><Relationship Id="rId211" Type="http://schemas.openxmlformats.org/officeDocument/2006/relationships/tags" Target="../tags/tag1932.xml"/><Relationship Id="rId22" Type="http://schemas.openxmlformats.org/officeDocument/2006/relationships/tags" Target="../tags/tag1743.xml"/><Relationship Id="rId27" Type="http://schemas.openxmlformats.org/officeDocument/2006/relationships/tags" Target="../tags/tag1748.xml"/><Relationship Id="rId43" Type="http://schemas.openxmlformats.org/officeDocument/2006/relationships/tags" Target="../tags/tag1764.xml"/><Relationship Id="rId48" Type="http://schemas.openxmlformats.org/officeDocument/2006/relationships/tags" Target="../tags/tag1769.xml"/><Relationship Id="rId64" Type="http://schemas.openxmlformats.org/officeDocument/2006/relationships/tags" Target="../tags/tag1785.xml"/><Relationship Id="rId69" Type="http://schemas.openxmlformats.org/officeDocument/2006/relationships/tags" Target="../tags/tag1790.xml"/><Relationship Id="rId113" Type="http://schemas.openxmlformats.org/officeDocument/2006/relationships/tags" Target="../tags/tag1834.xml"/><Relationship Id="rId118" Type="http://schemas.openxmlformats.org/officeDocument/2006/relationships/tags" Target="../tags/tag1839.xml"/><Relationship Id="rId134" Type="http://schemas.openxmlformats.org/officeDocument/2006/relationships/tags" Target="../tags/tag1855.xml"/><Relationship Id="rId139" Type="http://schemas.openxmlformats.org/officeDocument/2006/relationships/tags" Target="../tags/tag1860.xml"/><Relationship Id="rId80" Type="http://schemas.openxmlformats.org/officeDocument/2006/relationships/tags" Target="../tags/tag1801.xml"/><Relationship Id="rId85" Type="http://schemas.openxmlformats.org/officeDocument/2006/relationships/tags" Target="../tags/tag1806.xml"/><Relationship Id="rId150" Type="http://schemas.openxmlformats.org/officeDocument/2006/relationships/tags" Target="../tags/tag1871.xml"/><Relationship Id="rId155" Type="http://schemas.openxmlformats.org/officeDocument/2006/relationships/tags" Target="../tags/tag1876.xml"/><Relationship Id="rId171" Type="http://schemas.openxmlformats.org/officeDocument/2006/relationships/tags" Target="../tags/tag1892.xml"/><Relationship Id="rId176" Type="http://schemas.openxmlformats.org/officeDocument/2006/relationships/tags" Target="../tags/tag1897.xml"/><Relationship Id="rId192" Type="http://schemas.openxmlformats.org/officeDocument/2006/relationships/tags" Target="../tags/tag1913.xml"/><Relationship Id="rId197" Type="http://schemas.openxmlformats.org/officeDocument/2006/relationships/tags" Target="../tags/tag1918.xml"/><Relationship Id="rId206" Type="http://schemas.openxmlformats.org/officeDocument/2006/relationships/tags" Target="../tags/tag1927.xml"/><Relationship Id="rId201" Type="http://schemas.openxmlformats.org/officeDocument/2006/relationships/tags" Target="../tags/tag1922.xml"/><Relationship Id="rId12" Type="http://schemas.openxmlformats.org/officeDocument/2006/relationships/tags" Target="../tags/tag1733.xml"/><Relationship Id="rId17" Type="http://schemas.openxmlformats.org/officeDocument/2006/relationships/tags" Target="../tags/tag1738.xml"/><Relationship Id="rId33" Type="http://schemas.openxmlformats.org/officeDocument/2006/relationships/tags" Target="../tags/tag1754.xml"/><Relationship Id="rId38" Type="http://schemas.openxmlformats.org/officeDocument/2006/relationships/tags" Target="../tags/tag1759.xml"/><Relationship Id="rId59" Type="http://schemas.openxmlformats.org/officeDocument/2006/relationships/tags" Target="../tags/tag1780.xml"/><Relationship Id="rId103" Type="http://schemas.openxmlformats.org/officeDocument/2006/relationships/tags" Target="../tags/tag1824.xml"/><Relationship Id="rId108" Type="http://schemas.openxmlformats.org/officeDocument/2006/relationships/tags" Target="../tags/tag1829.xml"/><Relationship Id="rId124" Type="http://schemas.openxmlformats.org/officeDocument/2006/relationships/tags" Target="../tags/tag1845.xml"/><Relationship Id="rId129" Type="http://schemas.openxmlformats.org/officeDocument/2006/relationships/tags" Target="../tags/tag1850.xml"/><Relationship Id="rId54" Type="http://schemas.openxmlformats.org/officeDocument/2006/relationships/tags" Target="../tags/tag1775.xml"/><Relationship Id="rId70" Type="http://schemas.openxmlformats.org/officeDocument/2006/relationships/tags" Target="../tags/tag1791.xml"/><Relationship Id="rId75" Type="http://schemas.openxmlformats.org/officeDocument/2006/relationships/tags" Target="../tags/tag1796.xml"/><Relationship Id="rId91" Type="http://schemas.openxmlformats.org/officeDocument/2006/relationships/tags" Target="../tags/tag1812.xml"/><Relationship Id="rId96" Type="http://schemas.openxmlformats.org/officeDocument/2006/relationships/tags" Target="../tags/tag1817.xml"/><Relationship Id="rId140" Type="http://schemas.openxmlformats.org/officeDocument/2006/relationships/tags" Target="../tags/tag1861.xml"/><Relationship Id="rId145" Type="http://schemas.openxmlformats.org/officeDocument/2006/relationships/tags" Target="../tags/tag1866.xml"/><Relationship Id="rId161" Type="http://schemas.openxmlformats.org/officeDocument/2006/relationships/tags" Target="../tags/tag1882.xml"/><Relationship Id="rId166" Type="http://schemas.openxmlformats.org/officeDocument/2006/relationships/tags" Target="../tags/tag1887.xml"/><Relationship Id="rId182" Type="http://schemas.openxmlformats.org/officeDocument/2006/relationships/tags" Target="../tags/tag1903.xml"/><Relationship Id="rId187" Type="http://schemas.openxmlformats.org/officeDocument/2006/relationships/tags" Target="../tags/tag1908.xml"/><Relationship Id="rId217" Type="http://schemas.openxmlformats.org/officeDocument/2006/relationships/tags" Target="../tags/tag1938.xml"/><Relationship Id="rId1" Type="http://schemas.openxmlformats.org/officeDocument/2006/relationships/tags" Target="../tags/tag1722.xml"/><Relationship Id="rId6" Type="http://schemas.openxmlformats.org/officeDocument/2006/relationships/tags" Target="../tags/tag1727.xml"/><Relationship Id="rId212" Type="http://schemas.openxmlformats.org/officeDocument/2006/relationships/tags" Target="../tags/tag1933.xml"/><Relationship Id="rId23" Type="http://schemas.openxmlformats.org/officeDocument/2006/relationships/tags" Target="../tags/tag1744.xml"/><Relationship Id="rId28" Type="http://schemas.openxmlformats.org/officeDocument/2006/relationships/tags" Target="../tags/tag1749.xml"/><Relationship Id="rId49" Type="http://schemas.openxmlformats.org/officeDocument/2006/relationships/tags" Target="../tags/tag1770.xml"/><Relationship Id="rId114" Type="http://schemas.openxmlformats.org/officeDocument/2006/relationships/tags" Target="../tags/tag1835.xml"/><Relationship Id="rId119" Type="http://schemas.openxmlformats.org/officeDocument/2006/relationships/tags" Target="../tags/tag1840.xml"/><Relationship Id="rId44" Type="http://schemas.openxmlformats.org/officeDocument/2006/relationships/tags" Target="../tags/tag1765.xml"/><Relationship Id="rId60" Type="http://schemas.openxmlformats.org/officeDocument/2006/relationships/tags" Target="../tags/tag1781.xml"/><Relationship Id="rId65" Type="http://schemas.openxmlformats.org/officeDocument/2006/relationships/tags" Target="../tags/tag1786.xml"/><Relationship Id="rId81" Type="http://schemas.openxmlformats.org/officeDocument/2006/relationships/tags" Target="../tags/tag1802.xml"/><Relationship Id="rId86" Type="http://schemas.openxmlformats.org/officeDocument/2006/relationships/tags" Target="../tags/tag1807.xml"/><Relationship Id="rId130" Type="http://schemas.openxmlformats.org/officeDocument/2006/relationships/tags" Target="../tags/tag1851.xml"/><Relationship Id="rId135" Type="http://schemas.openxmlformats.org/officeDocument/2006/relationships/tags" Target="../tags/tag1856.xml"/><Relationship Id="rId151" Type="http://schemas.openxmlformats.org/officeDocument/2006/relationships/tags" Target="../tags/tag1872.xml"/><Relationship Id="rId156" Type="http://schemas.openxmlformats.org/officeDocument/2006/relationships/tags" Target="../tags/tag1877.xml"/><Relationship Id="rId177" Type="http://schemas.openxmlformats.org/officeDocument/2006/relationships/tags" Target="../tags/tag1898.xml"/><Relationship Id="rId198" Type="http://schemas.openxmlformats.org/officeDocument/2006/relationships/tags" Target="../tags/tag1919.xml"/><Relationship Id="rId172" Type="http://schemas.openxmlformats.org/officeDocument/2006/relationships/tags" Target="../tags/tag1893.xml"/><Relationship Id="rId193" Type="http://schemas.openxmlformats.org/officeDocument/2006/relationships/tags" Target="../tags/tag1914.xml"/><Relationship Id="rId202" Type="http://schemas.openxmlformats.org/officeDocument/2006/relationships/tags" Target="../tags/tag1923.xml"/><Relationship Id="rId207" Type="http://schemas.openxmlformats.org/officeDocument/2006/relationships/tags" Target="../tags/tag1928.xml"/><Relationship Id="rId13" Type="http://schemas.openxmlformats.org/officeDocument/2006/relationships/tags" Target="../tags/tag1734.xml"/><Relationship Id="rId18" Type="http://schemas.openxmlformats.org/officeDocument/2006/relationships/tags" Target="../tags/tag1739.xml"/><Relationship Id="rId39" Type="http://schemas.openxmlformats.org/officeDocument/2006/relationships/tags" Target="../tags/tag1760.xml"/><Relationship Id="rId109" Type="http://schemas.openxmlformats.org/officeDocument/2006/relationships/tags" Target="../tags/tag1830.xml"/><Relationship Id="rId34" Type="http://schemas.openxmlformats.org/officeDocument/2006/relationships/tags" Target="../tags/tag1755.xml"/><Relationship Id="rId50" Type="http://schemas.openxmlformats.org/officeDocument/2006/relationships/tags" Target="../tags/tag1771.xml"/><Relationship Id="rId55" Type="http://schemas.openxmlformats.org/officeDocument/2006/relationships/tags" Target="../tags/tag1776.xml"/><Relationship Id="rId76" Type="http://schemas.openxmlformats.org/officeDocument/2006/relationships/tags" Target="../tags/tag1797.xml"/><Relationship Id="rId97" Type="http://schemas.openxmlformats.org/officeDocument/2006/relationships/tags" Target="../tags/tag1818.xml"/><Relationship Id="rId104" Type="http://schemas.openxmlformats.org/officeDocument/2006/relationships/tags" Target="../tags/tag1825.xml"/><Relationship Id="rId120" Type="http://schemas.openxmlformats.org/officeDocument/2006/relationships/tags" Target="../tags/tag1841.xml"/><Relationship Id="rId125" Type="http://schemas.openxmlformats.org/officeDocument/2006/relationships/tags" Target="../tags/tag1846.xml"/><Relationship Id="rId141" Type="http://schemas.openxmlformats.org/officeDocument/2006/relationships/tags" Target="../tags/tag1862.xml"/><Relationship Id="rId146" Type="http://schemas.openxmlformats.org/officeDocument/2006/relationships/tags" Target="../tags/tag1867.xml"/><Relationship Id="rId167" Type="http://schemas.openxmlformats.org/officeDocument/2006/relationships/tags" Target="../tags/tag1888.xml"/><Relationship Id="rId188" Type="http://schemas.openxmlformats.org/officeDocument/2006/relationships/tags" Target="../tags/tag1909.xml"/><Relationship Id="rId7" Type="http://schemas.openxmlformats.org/officeDocument/2006/relationships/tags" Target="../tags/tag1728.xml"/><Relationship Id="rId71" Type="http://schemas.openxmlformats.org/officeDocument/2006/relationships/tags" Target="../tags/tag1792.xml"/><Relationship Id="rId92" Type="http://schemas.openxmlformats.org/officeDocument/2006/relationships/tags" Target="../tags/tag1813.xml"/><Relationship Id="rId162" Type="http://schemas.openxmlformats.org/officeDocument/2006/relationships/tags" Target="../tags/tag1883.xml"/><Relationship Id="rId183" Type="http://schemas.openxmlformats.org/officeDocument/2006/relationships/tags" Target="../tags/tag1904.xml"/><Relationship Id="rId213" Type="http://schemas.openxmlformats.org/officeDocument/2006/relationships/tags" Target="../tags/tag1934.xml"/><Relationship Id="rId218" Type="http://schemas.openxmlformats.org/officeDocument/2006/relationships/tags" Target="../tags/tag1939.xml"/><Relationship Id="rId2" Type="http://schemas.openxmlformats.org/officeDocument/2006/relationships/tags" Target="../tags/tag1723.xml"/><Relationship Id="rId29" Type="http://schemas.openxmlformats.org/officeDocument/2006/relationships/tags" Target="../tags/tag1750.xml"/><Relationship Id="rId24" Type="http://schemas.openxmlformats.org/officeDocument/2006/relationships/tags" Target="../tags/tag1745.xml"/><Relationship Id="rId40" Type="http://schemas.openxmlformats.org/officeDocument/2006/relationships/tags" Target="../tags/tag1761.xml"/><Relationship Id="rId45" Type="http://schemas.openxmlformats.org/officeDocument/2006/relationships/tags" Target="../tags/tag1766.xml"/><Relationship Id="rId66" Type="http://schemas.openxmlformats.org/officeDocument/2006/relationships/tags" Target="../tags/tag1787.xml"/><Relationship Id="rId87" Type="http://schemas.openxmlformats.org/officeDocument/2006/relationships/tags" Target="../tags/tag1808.xml"/><Relationship Id="rId110" Type="http://schemas.openxmlformats.org/officeDocument/2006/relationships/tags" Target="../tags/tag1831.xml"/><Relationship Id="rId115" Type="http://schemas.openxmlformats.org/officeDocument/2006/relationships/tags" Target="../tags/tag1836.xml"/><Relationship Id="rId131" Type="http://schemas.openxmlformats.org/officeDocument/2006/relationships/tags" Target="../tags/tag1852.xml"/><Relationship Id="rId136" Type="http://schemas.openxmlformats.org/officeDocument/2006/relationships/tags" Target="../tags/tag1857.xml"/><Relationship Id="rId157" Type="http://schemas.openxmlformats.org/officeDocument/2006/relationships/tags" Target="../tags/tag1878.xml"/><Relationship Id="rId178" Type="http://schemas.openxmlformats.org/officeDocument/2006/relationships/tags" Target="../tags/tag1899.xml"/><Relationship Id="rId61" Type="http://schemas.openxmlformats.org/officeDocument/2006/relationships/tags" Target="../tags/tag1782.xml"/><Relationship Id="rId82" Type="http://schemas.openxmlformats.org/officeDocument/2006/relationships/tags" Target="../tags/tag1803.xml"/><Relationship Id="rId152" Type="http://schemas.openxmlformats.org/officeDocument/2006/relationships/tags" Target="../tags/tag1873.xml"/><Relationship Id="rId173" Type="http://schemas.openxmlformats.org/officeDocument/2006/relationships/tags" Target="../tags/tag1894.xml"/><Relationship Id="rId194" Type="http://schemas.openxmlformats.org/officeDocument/2006/relationships/tags" Target="../tags/tag1915.xml"/><Relationship Id="rId199" Type="http://schemas.openxmlformats.org/officeDocument/2006/relationships/tags" Target="../tags/tag1920.xml"/><Relationship Id="rId203" Type="http://schemas.openxmlformats.org/officeDocument/2006/relationships/tags" Target="../tags/tag1924.xml"/><Relationship Id="rId208" Type="http://schemas.openxmlformats.org/officeDocument/2006/relationships/tags" Target="../tags/tag1929.xml"/><Relationship Id="rId19" Type="http://schemas.openxmlformats.org/officeDocument/2006/relationships/tags" Target="../tags/tag1740.xml"/><Relationship Id="rId14" Type="http://schemas.openxmlformats.org/officeDocument/2006/relationships/tags" Target="../tags/tag1735.xml"/><Relationship Id="rId30" Type="http://schemas.openxmlformats.org/officeDocument/2006/relationships/tags" Target="../tags/tag1751.xml"/><Relationship Id="rId35" Type="http://schemas.openxmlformats.org/officeDocument/2006/relationships/tags" Target="../tags/tag1756.xml"/><Relationship Id="rId56" Type="http://schemas.openxmlformats.org/officeDocument/2006/relationships/tags" Target="../tags/tag1777.xml"/><Relationship Id="rId77" Type="http://schemas.openxmlformats.org/officeDocument/2006/relationships/tags" Target="../tags/tag1798.xml"/><Relationship Id="rId100" Type="http://schemas.openxmlformats.org/officeDocument/2006/relationships/tags" Target="../tags/tag1821.xml"/><Relationship Id="rId105" Type="http://schemas.openxmlformats.org/officeDocument/2006/relationships/tags" Target="../tags/tag1826.xml"/><Relationship Id="rId126" Type="http://schemas.openxmlformats.org/officeDocument/2006/relationships/tags" Target="../tags/tag1847.xml"/><Relationship Id="rId147" Type="http://schemas.openxmlformats.org/officeDocument/2006/relationships/tags" Target="../tags/tag1868.xml"/><Relationship Id="rId168" Type="http://schemas.openxmlformats.org/officeDocument/2006/relationships/tags" Target="../tags/tag1889.xml"/><Relationship Id="rId8" Type="http://schemas.openxmlformats.org/officeDocument/2006/relationships/tags" Target="../tags/tag1729.xml"/><Relationship Id="rId51" Type="http://schemas.openxmlformats.org/officeDocument/2006/relationships/tags" Target="../tags/tag1772.xml"/><Relationship Id="rId72" Type="http://schemas.openxmlformats.org/officeDocument/2006/relationships/tags" Target="../tags/tag1793.xml"/><Relationship Id="rId93" Type="http://schemas.openxmlformats.org/officeDocument/2006/relationships/tags" Target="../tags/tag1814.xml"/><Relationship Id="rId98" Type="http://schemas.openxmlformats.org/officeDocument/2006/relationships/tags" Target="../tags/tag1819.xml"/><Relationship Id="rId121" Type="http://schemas.openxmlformats.org/officeDocument/2006/relationships/tags" Target="../tags/tag1842.xml"/><Relationship Id="rId142" Type="http://schemas.openxmlformats.org/officeDocument/2006/relationships/tags" Target="../tags/tag1863.xml"/><Relationship Id="rId163" Type="http://schemas.openxmlformats.org/officeDocument/2006/relationships/tags" Target="../tags/tag1884.xml"/><Relationship Id="rId184" Type="http://schemas.openxmlformats.org/officeDocument/2006/relationships/tags" Target="../tags/tag1905.xml"/><Relationship Id="rId189" Type="http://schemas.openxmlformats.org/officeDocument/2006/relationships/tags" Target="../tags/tag1910.xml"/><Relationship Id="rId219" Type="http://schemas.openxmlformats.org/officeDocument/2006/relationships/tags" Target="../tags/tag1940.xml"/><Relationship Id="rId3" Type="http://schemas.openxmlformats.org/officeDocument/2006/relationships/tags" Target="../tags/tag1724.xml"/><Relationship Id="rId214" Type="http://schemas.openxmlformats.org/officeDocument/2006/relationships/tags" Target="../tags/tag1935.xml"/><Relationship Id="rId25" Type="http://schemas.openxmlformats.org/officeDocument/2006/relationships/tags" Target="../tags/tag1746.xml"/><Relationship Id="rId46" Type="http://schemas.openxmlformats.org/officeDocument/2006/relationships/tags" Target="../tags/tag1767.xml"/><Relationship Id="rId67" Type="http://schemas.openxmlformats.org/officeDocument/2006/relationships/tags" Target="../tags/tag1788.xml"/><Relationship Id="rId116" Type="http://schemas.openxmlformats.org/officeDocument/2006/relationships/tags" Target="../tags/tag1837.xml"/><Relationship Id="rId137" Type="http://schemas.openxmlformats.org/officeDocument/2006/relationships/tags" Target="../tags/tag1858.xml"/><Relationship Id="rId158" Type="http://schemas.openxmlformats.org/officeDocument/2006/relationships/tags" Target="../tags/tag1879.xml"/><Relationship Id="rId20" Type="http://schemas.openxmlformats.org/officeDocument/2006/relationships/tags" Target="../tags/tag1741.xml"/><Relationship Id="rId41" Type="http://schemas.openxmlformats.org/officeDocument/2006/relationships/tags" Target="../tags/tag1762.xml"/><Relationship Id="rId62" Type="http://schemas.openxmlformats.org/officeDocument/2006/relationships/tags" Target="../tags/tag1783.xml"/><Relationship Id="rId83" Type="http://schemas.openxmlformats.org/officeDocument/2006/relationships/tags" Target="../tags/tag1804.xml"/><Relationship Id="rId88" Type="http://schemas.openxmlformats.org/officeDocument/2006/relationships/tags" Target="../tags/tag1809.xml"/><Relationship Id="rId111" Type="http://schemas.openxmlformats.org/officeDocument/2006/relationships/tags" Target="../tags/tag1832.xml"/><Relationship Id="rId132" Type="http://schemas.openxmlformats.org/officeDocument/2006/relationships/tags" Target="../tags/tag1853.xml"/><Relationship Id="rId153" Type="http://schemas.openxmlformats.org/officeDocument/2006/relationships/tags" Target="../tags/tag1874.xml"/><Relationship Id="rId174" Type="http://schemas.openxmlformats.org/officeDocument/2006/relationships/tags" Target="../tags/tag1895.xml"/><Relationship Id="rId179" Type="http://schemas.openxmlformats.org/officeDocument/2006/relationships/tags" Target="../tags/tag1900.xml"/><Relationship Id="rId195" Type="http://schemas.openxmlformats.org/officeDocument/2006/relationships/tags" Target="../tags/tag1916.xml"/><Relationship Id="rId209" Type="http://schemas.openxmlformats.org/officeDocument/2006/relationships/tags" Target="../tags/tag1930.xml"/><Relationship Id="rId190" Type="http://schemas.openxmlformats.org/officeDocument/2006/relationships/tags" Target="../tags/tag1911.xml"/><Relationship Id="rId204" Type="http://schemas.openxmlformats.org/officeDocument/2006/relationships/tags" Target="../tags/tag1925.xml"/><Relationship Id="rId220" Type="http://schemas.openxmlformats.org/officeDocument/2006/relationships/tags" Target="../tags/tag1941.xml"/><Relationship Id="rId15" Type="http://schemas.openxmlformats.org/officeDocument/2006/relationships/tags" Target="../tags/tag1736.xml"/><Relationship Id="rId36" Type="http://schemas.openxmlformats.org/officeDocument/2006/relationships/tags" Target="../tags/tag1757.xml"/><Relationship Id="rId57" Type="http://schemas.openxmlformats.org/officeDocument/2006/relationships/tags" Target="../tags/tag1778.xml"/><Relationship Id="rId106" Type="http://schemas.openxmlformats.org/officeDocument/2006/relationships/tags" Target="../tags/tag1827.xml"/><Relationship Id="rId127" Type="http://schemas.openxmlformats.org/officeDocument/2006/relationships/tags" Target="../tags/tag1848.xml"/><Relationship Id="rId10" Type="http://schemas.openxmlformats.org/officeDocument/2006/relationships/tags" Target="../tags/tag1731.xml"/><Relationship Id="rId31" Type="http://schemas.openxmlformats.org/officeDocument/2006/relationships/tags" Target="../tags/tag1752.xml"/><Relationship Id="rId52" Type="http://schemas.openxmlformats.org/officeDocument/2006/relationships/tags" Target="../tags/tag1773.xml"/><Relationship Id="rId73" Type="http://schemas.openxmlformats.org/officeDocument/2006/relationships/tags" Target="../tags/tag1794.xml"/><Relationship Id="rId78" Type="http://schemas.openxmlformats.org/officeDocument/2006/relationships/tags" Target="../tags/tag1799.xml"/><Relationship Id="rId94" Type="http://schemas.openxmlformats.org/officeDocument/2006/relationships/tags" Target="../tags/tag1815.xml"/><Relationship Id="rId99" Type="http://schemas.openxmlformats.org/officeDocument/2006/relationships/tags" Target="../tags/tag1820.xml"/><Relationship Id="rId101" Type="http://schemas.openxmlformats.org/officeDocument/2006/relationships/tags" Target="../tags/tag1822.xml"/><Relationship Id="rId122" Type="http://schemas.openxmlformats.org/officeDocument/2006/relationships/tags" Target="../tags/tag1843.xml"/><Relationship Id="rId143" Type="http://schemas.openxmlformats.org/officeDocument/2006/relationships/tags" Target="../tags/tag1864.xml"/><Relationship Id="rId148" Type="http://schemas.openxmlformats.org/officeDocument/2006/relationships/tags" Target="../tags/tag1869.xml"/><Relationship Id="rId164" Type="http://schemas.openxmlformats.org/officeDocument/2006/relationships/tags" Target="../tags/tag1885.xml"/><Relationship Id="rId169" Type="http://schemas.openxmlformats.org/officeDocument/2006/relationships/tags" Target="../tags/tag1890.xml"/><Relationship Id="rId185" Type="http://schemas.openxmlformats.org/officeDocument/2006/relationships/tags" Target="../tags/tag1906.xml"/><Relationship Id="rId4" Type="http://schemas.openxmlformats.org/officeDocument/2006/relationships/tags" Target="../tags/tag1725.xml"/><Relationship Id="rId9" Type="http://schemas.openxmlformats.org/officeDocument/2006/relationships/tags" Target="../tags/tag1730.xml"/><Relationship Id="rId180" Type="http://schemas.openxmlformats.org/officeDocument/2006/relationships/tags" Target="../tags/tag1901.xml"/><Relationship Id="rId210" Type="http://schemas.openxmlformats.org/officeDocument/2006/relationships/tags" Target="../tags/tag1931.xml"/><Relationship Id="rId215" Type="http://schemas.openxmlformats.org/officeDocument/2006/relationships/tags" Target="../tags/tag1936.xml"/><Relationship Id="rId26" Type="http://schemas.openxmlformats.org/officeDocument/2006/relationships/tags" Target="../tags/tag1747.xml"/><Relationship Id="rId47" Type="http://schemas.openxmlformats.org/officeDocument/2006/relationships/tags" Target="../tags/tag1768.xml"/><Relationship Id="rId68" Type="http://schemas.openxmlformats.org/officeDocument/2006/relationships/tags" Target="../tags/tag1789.xml"/><Relationship Id="rId89" Type="http://schemas.openxmlformats.org/officeDocument/2006/relationships/tags" Target="../tags/tag1810.xml"/><Relationship Id="rId112" Type="http://schemas.openxmlformats.org/officeDocument/2006/relationships/tags" Target="../tags/tag1833.xml"/><Relationship Id="rId133" Type="http://schemas.openxmlformats.org/officeDocument/2006/relationships/tags" Target="../tags/tag1854.xml"/><Relationship Id="rId154" Type="http://schemas.openxmlformats.org/officeDocument/2006/relationships/tags" Target="../tags/tag1875.xml"/><Relationship Id="rId175" Type="http://schemas.openxmlformats.org/officeDocument/2006/relationships/tags" Target="../tags/tag1896.xml"/><Relationship Id="rId196" Type="http://schemas.openxmlformats.org/officeDocument/2006/relationships/tags" Target="../tags/tag1917.xml"/><Relationship Id="rId200" Type="http://schemas.openxmlformats.org/officeDocument/2006/relationships/tags" Target="../tags/tag1921.xml"/><Relationship Id="rId16" Type="http://schemas.openxmlformats.org/officeDocument/2006/relationships/tags" Target="../tags/tag1737.xml"/><Relationship Id="rId221" Type="http://schemas.openxmlformats.org/officeDocument/2006/relationships/slideLayout" Target="../slideLayouts/slideLayout1.xml"/><Relationship Id="rId37" Type="http://schemas.openxmlformats.org/officeDocument/2006/relationships/tags" Target="../tags/tag1758.xml"/><Relationship Id="rId58" Type="http://schemas.openxmlformats.org/officeDocument/2006/relationships/tags" Target="../tags/tag1779.xml"/><Relationship Id="rId79" Type="http://schemas.openxmlformats.org/officeDocument/2006/relationships/tags" Target="../tags/tag1800.xml"/><Relationship Id="rId102" Type="http://schemas.openxmlformats.org/officeDocument/2006/relationships/tags" Target="../tags/tag1823.xml"/><Relationship Id="rId123" Type="http://schemas.openxmlformats.org/officeDocument/2006/relationships/tags" Target="../tags/tag1844.xml"/><Relationship Id="rId144" Type="http://schemas.openxmlformats.org/officeDocument/2006/relationships/tags" Target="../tags/tag18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MARTInkShape-1"/>
          <p:cNvSpPr/>
          <p:nvPr>
            <p:custDataLst>
              <p:tags r:id="rId1"/>
            </p:custDataLst>
          </p:nvPr>
        </p:nvSpPr>
        <p:spPr>
          <a:xfrm>
            <a:off x="8201036" y="3667170"/>
            <a:ext cx="85715" cy="862789"/>
          </a:xfrm>
          <a:custGeom>
            <a:avLst/>
            <a:gdLst/>
            <a:ahLst/>
            <a:cxnLst/>
            <a:rect l="0" t="0" r="0" b="0"/>
            <a:pathLst>
              <a:path w="85715" h="862789">
                <a:moveTo>
                  <a:pt x="19039" y="19005"/>
                </a:moveTo>
                <a:lnTo>
                  <a:pt x="19039" y="19005"/>
                </a:lnTo>
                <a:lnTo>
                  <a:pt x="19039" y="1672"/>
                </a:lnTo>
                <a:lnTo>
                  <a:pt x="20097" y="1099"/>
                </a:lnTo>
                <a:lnTo>
                  <a:pt x="28171" y="0"/>
                </a:lnTo>
                <a:lnTo>
                  <a:pt x="28448" y="5025"/>
                </a:lnTo>
                <a:lnTo>
                  <a:pt x="20353" y="50774"/>
                </a:lnTo>
                <a:lnTo>
                  <a:pt x="19429" y="88861"/>
                </a:lnTo>
                <a:lnTo>
                  <a:pt x="19117" y="127622"/>
                </a:lnTo>
                <a:lnTo>
                  <a:pt x="19062" y="169133"/>
                </a:lnTo>
                <a:lnTo>
                  <a:pt x="19049" y="203203"/>
                </a:lnTo>
                <a:lnTo>
                  <a:pt x="20099" y="250633"/>
                </a:lnTo>
                <a:lnTo>
                  <a:pt x="24096" y="281759"/>
                </a:lnTo>
                <a:lnTo>
                  <a:pt x="26579" y="316759"/>
                </a:lnTo>
                <a:lnTo>
                  <a:pt x="27682" y="353482"/>
                </a:lnTo>
                <a:lnTo>
                  <a:pt x="28173" y="390970"/>
                </a:lnTo>
                <a:lnTo>
                  <a:pt x="28449" y="432606"/>
                </a:lnTo>
                <a:lnTo>
                  <a:pt x="33586" y="470107"/>
                </a:lnTo>
                <a:lnTo>
                  <a:pt x="36755" y="513086"/>
                </a:lnTo>
                <a:lnTo>
                  <a:pt x="37913" y="557784"/>
                </a:lnTo>
                <a:lnTo>
                  <a:pt x="36953" y="577020"/>
                </a:lnTo>
                <a:lnTo>
                  <a:pt x="32998" y="589098"/>
                </a:lnTo>
                <a:lnTo>
                  <a:pt x="31520" y="591684"/>
                </a:lnTo>
                <a:lnTo>
                  <a:pt x="30535" y="592349"/>
                </a:lnTo>
                <a:lnTo>
                  <a:pt x="29878" y="591735"/>
                </a:lnTo>
                <a:lnTo>
                  <a:pt x="28679" y="545784"/>
                </a:lnTo>
                <a:lnTo>
                  <a:pt x="29645" y="505353"/>
                </a:lnTo>
                <a:lnTo>
                  <a:pt x="35117" y="472142"/>
                </a:lnTo>
                <a:lnTo>
                  <a:pt x="36768" y="437005"/>
                </a:lnTo>
                <a:lnTo>
                  <a:pt x="37698" y="390742"/>
                </a:lnTo>
                <a:lnTo>
                  <a:pt x="40738" y="357788"/>
                </a:lnTo>
                <a:lnTo>
                  <a:pt x="44558" y="324091"/>
                </a:lnTo>
                <a:lnTo>
                  <a:pt x="47767" y="279205"/>
                </a:lnTo>
                <a:lnTo>
                  <a:pt x="52268" y="244716"/>
                </a:lnTo>
                <a:lnTo>
                  <a:pt x="55696" y="204768"/>
                </a:lnTo>
                <a:lnTo>
                  <a:pt x="61767" y="167768"/>
                </a:lnTo>
                <a:lnTo>
                  <a:pt x="72242" y="120514"/>
                </a:lnTo>
                <a:lnTo>
                  <a:pt x="75669" y="88634"/>
                </a:lnTo>
                <a:lnTo>
                  <a:pt x="76901" y="86591"/>
                </a:lnTo>
                <a:lnTo>
                  <a:pt x="78780" y="87345"/>
                </a:lnTo>
                <a:lnTo>
                  <a:pt x="81092" y="89965"/>
                </a:lnTo>
                <a:lnTo>
                  <a:pt x="84801" y="134308"/>
                </a:lnTo>
                <a:lnTo>
                  <a:pt x="85309" y="171145"/>
                </a:lnTo>
                <a:lnTo>
                  <a:pt x="85534" y="212212"/>
                </a:lnTo>
                <a:lnTo>
                  <a:pt x="85634" y="251983"/>
                </a:lnTo>
                <a:lnTo>
                  <a:pt x="85690" y="299232"/>
                </a:lnTo>
                <a:lnTo>
                  <a:pt x="85706" y="345217"/>
                </a:lnTo>
                <a:lnTo>
                  <a:pt x="85712" y="386124"/>
                </a:lnTo>
                <a:lnTo>
                  <a:pt x="85714" y="425055"/>
                </a:lnTo>
                <a:lnTo>
                  <a:pt x="85714" y="463401"/>
                </a:lnTo>
                <a:lnTo>
                  <a:pt x="84656" y="501574"/>
                </a:lnTo>
                <a:lnTo>
                  <a:pt x="79169" y="538638"/>
                </a:lnTo>
                <a:lnTo>
                  <a:pt x="76777" y="582964"/>
                </a:lnTo>
                <a:lnTo>
                  <a:pt x="76305" y="627115"/>
                </a:lnTo>
                <a:lnTo>
                  <a:pt x="76223" y="671908"/>
                </a:lnTo>
                <a:lnTo>
                  <a:pt x="70708" y="714574"/>
                </a:lnTo>
                <a:lnTo>
                  <a:pt x="75258" y="761987"/>
                </a:lnTo>
                <a:lnTo>
                  <a:pt x="76108" y="808995"/>
                </a:lnTo>
                <a:lnTo>
                  <a:pt x="77193" y="810248"/>
                </a:lnTo>
                <a:lnTo>
                  <a:pt x="78975" y="808967"/>
                </a:lnTo>
                <a:lnTo>
                  <a:pt x="81222" y="805997"/>
                </a:lnTo>
                <a:lnTo>
                  <a:pt x="85123" y="762215"/>
                </a:lnTo>
                <a:lnTo>
                  <a:pt x="85539" y="722168"/>
                </a:lnTo>
                <a:lnTo>
                  <a:pt x="85636" y="687122"/>
                </a:lnTo>
                <a:lnTo>
                  <a:pt x="85691" y="643592"/>
                </a:lnTo>
                <a:lnTo>
                  <a:pt x="84648" y="603883"/>
                </a:lnTo>
                <a:lnTo>
                  <a:pt x="80224" y="565306"/>
                </a:lnTo>
                <a:lnTo>
                  <a:pt x="82558" y="527065"/>
                </a:lnTo>
                <a:lnTo>
                  <a:pt x="77487" y="486806"/>
                </a:lnTo>
                <a:lnTo>
                  <a:pt x="72181" y="453400"/>
                </a:lnTo>
                <a:lnTo>
                  <a:pt x="68298" y="414062"/>
                </a:lnTo>
                <a:lnTo>
                  <a:pt x="67148" y="372185"/>
                </a:lnTo>
                <a:lnTo>
                  <a:pt x="60214" y="326894"/>
                </a:lnTo>
                <a:lnTo>
                  <a:pt x="57544" y="294761"/>
                </a:lnTo>
                <a:lnTo>
                  <a:pt x="56351" y="294918"/>
                </a:lnTo>
                <a:lnTo>
                  <a:pt x="52203" y="303558"/>
                </a:lnTo>
                <a:lnTo>
                  <a:pt x="48974" y="336385"/>
                </a:lnTo>
                <a:lnTo>
                  <a:pt x="48219" y="367497"/>
                </a:lnTo>
                <a:lnTo>
                  <a:pt x="44971" y="415067"/>
                </a:lnTo>
                <a:lnTo>
                  <a:pt x="40128" y="455974"/>
                </a:lnTo>
                <a:lnTo>
                  <a:pt x="38693" y="494905"/>
                </a:lnTo>
                <a:lnTo>
                  <a:pt x="38268" y="533252"/>
                </a:lnTo>
                <a:lnTo>
                  <a:pt x="38142" y="571424"/>
                </a:lnTo>
                <a:lnTo>
                  <a:pt x="38105" y="609546"/>
                </a:lnTo>
                <a:lnTo>
                  <a:pt x="35271" y="656119"/>
                </a:lnTo>
                <a:lnTo>
                  <a:pt x="30486" y="694809"/>
                </a:lnTo>
                <a:lnTo>
                  <a:pt x="24832" y="733170"/>
                </a:lnTo>
                <a:lnTo>
                  <a:pt x="20756" y="770242"/>
                </a:lnTo>
                <a:lnTo>
                  <a:pt x="12832" y="814823"/>
                </a:lnTo>
                <a:lnTo>
                  <a:pt x="9439" y="835946"/>
                </a:lnTo>
                <a:lnTo>
                  <a:pt x="7347" y="837741"/>
                </a:lnTo>
                <a:lnTo>
                  <a:pt x="4895" y="837879"/>
                </a:lnTo>
                <a:lnTo>
                  <a:pt x="958" y="792474"/>
                </a:lnTo>
                <a:lnTo>
                  <a:pt x="420" y="758586"/>
                </a:lnTo>
                <a:lnTo>
                  <a:pt x="116" y="718976"/>
                </a:lnTo>
                <a:lnTo>
                  <a:pt x="46" y="686056"/>
                </a:lnTo>
                <a:lnTo>
                  <a:pt x="14" y="647789"/>
                </a:lnTo>
                <a:lnTo>
                  <a:pt x="0" y="609615"/>
                </a:lnTo>
                <a:lnTo>
                  <a:pt x="5049" y="572648"/>
                </a:lnTo>
                <a:lnTo>
                  <a:pt x="8191" y="533121"/>
                </a:lnTo>
                <a:lnTo>
                  <a:pt x="9340" y="485895"/>
                </a:lnTo>
                <a:lnTo>
                  <a:pt x="9399" y="482665"/>
                </a:lnTo>
                <a:lnTo>
                  <a:pt x="9436" y="482628"/>
                </a:lnTo>
                <a:lnTo>
                  <a:pt x="9504" y="523513"/>
                </a:lnTo>
                <a:lnTo>
                  <a:pt x="9512" y="570569"/>
                </a:lnTo>
                <a:lnTo>
                  <a:pt x="9514" y="607058"/>
                </a:lnTo>
                <a:lnTo>
                  <a:pt x="9514" y="644681"/>
                </a:lnTo>
                <a:lnTo>
                  <a:pt x="9514" y="682640"/>
                </a:lnTo>
                <a:lnTo>
                  <a:pt x="9514" y="720697"/>
                </a:lnTo>
                <a:lnTo>
                  <a:pt x="10572" y="760902"/>
                </a:lnTo>
                <a:lnTo>
                  <a:pt x="16059" y="807857"/>
                </a:lnTo>
                <a:lnTo>
                  <a:pt x="18646" y="852131"/>
                </a:lnTo>
                <a:lnTo>
                  <a:pt x="18923" y="862404"/>
                </a:lnTo>
                <a:lnTo>
                  <a:pt x="17903" y="862788"/>
                </a:lnTo>
                <a:lnTo>
                  <a:pt x="13949" y="860391"/>
                </a:lnTo>
                <a:lnTo>
                  <a:pt x="12470" y="858270"/>
                </a:lnTo>
                <a:lnTo>
                  <a:pt x="19039" y="8286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Shape-2"/>
          <p:cNvSpPr/>
          <p:nvPr>
            <p:custDataLst>
              <p:tags r:id="rId2"/>
            </p:custDataLst>
          </p:nvPr>
        </p:nvSpPr>
        <p:spPr>
          <a:xfrm>
            <a:off x="4829175" y="4102184"/>
            <a:ext cx="47507" cy="441242"/>
          </a:xfrm>
          <a:custGeom>
            <a:avLst/>
            <a:gdLst/>
            <a:ahLst/>
            <a:cxnLst/>
            <a:rect l="0" t="0" r="0" b="0"/>
            <a:pathLst>
              <a:path w="47507" h="441242">
                <a:moveTo>
                  <a:pt x="0" y="212641"/>
                </a:moveTo>
                <a:lnTo>
                  <a:pt x="0" y="212641"/>
                </a:lnTo>
                <a:lnTo>
                  <a:pt x="0" y="204440"/>
                </a:lnTo>
                <a:lnTo>
                  <a:pt x="0" y="243855"/>
                </a:lnTo>
                <a:lnTo>
                  <a:pt x="7539" y="286366"/>
                </a:lnTo>
                <a:lnTo>
                  <a:pt x="14189" y="323865"/>
                </a:lnTo>
                <a:lnTo>
                  <a:pt x="24636" y="369921"/>
                </a:lnTo>
                <a:lnTo>
                  <a:pt x="27797" y="393130"/>
                </a:lnTo>
                <a:lnTo>
                  <a:pt x="28056" y="393292"/>
                </a:lnTo>
                <a:lnTo>
                  <a:pt x="35019" y="369681"/>
                </a:lnTo>
                <a:lnTo>
                  <a:pt x="34669" y="322526"/>
                </a:lnTo>
                <a:lnTo>
                  <a:pt x="30381" y="283652"/>
                </a:lnTo>
                <a:lnTo>
                  <a:pt x="26288" y="243560"/>
                </a:lnTo>
                <a:lnTo>
                  <a:pt x="21194" y="199930"/>
                </a:lnTo>
                <a:lnTo>
                  <a:pt x="19686" y="161250"/>
                </a:lnTo>
                <a:lnTo>
                  <a:pt x="16416" y="119097"/>
                </a:lnTo>
                <a:lnTo>
                  <a:pt x="10886" y="71985"/>
                </a:lnTo>
                <a:lnTo>
                  <a:pt x="9928" y="51961"/>
                </a:lnTo>
                <a:lnTo>
                  <a:pt x="8736" y="50488"/>
                </a:lnTo>
                <a:lnTo>
                  <a:pt x="6882" y="51623"/>
                </a:lnTo>
                <a:lnTo>
                  <a:pt x="4588" y="54495"/>
                </a:lnTo>
                <a:lnTo>
                  <a:pt x="4861" y="66154"/>
                </a:lnTo>
                <a:lnTo>
                  <a:pt x="8604" y="104566"/>
                </a:lnTo>
                <a:lnTo>
                  <a:pt x="10401" y="145314"/>
                </a:lnTo>
                <a:lnTo>
                  <a:pt x="17028" y="192404"/>
                </a:lnTo>
                <a:lnTo>
                  <a:pt x="18151" y="225872"/>
                </a:lnTo>
                <a:lnTo>
                  <a:pt x="18650" y="261914"/>
                </a:lnTo>
                <a:lnTo>
                  <a:pt x="18872" y="296276"/>
                </a:lnTo>
                <a:lnTo>
                  <a:pt x="18997" y="336905"/>
                </a:lnTo>
                <a:lnTo>
                  <a:pt x="21856" y="365171"/>
                </a:lnTo>
                <a:lnTo>
                  <a:pt x="24531" y="383091"/>
                </a:lnTo>
                <a:lnTo>
                  <a:pt x="19981" y="408353"/>
                </a:lnTo>
                <a:lnTo>
                  <a:pt x="19671" y="407674"/>
                </a:lnTo>
                <a:lnTo>
                  <a:pt x="19104" y="365770"/>
                </a:lnTo>
                <a:lnTo>
                  <a:pt x="19066" y="332449"/>
                </a:lnTo>
                <a:lnTo>
                  <a:pt x="19057" y="297286"/>
                </a:lnTo>
                <a:lnTo>
                  <a:pt x="19052" y="256065"/>
                </a:lnTo>
                <a:lnTo>
                  <a:pt x="19050" y="218687"/>
                </a:lnTo>
                <a:lnTo>
                  <a:pt x="19050" y="180801"/>
                </a:lnTo>
                <a:lnTo>
                  <a:pt x="19050" y="142764"/>
                </a:lnTo>
                <a:lnTo>
                  <a:pt x="21872" y="111735"/>
                </a:lnTo>
                <a:lnTo>
                  <a:pt x="26589" y="64210"/>
                </a:lnTo>
                <a:lnTo>
                  <a:pt x="25164" y="26139"/>
                </a:lnTo>
                <a:lnTo>
                  <a:pt x="20258" y="0"/>
                </a:lnTo>
                <a:lnTo>
                  <a:pt x="19209" y="38681"/>
                </a:lnTo>
                <a:lnTo>
                  <a:pt x="19097" y="84191"/>
                </a:lnTo>
                <a:lnTo>
                  <a:pt x="19071" y="117453"/>
                </a:lnTo>
                <a:lnTo>
                  <a:pt x="19056" y="163153"/>
                </a:lnTo>
                <a:lnTo>
                  <a:pt x="19053" y="201582"/>
                </a:lnTo>
                <a:lnTo>
                  <a:pt x="19051" y="240534"/>
                </a:lnTo>
                <a:lnTo>
                  <a:pt x="19050" y="275838"/>
                </a:lnTo>
                <a:lnTo>
                  <a:pt x="20108" y="314621"/>
                </a:lnTo>
                <a:lnTo>
                  <a:pt x="25596" y="352454"/>
                </a:lnTo>
                <a:lnTo>
                  <a:pt x="28313" y="399192"/>
                </a:lnTo>
                <a:lnTo>
                  <a:pt x="28458" y="405972"/>
                </a:lnTo>
                <a:lnTo>
                  <a:pt x="31345" y="398402"/>
                </a:lnTo>
                <a:lnTo>
                  <a:pt x="36099" y="367517"/>
                </a:lnTo>
                <a:lnTo>
                  <a:pt x="37507" y="330497"/>
                </a:lnTo>
                <a:lnTo>
                  <a:pt x="37924" y="288131"/>
                </a:lnTo>
                <a:lnTo>
                  <a:pt x="38022" y="252542"/>
                </a:lnTo>
                <a:lnTo>
                  <a:pt x="38077" y="205531"/>
                </a:lnTo>
                <a:lnTo>
                  <a:pt x="38090" y="166795"/>
                </a:lnTo>
                <a:lnTo>
                  <a:pt x="38095" y="127707"/>
                </a:lnTo>
                <a:lnTo>
                  <a:pt x="38098" y="91284"/>
                </a:lnTo>
                <a:lnTo>
                  <a:pt x="37041" y="48037"/>
                </a:lnTo>
                <a:lnTo>
                  <a:pt x="30561" y="15732"/>
                </a:lnTo>
                <a:lnTo>
                  <a:pt x="29899" y="14693"/>
                </a:lnTo>
                <a:lnTo>
                  <a:pt x="28837" y="58653"/>
                </a:lnTo>
                <a:lnTo>
                  <a:pt x="28692" y="92343"/>
                </a:lnTo>
                <a:lnTo>
                  <a:pt x="28609" y="136898"/>
                </a:lnTo>
                <a:lnTo>
                  <a:pt x="28585" y="176911"/>
                </a:lnTo>
                <a:lnTo>
                  <a:pt x="28578" y="215578"/>
                </a:lnTo>
                <a:lnTo>
                  <a:pt x="28575" y="253846"/>
                </a:lnTo>
                <a:lnTo>
                  <a:pt x="35121" y="297098"/>
                </a:lnTo>
                <a:lnTo>
                  <a:pt x="37511" y="341860"/>
                </a:lnTo>
                <a:lnTo>
                  <a:pt x="40748" y="380045"/>
                </a:lnTo>
                <a:lnTo>
                  <a:pt x="46267" y="406222"/>
                </a:lnTo>
                <a:lnTo>
                  <a:pt x="46718" y="405195"/>
                </a:lnTo>
                <a:lnTo>
                  <a:pt x="47506" y="367271"/>
                </a:lnTo>
                <a:lnTo>
                  <a:pt x="46543" y="326324"/>
                </a:lnTo>
                <a:lnTo>
                  <a:pt x="41072" y="288776"/>
                </a:lnTo>
                <a:lnTo>
                  <a:pt x="39421" y="256004"/>
                </a:lnTo>
                <a:lnTo>
                  <a:pt x="38687" y="220272"/>
                </a:lnTo>
                <a:lnTo>
                  <a:pt x="38361" y="185341"/>
                </a:lnTo>
                <a:lnTo>
                  <a:pt x="38177" y="145050"/>
                </a:lnTo>
                <a:lnTo>
                  <a:pt x="38116" y="125990"/>
                </a:lnTo>
                <a:lnTo>
                  <a:pt x="30499" y="165874"/>
                </a:lnTo>
                <a:lnTo>
                  <a:pt x="22912" y="212543"/>
                </a:lnTo>
                <a:lnTo>
                  <a:pt x="20195" y="252123"/>
                </a:lnTo>
                <a:lnTo>
                  <a:pt x="19559" y="288750"/>
                </a:lnTo>
                <a:lnTo>
                  <a:pt x="19276" y="326901"/>
                </a:lnTo>
                <a:lnTo>
                  <a:pt x="19150" y="361849"/>
                </a:lnTo>
                <a:lnTo>
                  <a:pt x="20138" y="399373"/>
                </a:lnTo>
                <a:lnTo>
                  <a:pt x="28575" y="4412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3"/>
          <p:cNvSpPr/>
          <p:nvPr>
            <p:custDataLst>
              <p:tags r:id="rId3"/>
            </p:custDataLst>
          </p:nvPr>
        </p:nvSpPr>
        <p:spPr>
          <a:xfrm>
            <a:off x="7470122" y="3886307"/>
            <a:ext cx="749954" cy="476137"/>
          </a:xfrm>
          <a:custGeom>
            <a:avLst/>
            <a:gdLst/>
            <a:ahLst/>
            <a:cxnLst/>
            <a:rect l="0" t="0" r="0" b="0"/>
            <a:pathLst>
              <a:path w="749954" h="476137">
                <a:moveTo>
                  <a:pt x="292753" y="180868"/>
                </a:moveTo>
                <a:lnTo>
                  <a:pt x="292753" y="180868"/>
                </a:lnTo>
                <a:lnTo>
                  <a:pt x="252979" y="202327"/>
                </a:lnTo>
                <a:lnTo>
                  <a:pt x="209677" y="222188"/>
                </a:lnTo>
                <a:lnTo>
                  <a:pt x="172273" y="240221"/>
                </a:lnTo>
                <a:lnTo>
                  <a:pt x="129020" y="263853"/>
                </a:lnTo>
                <a:lnTo>
                  <a:pt x="88960" y="279183"/>
                </a:lnTo>
                <a:lnTo>
                  <a:pt x="85983" y="279220"/>
                </a:lnTo>
                <a:lnTo>
                  <a:pt x="85056" y="278186"/>
                </a:lnTo>
                <a:lnTo>
                  <a:pt x="98922" y="266618"/>
                </a:lnTo>
                <a:lnTo>
                  <a:pt x="141169" y="245142"/>
                </a:lnTo>
                <a:lnTo>
                  <a:pt x="178614" y="221669"/>
                </a:lnTo>
                <a:lnTo>
                  <a:pt x="224189" y="196649"/>
                </a:lnTo>
                <a:lnTo>
                  <a:pt x="261384" y="177665"/>
                </a:lnTo>
                <a:lnTo>
                  <a:pt x="299216" y="158635"/>
                </a:lnTo>
                <a:lnTo>
                  <a:pt x="336177" y="139590"/>
                </a:lnTo>
                <a:lnTo>
                  <a:pt x="377648" y="114193"/>
                </a:lnTo>
                <a:lnTo>
                  <a:pt x="396100" y="103610"/>
                </a:lnTo>
                <a:lnTo>
                  <a:pt x="436904" y="91201"/>
                </a:lnTo>
                <a:lnTo>
                  <a:pt x="454469" y="87272"/>
                </a:lnTo>
                <a:lnTo>
                  <a:pt x="453480" y="88838"/>
                </a:lnTo>
                <a:lnTo>
                  <a:pt x="410319" y="117335"/>
                </a:lnTo>
                <a:lnTo>
                  <a:pt x="363052" y="145309"/>
                </a:lnTo>
                <a:lnTo>
                  <a:pt x="319222" y="174040"/>
                </a:lnTo>
                <a:lnTo>
                  <a:pt x="275169" y="204919"/>
                </a:lnTo>
                <a:lnTo>
                  <a:pt x="235892" y="232460"/>
                </a:lnTo>
                <a:lnTo>
                  <a:pt x="197560" y="264554"/>
                </a:lnTo>
                <a:lnTo>
                  <a:pt x="152289" y="302723"/>
                </a:lnTo>
                <a:lnTo>
                  <a:pt x="149370" y="307613"/>
                </a:lnTo>
                <a:lnTo>
                  <a:pt x="148480" y="311931"/>
                </a:lnTo>
                <a:lnTo>
                  <a:pt x="148947" y="315869"/>
                </a:lnTo>
                <a:lnTo>
                  <a:pt x="150315" y="318494"/>
                </a:lnTo>
                <a:lnTo>
                  <a:pt x="152286" y="320244"/>
                </a:lnTo>
                <a:lnTo>
                  <a:pt x="154658" y="321410"/>
                </a:lnTo>
                <a:lnTo>
                  <a:pt x="194371" y="316736"/>
                </a:lnTo>
                <a:lnTo>
                  <a:pt x="225150" y="312848"/>
                </a:lnTo>
                <a:lnTo>
                  <a:pt x="266817" y="296465"/>
                </a:lnTo>
                <a:lnTo>
                  <a:pt x="303060" y="283205"/>
                </a:lnTo>
                <a:lnTo>
                  <a:pt x="348177" y="259761"/>
                </a:lnTo>
                <a:lnTo>
                  <a:pt x="388720" y="235806"/>
                </a:lnTo>
                <a:lnTo>
                  <a:pt x="430753" y="216963"/>
                </a:lnTo>
                <a:lnTo>
                  <a:pt x="474341" y="193500"/>
                </a:lnTo>
                <a:lnTo>
                  <a:pt x="500660" y="179169"/>
                </a:lnTo>
                <a:lnTo>
                  <a:pt x="501208" y="179735"/>
                </a:lnTo>
                <a:lnTo>
                  <a:pt x="462435" y="207283"/>
                </a:lnTo>
                <a:lnTo>
                  <a:pt x="416345" y="238151"/>
                </a:lnTo>
                <a:lnTo>
                  <a:pt x="373376" y="263444"/>
                </a:lnTo>
                <a:lnTo>
                  <a:pt x="336632" y="287532"/>
                </a:lnTo>
                <a:lnTo>
                  <a:pt x="292837" y="316512"/>
                </a:lnTo>
                <a:lnTo>
                  <a:pt x="247339" y="345441"/>
                </a:lnTo>
                <a:lnTo>
                  <a:pt x="202409" y="381416"/>
                </a:lnTo>
                <a:lnTo>
                  <a:pt x="180495" y="404566"/>
                </a:lnTo>
                <a:lnTo>
                  <a:pt x="179814" y="408317"/>
                </a:lnTo>
                <a:lnTo>
                  <a:pt x="182536" y="409759"/>
                </a:lnTo>
                <a:lnTo>
                  <a:pt x="214772" y="404469"/>
                </a:lnTo>
                <a:lnTo>
                  <a:pt x="254301" y="392174"/>
                </a:lnTo>
                <a:lnTo>
                  <a:pt x="295506" y="370461"/>
                </a:lnTo>
                <a:lnTo>
                  <a:pt x="339039" y="350845"/>
                </a:lnTo>
                <a:lnTo>
                  <a:pt x="378214" y="330233"/>
                </a:lnTo>
                <a:lnTo>
                  <a:pt x="416526" y="312051"/>
                </a:lnTo>
                <a:lnTo>
                  <a:pt x="462078" y="290845"/>
                </a:lnTo>
                <a:lnTo>
                  <a:pt x="490368" y="281272"/>
                </a:lnTo>
                <a:lnTo>
                  <a:pt x="492230" y="279554"/>
                </a:lnTo>
                <a:lnTo>
                  <a:pt x="491355" y="278409"/>
                </a:lnTo>
                <a:lnTo>
                  <a:pt x="488654" y="277645"/>
                </a:lnTo>
                <a:lnTo>
                  <a:pt x="469684" y="281627"/>
                </a:lnTo>
                <a:lnTo>
                  <a:pt x="428283" y="300058"/>
                </a:lnTo>
                <a:lnTo>
                  <a:pt x="388433" y="321259"/>
                </a:lnTo>
                <a:lnTo>
                  <a:pt x="346981" y="339291"/>
                </a:lnTo>
                <a:lnTo>
                  <a:pt x="308404" y="352253"/>
                </a:lnTo>
                <a:lnTo>
                  <a:pt x="288068" y="359698"/>
                </a:lnTo>
                <a:lnTo>
                  <a:pt x="275501" y="370062"/>
                </a:lnTo>
                <a:lnTo>
                  <a:pt x="273843" y="373672"/>
                </a:lnTo>
                <a:lnTo>
                  <a:pt x="274855" y="376079"/>
                </a:lnTo>
                <a:lnTo>
                  <a:pt x="277646" y="377684"/>
                </a:lnTo>
                <a:lnTo>
                  <a:pt x="296744" y="379942"/>
                </a:lnTo>
                <a:lnTo>
                  <a:pt x="332624" y="375555"/>
                </a:lnTo>
                <a:lnTo>
                  <a:pt x="379063" y="372195"/>
                </a:lnTo>
                <a:lnTo>
                  <a:pt x="421808" y="371613"/>
                </a:lnTo>
                <a:lnTo>
                  <a:pt x="464812" y="371440"/>
                </a:lnTo>
                <a:lnTo>
                  <a:pt x="505559" y="371382"/>
                </a:lnTo>
                <a:lnTo>
                  <a:pt x="524916" y="372433"/>
                </a:lnTo>
                <a:lnTo>
                  <a:pt x="530079" y="374195"/>
                </a:lnTo>
                <a:lnTo>
                  <a:pt x="533520" y="376428"/>
                </a:lnTo>
                <a:lnTo>
                  <a:pt x="533697" y="377916"/>
                </a:lnTo>
                <a:lnTo>
                  <a:pt x="531699" y="378908"/>
                </a:lnTo>
                <a:lnTo>
                  <a:pt x="487243" y="394034"/>
                </a:lnTo>
                <a:lnTo>
                  <a:pt x="452449" y="403249"/>
                </a:lnTo>
                <a:lnTo>
                  <a:pt x="413684" y="412682"/>
                </a:lnTo>
                <a:lnTo>
                  <a:pt x="367841" y="420984"/>
                </a:lnTo>
                <a:lnTo>
                  <a:pt x="352583" y="426228"/>
                </a:lnTo>
                <a:lnTo>
                  <a:pt x="341985" y="436278"/>
                </a:lnTo>
                <a:lnTo>
                  <a:pt x="382034" y="437810"/>
                </a:lnTo>
                <a:lnTo>
                  <a:pt x="420454" y="435152"/>
                </a:lnTo>
                <a:lnTo>
                  <a:pt x="459707" y="430483"/>
                </a:lnTo>
                <a:lnTo>
                  <a:pt x="497090" y="429101"/>
                </a:lnTo>
                <a:lnTo>
                  <a:pt x="536037" y="425869"/>
                </a:lnTo>
                <a:lnTo>
                  <a:pt x="581823" y="419261"/>
                </a:lnTo>
                <a:lnTo>
                  <a:pt x="581775" y="419172"/>
                </a:lnTo>
                <a:lnTo>
                  <a:pt x="534524" y="419009"/>
                </a:lnTo>
                <a:lnTo>
                  <a:pt x="499502" y="421820"/>
                </a:lnTo>
                <a:lnTo>
                  <a:pt x="464432" y="426534"/>
                </a:lnTo>
                <a:lnTo>
                  <a:pt x="422290" y="430752"/>
                </a:lnTo>
                <a:lnTo>
                  <a:pt x="384051" y="435883"/>
                </a:lnTo>
                <a:lnTo>
                  <a:pt x="344851" y="440225"/>
                </a:lnTo>
                <a:lnTo>
                  <a:pt x="302004" y="446601"/>
                </a:lnTo>
                <a:lnTo>
                  <a:pt x="292279" y="447138"/>
                </a:lnTo>
                <a:lnTo>
                  <a:pt x="292437" y="447282"/>
                </a:lnTo>
                <a:lnTo>
                  <a:pt x="328852" y="447530"/>
                </a:lnTo>
                <a:lnTo>
                  <a:pt x="368948" y="447557"/>
                </a:lnTo>
                <a:lnTo>
                  <a:pt x="409285" y="447565"/>
                </a:lnTo>
                <a:lnTo>
                  <a:pt x="452882" y="440029"/>
                </a:lnTo>
                <a:lnTo>
                  <a:pt x="459830" y="439367"/>
                </a:lnTo>
                <a:lnTo>
                  <a:pt x="463405" y="437867"/>
                </a:lnTo>
                <a:lnTo>
                  <a:pt x="464729" y="435809"/>
                </a:lnTo>
                <a:lnTo>
                  <a:pt x="464553" y="433379"/>
                </a:lnTo>
                <a:lnTo>
                  <a:pt x="455892" y="427856"/>
                </a:lnTo>
                <a:lnTo>
                  <a:pt x="409292" y="415687"/>
                </a:lnTo>
                <a:lnTo>
                  <a:pt x="372438" y="411311"/>
                </a:lnTo>
                <a:lnTo>
                  <a:pt x="336354" y="410014"/>
                </a:lnTo>
                <a:lnTo>
                  <a:pt x="298851" y="409630"/>
                </a:lnTo>
                <a:lnTo>
                  <a:pt x="260929" y="409516"/>
                </a:lnTo>
                <a:lnTo>
                  <a:pt x="217825" y="409482"/>
                </a:lnTo>
                <a:lnTo>
                  <a:pt x="176596" y="414529"/>
                </a:lnTo>
                <a:lnTo>
                  <a:pt x="137568" y="417670"/>
                </a:lnTo>
                <a:lnTo>
                  <a:pt x="106307" y="418405"/>
                </a:lnTo>
                <a:lnTo>
                  <a:pt x="61473" y="418819"/>
                </a:lnTo>
                <a:lnTo>
                  <a:pt x="44970" y="418916"/>
                </a:lnTo>
                <a:lnTo>
                  <a:pt x="45015" y="418941"/>
                </a:lnTo>
                <a:lnTo>
                  <a:pt x="90325" y="420044"/>
                </a:lnTo>
                <a:lnTo>
                  <a:pt x="127882" y="425537"/>
                </a:lnTo>
                <a:lnTo>
                  <a:pt x="165821" y="427635"/>
                </a:lnTo>
                <a:lnTo>
                  <a:pt x="204931" y="428256"/>
                </a:lnTo>
                <a:lnTo>
                  <a:pt x="250621" y="428440"/>
                </a:lnTo>
                <a:lnTo>
                  <a:pt x="285670" y="428484"/>
                </a:lnTo>
                <a:lnTo>
                  <a:pt x="319591" y="431325"/>
                </a:lnTo>
                <a:lnTo>
                  <a:pt x="353364" y="435057"/>
                </a:lnTo>
                <a:lnTo>
                  <a:pt x="389542" y="436716"/>
                </a:lnTo>
                <a:lnTo>
                  <a:pt x="423964" y="437454"/>
                </a:lnTo>
                <a:lnTo>
                  <a:pt x="456902" y="438839"/>
                </a:lnTo>
                <a:lnTo>
                  <a:pt x="504138" y="444512"/>
                </a:lnTo>
                <a:lnTo>
                  <a:pt x="545416" y="446662"/>
                </a:lnTo>
                <a:lnTo>
                  <a:pt x="584456" y="448358"/>
                </a:lnTo>
                <a:lnTo>
                  <a:pt x="618602" y="452977"/>
                </a:lnTo>
                <a:lnTo>
                  <a:pt x="624285" y="452232"/>
                </a:lnTo>
                <a:lnTo>
                  <a:pt x="628075" y="450677"/>
                </a:lnTo>
                <a:lnTo>
                  <a:pt x="625309" y="448582"/>
                </a:lnTo>
                <a:lnTo>
                  <a:pt x="595076" y="441636"/>
                </a:lnTo>
                <a:lnTo>
                  <a:pt x="548489" y="439108"/>
                </a:lnTo>
                <a:lnTo>
                  <a:pt x="506933" y="438359"/>
                </a:lnTo>
                <a:lnTo>
                  <a:pt x="467808" y="438136"/>
                </a:lnTo>
                <a:lnTo>
                  <a:pt x="427289" y="438071"/>
                </a:lnTo>
                <a:lnTo>
                  <a:pt x="393822" y="438055"/>
                </a:lnTo>
                <a:lnTo>
                  <a:pt x="360602" y="438049"/>
                </a:lnTo>
                <a:lnTo>
                  <a:pt x="328200" y="438046"/>
                </a:lnTo>
                <a:lnTo>
                  <a:pt x="296160" y="438045"/>
                </a:lnTo>
                <a:lnTo>
                  <a:pt x="261459" y="438043"/>
                </a:lnTo>
                <a:lnTo>
                  <a:pt x="225928" y="438043"/>
                </a:lnTo>
                <a:lnTo>
                  <a:pt x="192498" y="438043"/>
                </a:lnTo>
                <a:lnTo>
                  <a:pt x="160001" y="440865"/>
                </a:lnTo>
                <a:lnTo>
                  <a:pt x="114777" y="445582"/>
                </a:lnTo>
                <a:lnTo>
                  <a:pt x="74567" y="446979"/>
                </a:lnTo>
                <a:lnTo>
                  <a:pt x="35842" y="450216"/>
                </a:lnTo>
                <a:lnTo>
                  <a:pt x="0" y="455735"/>
                </a:lnTo>
                <a:lnTo>
                  <a:pt x="2334" y="457245"/>
                </a:lnTo>
                <a:lnTo>
                  <a:pt x="35959" y="463371"/>
                </a:lnTo>
                <a:lnTo>
                  <a:pt x="68556" y="465175"/>
                </a:lnTo>
                <a:lnTo>
                  <a:pt x="101387" y="465977"/>
                </a:lnTo>
                <a:lnTo>
                  <a:pt x="133618" y="467392"/>
                </a:lnTo>
                <a:lnTo>
                  <a:pt x="165582" y="471548"/>
                </a:lnTo>
                <a:lnTo>
                  <a:pt x="197427" y="474101"/>
                </a:lnTo>
                <a:lnTo>
                  <a:pt x="229219" y="475235"/>
                </a:lnTo>
                <a:lnTo>
                  <a:pt x="260988" y="475740"/>
                </a:lnTo>
                <a:lnTo>
                  <a:pt x="292746" y="475964"/>
                </a:lnTo>
                <a:lnTo>
                  <a:pt x="324501" y="476064"/>
                </a:lnTo>
                <a:lnTo>
                  <a:pt x="371068" y="476119"/>
                </a:lnTo>
                <a:lnTo>
                  <a:pt x="412148" y="476136"/>
                </a:lnTo>
                <a:lnTo>
                  <a:pt x="450073" y="475083"/>
                </a:lnTo>
                <a:lnTo>
                  <a:pt x="497513" y="468604"/>
                </a:lnTo>
                <a:lnTo>
                  <a:pt x="533339" y="464384"/>
                </a:lnTo>
                <a:lnTo>
                  <a:pt x="542044" y="461954"/>
                </a:lnTo>
                <a:lnTo>
                  <a:pt x="546789" y="459275"/>
                </a:lnTo>
                <a:lnTo>
                  <a:pt x="548893" y="456431"/>
                </a:lnTo>
                <a:lnTo>
                  <a:pt x="549239" y="453477"/>
                </a:lnTo>
                <a:lnTo>
                  <a:pt x="535511" y="447372"/>
                </a:lnTo>
                <a:lnTo>
                  <a:pt x="498031" y="437984"/>
                </a:lnTo>
                <a:lnTo>
                  <a:pt x="453412" y="431323"/>
                </a:lnTo>
                <a:lnTo>
                  <a:pt x="406098" y="424016"/>
                </a:lnTo>
                <a:lnTo>
                  <a:pt x="366452" y="418927"/>
                </a:lnTo>
                <a:lnTo>
                  <a:pt x="363052" y="416832"/>
                </a:lnTo>
                <a:lnTo>
                  <a:pt x="361843" y="414377"/>
                </a:lnTo>
                <a:lnTo>
                  <a:pt x="377435" y="408828"/>
                </a:lnTo>
                <a:lnTo>
                  <a:pt x="424736" y="402575"/>
                </a:lnTo>
                <a:lnTo>
                  <a:pt x="460421" y="400055"/>
                </a:lnTo>
                <a:lnTo>
                  <a:pt x="501535" y="392685"/>
                </a:lnTo>
                <a:lnTo>
                  <a:pt x="534770" y="386840"/>
                </a:lnTo>
                <a:lnTo>
                  <a:pt x="579068" y="377598"/>
                </a:lnTo>
                <a:lnTo>
                  <a:pt x="608891" y="368157"/>
                </a:lnTo>
                <a:lnTo>
                  <a:pt x="621290" y="359005"/>
                </a:lnTo>
                <a:lnTo>
                  <a:pt x="626077" y="353601"/>
                </a:lnTo>
                <a:lnTo>
                  <a:pt x="627152" y="348940"/>
                </a:lnTo>
                <a:lnTo>
                  <a:pt x="625752" y="344774"/>
                </a:lnTo>
                <a:lnTo>
                  <a:pt x="613354" y="330484"/>
                </a:lnTo>
                <a:lnTo>
                  <a:pt x="604223" y="326739"/>
                </a:lnTo>
                <a:lnTo>
                  <a:pt x="588976" y="323918"/>
                </a:lnTo>
                <a:lnTo>
                  <a:pt x="596312" y="323759"/>
                </a:lnTo>
                <a:lnTo>
                  <a:pt x="555286" y="348633"/>
                </a:lnTo>
                <a:lnTo>
                  <a:pt x="508540" y="368516"/>
                </a:lnTo>
                <a:lnTo>
                  <a:pt x="506460" y="369467"/>
                </a:lnTo>
                <a:lnTo>
                  <a:pt x="506133" y="367984"/>
                </a:lnTo>
                <a:lnTo>
                  <a:pt x="508591" y="360692"/>
                </a:lnTo>
                <a:lnTo>
                  <a:pt x="516034" y="353217"/>
                </a:lnTo>
                <a:lnTo>
                  <a:pt x="562553" y="322986"/>
                </a:lnTo>
                <a:lnTo>
                  <a:pt x="600647" y="282754"/>
                </a:lnTo>
                <a:lnTo>
                  <a:pt x="646095" y="237113"/>
                </a:lnTo>
                <a:lnTo>
                  <a:pt x="650878" y="223857"/>
                </a:lnTo>
                <a:lnTo>
                  <a:pt x="652152" y="215877"/>
                </a:lnTo>
                <a:lnTo>
                  <a:pt x="650885" y="210557"/>
                </a:lnTo>
                <a:lnTo>
                  <a:pt x="647925" y="207011"/>
                </a:lnTo>
                <a:lnTo>
                  <a:pt x="643835" y="204647"/>
                </a:lnTo>
                <a:lnTo>
                  <a:pt x="630822" y="204842"/>
                </a:lnTo>
                <a:lnTo>
                  <a:pt x="591542" y="218647"/>
                </a:lnTo>
                <a:lnTo>
                  <a:pt x="548405" y="230018"/>
                </a:lnTo>
                <a:lnTo>
                  <a:pt x="506336" y="242453"/>
                </a:lnTo>
                <a:lnTo>
                  <a:pt x="503933" y="242033"/>
                </a:lnTo>
                <a:lnTo>
                  <a:pt x="503391" y="240695"/>
                </a:lnTo>
                <a:lnTo>
                  <a:pt x="550048" y="199135"/>
                </a:lnTo>
                <a:lnTo>
                  <a:pt x="594564" y="160251"/>
                </a:lnTo>
                <a:lnTo>
                  <a:pt x="632945" y="118979"/>
                </a:lnTo>
                <a:lnTo>
                  <a:pt x="670194" y="79733"/>
                </a:lnTo>
                <a:lnTo>
                  <a:pt x="669264" y="79578"/>
                </a:lnTo>
                <a:lnTo>
                  <a:pt x="649740" y="89756"/>
                </a:lnTo>
                <a:lnTo>
                  <a:pt x="611912" y="118971"/>
                </a:lnTo>
                <a:lnTo>
                  <a:pt x="565355" y="157391"/>
                </a:lnTo>
                <a:lnTo>
                  <a:pt x="519396" y="193319"/>
                </a:lnTo>
                <a:lnTo>
                  <a:pt x="504763" y="207111"/>
                </a:lnTo>
                <a:lnTo>
                  <a:pt x="547148" y="164602"/>
                </a:lnTo>
                <a:lnTo>
                  <a:pt x="571172" y="138457"/>
                </a:lnTo>
                <a:lnTo>
                  <a:pt x="595712" y="99632"/>
                </a:lnTo>
                <a:lnTo>
                  <a:pt x="625529" y="59027"/>
                </a:lnTo>
                <a:lnTo>
                  <a:pt x="637827" y="32231"/>
                </a:lnTo>
                <a:lnTo>
                  <a:pt x="638161" y="27802"/>
                </a:lnTo>
                <a:lnTo>
                  <a:pt x="637324" y="24848"/>
                </a:lnTo>
                <a:lnTo>
                  <a:pt x="634651" y="26055"/>
                </a:lnTo>
                <a:lnTo>
                  <a:pt x="590916" y="73010"/>
                </a:lnTo>
                <a:lnTo>
                  <a:pt x="553078" y="116083"/>
                </a:lnTo>
                <a:lnTo>
                  <a:pt x="515001" y="158251"/>
                </a:lnTo>
                <a:lnTo>
                  <a:pt x="491720" y="190512"/>
                </a:lnTo>
                <a:lnTo>
                  <a:pt x="487016" y="204910"/>
                </a:lnTo>
                <a:lnTo>
                  <a:pt x="487879" y="209596"/>
                </a:lnTo>
                <a:lnTo>
                  <a:pt x="490570" y="212720"/>
                </a:lnTo>
                <a:lnTo>
                  <a:pt x="494481" y="214803"/>
                </a:lnTo>
                <a:lnTo>
                  <a:pt x="500264" y="214074"/>
                </a:lnTo>
                <a:lnTo>
                  <a:pt x="515154" y="207621"/>
                </a:lnTo>
                <a:lnTo>
                  <a:pt x="557069" y="165132"/>
                </a:lnTo>
                <a:lnTo>
                  <a:pt x="594495" y="121903"/>
                </a:lnTo>
                <a:lnTo>
                  <a:pt x="625222" y="82846"/>
                </a:lnTo>
                <a:lnTo>
                  <a:pt x="665743" y="36819"/>
                </a:lnTo>
                <a:lnTo>
                  <a:pt x="670321" y="32001"/>
                </a:lnTo>
                <a:lnTo>
                  <a:pt x="625765" y="71740"/>
                </a:lnTo>
                <a:lnTo>
                  <a:pt x="585174" y="116633"/>
                </a:lnTo>
                <a:lnTo>
                  <a:pt x="541086" y="161081"/>
                </a:lnTo>
                <a:lnTo>
                  <a:pt x="499466" y="202750"/>
                </a:lnTo>
                <a:lnTo>
                  <a:pt x="461599" y="248823"/>
                </a:lnTo>
                <a:lnTo>
                  <a:pt x="462467" y="250513"/>
                </a:lnTo>
                <a:lnTo>
                  <a:pt x="471898" y="249569"/>
                </a:lnTo>
                <a:lnTo>
                  <a:pt x="509311" y="226188"/>
                </a:lnTo>
                <a:lnTo>
                  <a:pt x="552603" y="186236"/>
                </a:lnTo>
                <a:lnTo>
                  <a:pt x="584787" y="142221"/>
                </a:lnTo>
                <a:lnTo>
                  <a:pt x="616594" y="97893"/>
                </a:lnTo>
                <a:lnTo>
                  <a:pt x="628241" y="82607"/>
                </a:lnTo>
                <a:lnTo>
                  <a:pt x="652851" y="42653"/>
                </a:lnTo>
                <a:lnTo>
                  <a:pt x="668526" y="10574"/>
                </a:lnTo>
                <a:lnTo>
                  <a:pt x="671430" y="54"/>
                </a:lnTo>
                <a:lnTo>
                  <a:pt x="669028" y="0"/>
                </a:lnTo>
                <a:lnTo>
                  <a:pt x="638833" y="25934"/>
                </a:lnTo>
                <a:lnTo>
                  <a:pt x="606883" y="70458"/>
                </a:lnTo>
                <a:lnTo>
                  <a:pt x="572546" y="114914"/>
                </a:lnTo>
                <a:lnTo>
                  <a:pt x="547994" y="157197"/>
                </a:lnTo>
                <a:lnTo>
                  <a:pt x="539543" y="178814"/>
                </a:lnTo>
                <a:lnTo>
                  <a:pt x="539315" y="199005"/>
                </a:lnTo>
                <a:lnTo>
                  <a:pt x="541794" y="206718"/>
                </a:lnTo>
                <a:lnTo>
                  <a:pt x="550194" y="218110"/>
                </a:lnTo>
                <a:lnTo>
                  <a:pt x="556456" y="219454"/>
                </a:lnTo>
                <a:lnTo>
                  <a:pt x="571879" y="215303"/>
                </a:lnTo>
                <a:lnTo>
                  <a:pt x="616269" y="180298"/>
                </a:lnTo>
                <a:lnTo>
                  <a:pt x="648374" y="138616"/>
                </a:lnTo>
                <a:lnTo>
                  <a:pt x="679074" y="92871"/>
                </a:lnTo>
                <a:lnTo>
                  <a:pt x="697107" y="62239"/>
                </a:lnTo>
                <a:lnTo>
                  <a:pt x="700007" y="55119"/>
                </a:lnTo>
                <a:lnTo>
                  <a:pt x="700781" y="54702"/>
                </a:lnTo>
                <a:lnTo>
                  <a:pt x="701296" y="55482"/>
                </a:lnTo>
                <a:lnTo>
                  <a:pt x="680780" y="99823"/>
                </a:lnTo>
                <a:lnTo>
                  <a:pt x="653956" y="143384"/>
                </a:lnTo>
                <a:lnTo>
                  <a:pt x="622855" y="190474"/>
                </a:lnTo>
                <a:lnTo>
                  <a:pt x="591190" y="238029"/>
                </a:lnTo>
                <a:lnTo>
                  <a:pt x="562274" y="278105"/>
                </a:lnTo>
                <a:lnTo>
                  <a:pt x="540650" y="323081"/>
                </a:lnTo>
                <a:lnTo>
                  <a:pt x="537393" y="329652"/>
                </a:lnTo>
                <a:lnTo>
                  <a:pt x="537338" y="335091"/>
                </a:lnTo>
                <a:lnTo>
                  <a:pt x="539418" y="339775"/>
                </a:lnTo>
                <a:lnTo>
                  <a:pt x="542921" y="343956"/>
                </a:lnTo>
                <a:lnTo>
                  <a:pt x="548432" y="344627"/>
                </a:lnTo>
                <a:lnTo>
                  <a:pt x="563022" y="339728"/>
                </a:lnTo>
                <a:lnTo>
                  <a:pt x="604726" y="305857"/>
                </a:lnTo>
                <a:lnTo>
                  <a:pt x="642150" y="266695"/>
                </a:lnTo>
                <a:lnTo>
                  <a:pt x="671501" y="220963"/>
                </a:lnTo>
                <a:lnTo>
                  <a:pt x="704047" y="174635"/>
                </a:lnTo>
                <a:lnTo>
                  <a:pt x="706649" y="171421"/>
                </a:lnTo>
                <a:lnTo>
                  <a:pt x="708384" y="170337"/>
                </a:lnTo>
                <a:lnTo>
                  <a:pt x="709541" y="170672"/>
                </a:lnTo>
                <a:lnTo>
                  <a:pt x="679225" y="216889"/>
                </a:lnTo>
                <a:lnTo>
                  <a:pt x="661851" y="241753"/>
                </a:lnTo>
                <a:lnTo>
                  <a:pt x="645963" y="284186"/>
                </a:lnTo>
                <a:lnTo>
                  <a:pt x="637689" y="313342"/>
                </a:lnTo>
                <a:lnTo>
                  <a:pt x="638069" y="316809"/>
                </a:lnTo>
                <a:lnTo>
                  <a:pt x="639381" y="319120"/>
                </a:lnTo>
                <a:lnTo>
                  <a:pt x="641312" y="320661"/>
                </a:lnTo>
                <a:lnTo>
                  <a:pt x="643659" y="320630"/>
                </a:lnTo>
                <a:lnTo>
                  <a:pt x="649089" y="317774"/>
                </a:lnTo>
                <a:lnTo>
                  <a:pt x="663153" y="300102"/>
                </a:lnTo>
                <a:lnTo>
                  <a:pt x="669042" y="286425"/>
                </a:lnTo>
                <a:lnTo>
                  <a:pt x="670613" y="279814"/>
                </a:lnTo>
                <a:lnTo>
                  <a:pt x="698779" y="237251"/>
                </a:lnTo>
                <a:lnTo>
                  <a:pt x="719289" y="202870"/>
                </a:lnTo>
                <a:lnTo>
                  <a:pt x="703950" y="241246"/>
                </a:lnTo>
                <a:lnTo>
                  <a:pt x="686418" y="284017"/>
                </a:lnTo>
                <a:lnTo>
                  <a:pt x="674820" y="329105"/>
                </a:lnTo>
                <a:lnTo>
                  <a:pt x="673893" y="348843"/>
                </a:lnTo>
                <a:lnTo>
                  <a:pt x="674906" y="348943"/>
                </a:lnTo>
                <a:lnTo>
                  <a:pt x="678851" y="346232"/>
                </a:lnTo>
                <a:lnTo>
                  <a:pt x="696554" y="320659"/>
                </a:lnTo>
                <a:lnTo>
                  <a:pt x="719742" y="275712"/>
                </a:lnTo>
                <a:lnTo>
                  <a:pt x="727595" y="257535"/>
                </a:lnTo>
                <a:lnTo>
                  <a:pt x="728698" y="256321"/>
                </a:lnTo>
                <a:lnTo>
                  <a:pt x="729433" y="257628"/>
                </a:lnTo>
                <a:lnTo>
                  <a:pt x="729923" y="260616"/>
                </a:lnTo>
                <a:lnTo>
                  <a:pt x="715657" y="305283"/>
                </a:lnTo>
                <a:lnTo>
                  <a:pt x="707297" y="344334"/>
                </a:lnTo>
                <a:lnTo>
                  <a:pt x="702982" y="387798"/>
                </a:lnTo>
                <a:lnTo>
                  <a:pt x="703677" y="400896"/>
                </a:lnTo>
                <a:lnTo>
                  <a:pt x="707514" y="410244"/>
                </a:lnTo>
                <a:lnTo>
                  <a:pt x="710018" y="412102"/>
                </a:lnTo>
                <a:lnTo>
                  <a:pt x="712747" y="412282"/>
                </a:lnTo>
                <a:lnTo>
                  <a:pt x="721642" y="410302"/>
                </a:lnTo>
                <a:lnTo>
                  <a:pt x="730742" y="409482"/>
                </a:lnTo>
                <a:lnTo>
                  <a:pt x="730855" y="414529"/>
                </a:lnTo>
                <a:lnTo>
                  <a:pt x="728059" y="419831"/>
                </a:lnTo>
                <a:lnTo>
                  <a:pt x="725832" y="422727"/>
                </a:lnTo>
                <a:lnTo>
                  <a:pt x="723358" y="431589"/>
                </a:lnTo>
                <a:lnTo>
                  <a:pt x="721381" y="457034"/>
                </a:lnTo>
                <a:lnTo>
                  <a:pt x="726435" y="452019"/>
                </a:lnTo>
                <a:lnTo>
                  <a:pt x="731739" y="449546"/>
                </a:lnTo>
                <a:lnTo>
                  <a:pt x="734636" y="448887"/>
                </a:lnTo>
                <a:lnTo>
                  <a:pt x="736567" y="447389"/>
                </a:lnTo>
                <a:lnTo>
                  <a:pt x="739920" y="439483"/>
                </a:lnTo>
                <a:lnTo>
                  <a:pt x="740415" y="428948"/>
                </a:lnTo>
                <a:lnTo>
                  <a:pt x="746971" y="420998"/>
                </a:lnTo>
                <a:lnTo>
                  <a:pt x="749953" y="4094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9"/>
          <p:cNvGrpSpPr/>
          <p:nvPr/>
        </p:nvGrpSpPr>
        <p:grpSpPr>
          <a:xfrm>
            <a:off x="6921476" y="3747086"/>
            <a:ext cx="1346034" cy="627553"/>
            <a:chOff x="6921476" y="3747086"/>
            <a:chExt cx="1346034" cy="627553"/>
          </a:xfrm>
        </p:grpSpPr>
        <p:sp>
          <p:nvSpPr>
            <p:cNvPr id="191" name="SMARTInkShape-4"/>
            <p:cNvSpPr/>
            <p:nvPr>
              <p:custDataLst>
                <p:tags r:id="rId246"/>
              </p:custDataLst>
            </p:nvPr>
          </p:nvSpPr>
          <p:spPr>
            <a:xfrm>
              <a:off x="8114266" y="4267200"/>
              <a:ext cx="105810" cy="94674"/>
            </a:xfrm>
            <a:custGeom>
              <a:avLst/>
              <a:gdLst/>
              <a:ahLst/>
              <a:cxnLst/>
              <a:rect l="0" t="0" r="0" b="0"/>
              <a:pathLst>
                <a:path w="105810" h="94674">
                  <a:moveTo>
                    <a:pt x="105809" y="0"/>
                  </a:moveTo>
                  <a:lnTo>
                    <a:pt x="105809" y="0"/>
                  </a:lnTo>
                  <a:lnTo>
                    <a:pt x="81357" y="44474"/>
                  </a:lnTo>
                  <a:lnTo>
                    <a:pt x="77777" y="63333"/>
                  </a:lnTo>
                  <a:lnTo>
                    <a:pt x="77596" y="63389"/>
                  </a:lnTo>
                  <a:lnTo>
                    <a:pt x="77395" y="60628"/>
                  </a:lnTo>
                  <a:lnTo>
                    <a:pt x="78400" y="59469"/>
                  </a:lnTo>
                  <a:lnTo>
                    <a:pt x="82338" y="58181"/>
                  </a:lnTo>
                  <a:lnTo>
                    <a:pt x="83812" y="56779"/>
                  </a:lnTo>
                  <a:lnTo>
                    <a:pt x="86371" y="49039"/>
                  </a:lnTo>
                  <a:lnTo>
                    <a:pt x="86644" y="53100"/>
                  </a:lnTo>
                  <a:lnTo>
                    <a:pt x="85623" y="54450"/>
                  </a:lnTo>
                  <a:lnTo>
                    <a:pt x="73491" y="61851"/>
                  </a:lnTo>
                  <a:lnTo>
                    <a:pt x="60016" y="74452"/>
                  </a:lnTo>
                  <a:lnTo>
                    <a:pt x="60464" y="75035"/>
                  </a:lnTo>
                  <a:lnTo>
                    <a:pt x="66150" y="75855"/>
                  </a:lnTo>
                  <a:lnTo>
                    <a:pt x="71602" y="76046"/>
                  </a:lnTo>
                  <a:lnTo>
                    <a:pt x="85679" y="71098"/>
                  </a:lnTo>
                  <a:lnTo>
                    <a:pt x="105140" y="57657"/>
                  </a:lnTo>
                  <a:lnTo>
                    <a:pt x="100554" y="57300"/>
                  </a:lnTo>
                  <a:lnTo>
                    <a:pt x="78946" y="75070"/>
                  </a:lnTo>
                  <a:lnTo>
                    <a:pt x="61584" y="90868"/>
                  </a:lnTo>
                  <a:lnTo>
                    <a:pt x="54017" y="93952"/>
                  </a:lnTo>
                  <a:lnTo>
                    <a:pt x="54348" y="94385"/>
                  </a:lnTo>
                  <a:lnTo>
                    <a:pt x="55627" y="94673"/>
                  </a:lnTo>
                  <a:lnTo>
                    <a:pt x="59870" y="92171"/>
                  </a:lnTo>
                  <a:lnTo>
                    <a:pt x="88079" y="69729"/>
                  </a:lnTo>
                  <a:lnTo>
                    <a:pt x="88698" y="66595"/>
                  </a:lnTo>
                  <a:lnTo>
                    <a:pt x="88051" y="63447"/>
                  </a:lnTo>
                  <a:lnTo>
                    <a:pt x="82086" y="53959"/>
                  </a:lnTo>
                  <a:lnTo>
                    <a:pt x="77293" y="52906"/>
                  </a:lnTo>
                  <a:lnTo>
                    <a:pt x="56438" y="56480"/>
                  </a:lnTo>
                  <a:lnTo>
                    <a:pt x="10642" y="68808"/>
                  </a:lnTo>
                  <a:lnTo>
                    <a:pt x="1070" y="71856"/>
                  </a:lnTo>
                  <a:lnTo>
                    <a:pt x="0" y="71188"/>
                  </a:lnTo>
                  <a:lnTo>
                    <a:pt x="345" y="69683"/>
                  </a:lnTo>
                  <a:lnTo>
                    <a:pt x="5886" y="62510"/>
                  </a:lnTo>
                  <a:lnTo>
                    <a:pt x="30332" y="49546"/>
                  </a:lnTo>
                  <a:lnTo>
                    <a:pt x="4865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"/>
            <p:cNvSpPr/>
            <p:nvPr>
              <p:custDataLst>
                <p:tags r:id="rId247"/>
              </p:custDataLst>
            </p:nvPr>
          </p:nvSpPr>
          <p:spPr>
            <a:xfrm>
              <a:off x="7940321" y="4162425"/>
              <a:ext cx="260705" cy="147654"/>
            </a:xfrm>
            <a:custGeom>
              <a:avLst/>
              <a:gdLst/>
              <a:ahLst/>
              <a:cxnLst/>
              <a:rect l="0" t="0" r="0" b="0"/>
              <a:pathLst>
                <a:path w="260705" h="147654">
                  <a:moveTo>
                    <a:pt x="260704" y="76200"/>
                  </a:moveTo>
                  <a:lnTo>
                    <a:pt x="260704" y="76200"/>
                  </a:lnTo>
                  <a:lnTo>
                    <a:pt x="220684" y="79022"/>
                  </a:lnTo>
                  <a:lnTo>
                    <a:pt x="180214" y="92447"/>
                  </a:lnTo>
                  <a:lnTo>
                    <a:pt x="138226" y="107671"/>
                  </a:lnTo>
                  <a:lnTo>
                    <a:pt x="92607" y="134789"/>
                  </a:lnTo>
                  <a:lnTo>
                    <a:pt x="85452" y="139281"/>
                  </a:lnTo>
                  <a:lnTo>
                    <a:pt x="83544" y="141537"/>
                  </a:lnTo>
                  <a:lnTo>
                    <a:pt x="81425" y="146867"/>
                  </a:lnTo>
                  <a:lnTo>
                    <a:pt x="85092" y="147653"/>
                  </a:lnTo>
                  <a:lnTo>
                    <a:pt x="100457" y="145704"/>
                  </a:lnTo>
                  <a:lnTo>
                    <a:pt x="146625" y="122525"/>
                  </a:lnTo>
                  <a:lnTo>
                    <a:pt x="179491" y="98168"/>
                  </a:lnTo>
                  <a:lnTo>
                    <a:pt x="209154" y="62214"/>
                  </a:lnTo>
                  <a:lnTo>
                    <a:pt x="211916" y="48538"/>
                  </a:lnTo>
                  <a:lnTo>
                    <a:pt x="209129" y="45058"/>
                  </a:lnTo>
                  <a:lnTo>
                    <a:pt x="197564" y="41192"/>
                  </a:lnTo>
                  <a:lnTo>
                    <a:pt x="181842" y="45119"/>
                  </a:lnTo>
                  <a:lnTo>
                    <a:pt x="137587" y="63170"/>
                  </a:lnTo>
                  <a:lnTo>
                    <a:pt x="100604" y="78958"/>
                  </a:lnTo>
                  <a:lnTo>
                    <a:pt x="58452" y="97088"/>
                  </a:lnTo>
                  <a:lnTo>
                    <a:pt x="13447" y="120502"/>
                  </a:lnTo>
                  <a:lnTo>
                    <a:pt x="1411" y="127897"/>
                  </a:lnTo>
                  <a:lnTo>
                    <a:pt x="0" y="127598"/>
                  </a:lnTo>
                  <a:lnTo>
                    <a:pt x="118" y="125282"/>
                  </a:lnTo>
                  <a:lnTo>
                    <a:pt x="1255" y="121622"/>
                  </a:lnTo>
                  <a:lnTo>
                    <a:pt x="43103" y="75170"/>
                  </a:lnTo>
                  <a:lnTo>
                    <a:pt x="77449" y="32217"/>
                  </a:lnTo>
                  <a:lnTo>
                    <a:pt x="98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"/>
            <p:cNvSpPr/>
            <p:nvPr>
              <p:custDataLst>
                <p:tags r:id="rId248"/>
              </p:custDataLst>
            </p:nvPr>
          </p:nvSpPr>
          <p:spPr>
            <a:xfrm>
              <a:off x="7639683" y="3879129"/>
              <a:ext cx="487937" cy="344937"/>
            </a:xfrm>
            <a:custGeom>
              <a:avLst/>
              <a:gdLst/>
              <a:ahLst/>
              <a:cxnLst/>
              <a:rect l="0" t="0" r="0" b="0"/>
              <a:pathLst>
                <a:path w="487937" h="344937">
                  <a:moveTo>
                    <a:pt x="418467" y="216621"/>
                  </a:moveTo>
                  <a:lnTo>
                    <a:pt x="418467" y="216621"/>
                  </a:lnTo>
                  <a:lnTo>
                    <a:pt x="418467" y="211565"/>
                  </a:lnTo>
                  <a:lnTo>
                    <a:pt x="415292" y="211133"/>
                  </a:lnTo>
                  <a:lnTo>
                    <a:pt x="368582" y="225802"/>
                  </a:lnTo>
                  <a:lnTo>
                    <a:pt x="325711" y="242384"/>
                  </a:lnTo>
                  <a:lnTo>
                    <a:pt x="283981" y="266006"/>
                  </a:lnTo>
                  <a:lnTo>
                    <a:pt x="244881" y="293471"/>
                  </a:lnTo>
                  <a:lnTo>
                    <a:pt x="198382" y="323406"/>
                  </a:lnTo>
                  <a:lnTo>
                    <a:pt x="152813" y="344936"/>
                  </a:lnTo>
                  <a:lnTo>
                    <a:pt x="188871" y="312540"/>
                  </a:lnTo>
                  <a:lnTo>
                    <a:pt x="230702" y="266291"/>
                  </a:lnTo>
                  <a:lnTo>
                    <a:pt x="269406" y="225161"/>
                  </a:lnTo>
                  <a:lnTo>
                    <a:pt x="314132" y="183447"/>
                  </a:lnTo>
                  <a:lnTo>
                    <a:pt x="351014" y="142638"/>
                  </a:lnTo>
                  <a:lnTo>
                    <a:pt x="366263" y="128706"/>
                  </a:lnTo>
                  <a:lnTo>
                    <a:pt x="413611" y="96512"/>
                  </a:lnTo>
                  <a:lnTo>
                    <a:pt x="415230" y="95273"/>
                  </a:lnTo>
                  <a:lnTo>
                    <a:pt x="367987" y="128666"/>
                  </a:lnTo>
                  <a:lnTo>
                    <a:pt x="322841" y="154082"/>
                  </a:lnTo>
                  <a:lnTo>
                    <a:pt x="275542" y="190054"/>
                  </a:lnTo>
                  <a:lnTo>
                    <a:pt x="230936" y="218938"/>
                  </a:lnTo>
                  <a:lnTo>
                    <a:pt x="190454" y="245027"/>
                  </a:lnTo>
                  <a:lnTo>
                    <a:pt x="143130" y="280459"/>
                  </a:lnTo>
                  <a:lnTo>
                    <a:pt x="102900" y="313556"/>
                  </a:lnTo>
                  <a:lnTo>
                    <a:pt x="98298" y="320734"/>
                  </a:lnTo>
                  <a:lnTo>
                    <a:pt x="97072" y="324130"/>
                  </a:lnTo>
                  <a:lnTo>
                    <a:pt x="98369" y="324277"/>
                  </a:lnTo>
                  <a:lnTo>
                    <a:pt x="145828" y="282482"/>
                  </a:lnTo>
                  <a:lnTo>
                    <a:pt x="191398" y="243834"/>
                  </a:lnTo>
                  <a:lnTo>
                    <a:pt x="235600" y="209649"/>
                  </a:lnTo>
                  <a:lnTo>
                    <a:pt x="280275" y="177144"/>
                  </a:lnTo>
                  <a:lnTo>
                    <a:pt x="317313" y="154595"/>
                  </a:lnTo>
                  <a:lnTo>
                    <a:pt x="360151" y="128012"/>
                  </a:lnTo>
                  <a:lnTo>
                    <a:pt x="402009" y="102378"/>
                  </a:lnTo>
                  <a:lnTo>
                    <a:pt x="449478" y="77410"/>
                  </a:lnTo>
                  <a:lnTo>
                    <a:pt x="451841" y="76188"/>
                  </a:lnTo>
                  <a:lnTo>
                    <a:pt x="411323" y="100475"/>
                  </a:lnTo>
                  <a:lnTo>
                    <a:pt x="371313" y="124809"/>
                  </a:lnTo>
                  <a:lnTo>
                    <a:pt x="330013" y="149998"/>
                  </a:lnTo>
                  <a:lnTo>
                    <a:pt x="293834" y="171833"/>
                  </a:lnTo>
                  <a:lnTo>
                    <a:pt x="248739" y="202600"/>
                  </a:lnTo>
                  <a:lnTo>
                    <a:pt x="202711" y="229060"/>
                  </a:lnTo>
                  <a:lnTo>
                    <a:pt x="157260" y="261037"/>
                  </a:lnTo>
                  <a:lnTo>
                    <a:pt x="113803" y="303403"/>
                  </a:lnTo>
                  <a:lnTo>
                    <a:pt x="112699" y="306225"/>
                  </a:lnTo>
                  <a:lnTo>
                    <a:pt x="113022" y="308107"/>
                  </a:lnTo>
                  <a:lnTo>
                    <a:pt x="114296" y="308304"/>
                  </a:lnTo>
                  <a:lnTo>
                    <a:pt x="158379" y="282065"/>
                  </a:lnTo>
                  <a:lnTo>
                    <a:pt x="200262" y="250326"/>
                  </a:lnTo>
                  <a:lnTo>
                    <a:pt x="247132" y="206517"/>
                  </a:lnTo>
                  <a:lnTo>
                    <a:pt x="291686" y="175428"/>
                  </a:lnTo>
                  <a:lnTo>
                    <a:pt x="334980" y="139810"/>
                  </a:lnTo>
                  <a:lnTo>
                    <a:pt x="378928" y="102200"/>
                  </a:lnTo>
                  <a:lnTo>
                    <a:pt x="418183" y="72860"/>
                  </a:lnTo>
                  <a:lnTo>
                    <a:pt x="444841" y="58431"/>
                  </a:lnTo>
                  <a:lnTo>
                    <a:pt x="462500" y="43338"/>
                  </a:lnTo>
                  <a:lnTo>
                    <a:pt x="478254" y="39065"/>
                  </a:lnTo>
                  <a:lnTo>
                    <a:pt x="481608" y="40042"/>
                  </a:lnTo>
                  <a:lnTo>
                    <a:pt x="481728" y="42810"/>
                  </a:lnTo>
                  <a:lnTo>
                    <a:pt x="479691" y="46772"/>
                  </a:lnTo>
                  <a:lnTo>
                    <a:pt x="471783" y="53996"/>
                  </a:lnTo>
                  <a:lnTo>
                    <a:pt x="430942" y="90138"/>
                  </a:lnTo>
                  <a:lnTo>
                    <a:pt x="389026" y="124261"/>
                  </a:lnTo>
                  <a:lnTo>
                    <a:pt x="346564" y="160042"/>
                  </a:lnTo>
                  <a:lnTo>
                    <a:pt x="303958" y="191137"/>
                  </a:lnTo>
                  <a:lnTo>
                    <a:pt x="258695" y="223934"/>
                  </a:lnTo>
                  <a:lnTo>
                    <a:pt x="218868" y="251109"/>
                  </a:lnTo>
                  <a:lnTo>
                    <a:pt x="178412" y="283239"/>
                  </a:lnTo>
                  <a:lnTo>
                    <a:pt x="156840" y="296684"/>
                  </a:lnTo>
                  <a:lnTo>
                    <a:pt x="151974" y="298571"/>
                  </a:lnTo>
                  <a:lnTo>
                    <a:pt x="151905" y="298771"/>
                  </a:lnTo>
                  <a:lnTo>
                    <a:pt x="164860" y="293996"/>
                  </a:lnTo>
                  <a:lnTo>
                    <a:pt x="208533" y="257648"/>
                  </a:lnTo>
                  <a:lnTo>
                    <a:pt x="254585" y="222256"/>
                  </a:lnTo>
                  <a:lnTo>
                    <a:pt x="294255" y="187277"/>
                  </a:lnTo>
                  <a:lnTo>
                    <a:pt x="332665" y="149794"/>
                  </a:lnTo>
                  <a:lnTo>
                    <a:pt x="370827" y="111816"/>
                  </a:lnTo>
                  <a:lnTo>
                    <a:pt x="415643" y="67039"/>
                  </a:lnTo>
                  <a:lnTo>
                    <a:pt x="462752" y="19936"/>
                  </a:lnTo>
                  <a:lnTo>
                    <a:pt x="480680" y="3066"/>
                  </a:lnTo>
                  <a:lnTo>
                    <a:pt x="487746" y="0"/>
                  </a:lnTo>
                  <a:lnTo>
                    <a:pt x="487936" y="1298"/>
                  </a:lnTo>
                  <a:lnTo>
                    <a:pt x="449707" y="42390"/>
                  </a:lnTo>
                  <a:lnTo>
                    <a:pt x="403871" y="80130"/>
                  </a:lnTo>
                  <a:lnTo>
                    <a:pt x="356403" y="118199"/>
                  </a:lnTo>
                  <a:lnTo>
                    <a:pt x="313045" y="142407"/>
                  </a:lnTo>
                  <a:lnTo>
                    <a:pt x="277208" y="165512"/>
                  </a:lnTo>
                  <a:lnTo>
                    <a:pt x="273494" y="166673"/>
                  </a:lnTo>
                  <a:lnTo>
                    <a:pt x="273136" y="165331"/>
                  </a:lnTo>
                  <a:lnTo>
                    <a:pt x="278382" y="158195"/>
                  </a:lnTo>
                  <a:lnTo>
                    <a:pt x="320030" y="130310"/>
                  </a:lnTo>
                  <a:lnTo>
                    <a:pt x="344145" y="114494"/>
                  </a:lnTo>
                  <a:lnTo>
                    <a:pt x="368576" y="100284"/>
                  </a:lnTo>
                  <a:lnTo>
                    <a:pt x="392043" y="85489"/>
                  </a:lnTo>
                  <a:lnTo>
                    <a:pt x="416282" y="71581"/>
                  </a:lnTo>
                  <a:lnTo>
                    <a:pt x="450987" y="49315"/>
                  </a:lnTo>
                  <a:lnTo>
                    <a:pt x="485073" y="32599"/>
                  </a:lnTo>
                  <a:lnTo>
                    <a:pt x="485096" y="31498"/>
                  </a:lnTo>
                  <a:lnTo>
                    <a:pt x="476655" y="33097"/>
                  </a:lnTo>
                  <a:lnTo>
                    <a:pt x="433158" y="61444"/>
                  </a:lnTo>
                  <a:lnTo>
                    <a:pt x="395734" y="83977"/>
                  </a:lnTo>
                  <a:lnTo>
                    <a:pt x="352945" y="113867"/>
                  </a:lnTo>
                  <a:lnTo>
                    <a:pt x="313446" y="135964"/>
                  </a:lnTo>
                  <a:lnTo>
                    <a:pt x="273285" y="160972"/>
                  </a:lnTo>
                  <a:lnTo>
                    <a:pt x="234575" y="183434"/>
                  </a:lnTo>
                  <a:lnTo>
                    <a:pt x="196294" y="208552"/>
                  </a:lnTo>
                  <a:lnTo>
                    <a:pt x="158139" y="231046"/>
                  </a:lnTo>
                  <a:lnTo>
                    <a:pt x="114926" y="257610"/>
                  </a:lnTo>
                  <a:lnTo>
                    <a:pt x="71265" y="289608"/>
                  </a:lnTo>
                  <a:lnTo>
                    <a:pt x="23828" y="327548"/>
                  </a:lnTo>
                  <a:lnTo>
                    <a:pt x="2382" y="341328"/>
                  </a:lnTo>
                  <a:lnTo>
                    <a:pt x="318" y="342092"/>
                  </a:lnTo>
                  <a:lnTo>
                    <a:pt x="0" y="341544"/>
                  </a:lnTo>
                  <a:lnTo>
                    <a:pt x="35963" y="295694"/>
                  </a:lnTo>
                  <a:lnTo>
                    <a:pt x="80740" y="257869"/>
                  </a:lnTo>
                  <a:lnTo>
                    <a:pt x="128114" y="219793"/>
                  </a:lnTo>
                  <a:lnTo>
                    <a:pt x="171465" y="188046"/>
                  </a:lnTo>
                  <a:lnTo>
                    <a:pt x="217663" y="157485"/>
                  </a:lnTo>
                  <a:lnTo>
                    <a:pt x="247017" y="14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"/>
            <p:cNvSpPr/>
            <p:nvPr>
              <p:custDataLst>
                <p:tags r:id="rId249"/>
              </p:custDataLst>
            </p:nvPr>
          </p:nvSpPr>
          <p:spPr>
            <a:xfrm>
              <a:off x="6921476" y="3747086"/>
              <a:ext cx="1346034" cy="595723"/>
            </a:xfrm>
            <a:custGeom>
              <a:avLst/>
              <a:gdLst/>
              <a:ahLst/>
              <a:cxnLst/>
              <a:rect l="0" t="0" r="0" b="0"/>
              <a:pathLst>
                <a:path w="1346034" h="595723">
                  <a:moveTo>
                    <a:pt x="41299" y="567739"/>
                  </a:moveTo>
                  <a:lnTo>
                    <a:pt x="41299" y="567739"/>
                  </a:lnTo>
                  <a:lnTo>
                    <a:pt x="20576" y="585639"/>
                  </a:lnTo>
                  <a:lnTo>
                    <a:pt x="5526" y="593151"/>
                  </a:lnTo>
                  <a:lnTo>
                    <a:pt x="0" y="594908"/>
                  </a:lnTo>
                  <a:lnTo>
                    <a:pt x="8" y="595376"/>
                  </a:lnTo>
                  <a:lnTo>
                    <a:pt x="1071" y="595689"/>
                  </a:lnTo>
                  <a:lnTo>
                    <a:pt x="42469" y="593410"/>
                  </a:lnTo>
                  <a:lnTo>
                    <a:pt x="83626" y="585929"/>
                  </a:lnTo>
                  <a:lnTo>
                    <a:pt x="125978" y="578976"/>
                  </a:lnTo>
                  <a:lnTo>
                    <a:pt x="165976" y="569998"/>
                  </a:lnTo>
                  <a:lnTo>
                    <a:pt x="210722" y="558033"/>
                  </a:lnTo>
                  <a:lnTo>
                    <a:pt x="255505" y="545478"/>
                  </a:lnTo>
                  <a:lnTo>
                    <a:pt x="297512" y="539353"/>
                  </a:lnTo>
                  <a:lnTo>
                    <a:pt x="336384" y="529050"/>
                  </a:lnTo>
                  <a:lnTo>
                    <a:pt x="370737" y="519939"/>
                  </a:lnTo>
                  <a:lnTo>
                    <a:pt x="416960" y="510761"/>
                  </a:lnTo>
                  <a:lnTo>
                    <a:pt x="438356" y="504408"/>
                  </a:lnTo>
                  <a:lnTo>
                    <a:pt x="440412" y="503293"/>
                  </a:lnTo>
                  <a:lnTo>
                    <a:pt x="440725" y="502550"/>
                  </a:lnTo>
                  <a:lnTo>
                    <a:pt x="395687" y="512881"/>
                  </a:lnTo>
                  <a:lnTo>
                    <a:pt x="360087" y="520793"/>
                  </a:lnTo>
                  <a:lnTo>
                    <a:pt x="320876" y="527892"/>
                  </a:lnTo>
                  <a:lnTo>
                    <a:pt x="276716" y="539770"/>
                  </a:lnTo>
                  <a:lnTo>
                    <a:pt x="263602" y="546927"/>
                  </a:lnTo>
                  <a:lnTo>
                    <a:pt x="270275" y="547906"/>
                  </a:lnTo>
                  <a:lnTo>
                    <a:pt x="310543" y="548534"/>
                  </a:lnTo>
                  <a:lnTo>
                    <a:pt x="354245" y="541054"/>
                  </a:lnTo>
                  <a:lnTo>
                    <a:pt x="393452" y="532208"/>
                  </a:lnTo>
                  <a:lnTo>
                    <a:pt x="436826" y="525090"/>
                  </a:lnTo>
                  <a:lnTo>
                    <a:pt x="473641" y="516532"/>
                  </a:lnTo>
                  <a:lnTo>
                    <a:pt x="519577" y="504159"/>
                  </a:lnTo>
                  <a:lnTo>
                    <a:pt x="566480" y="495748"/>
                  </a:lnTo>
                  <a:lnTo>
                    <a:pt x="603896" y="491728"/>
                  </a:lnTo>
                  <a:lnTo>
                    <a:pt x="619897" y="483502"/>
                  </a:lnTo>
                  <a:lnTo>
                    <a:pt x="577738" y="500111"/>
                  </a:lnTo>
                  <a:lnTo>
                    <a:pt x="540322" y="510307"/>
                  </a:lnTo>
                  <a:lnTo>
                    <a:pt x="499235" y="523233"/>
                  </a:lnTo>
                  <a:lnTo>
                    <a:pt x="460544" y="535978"/>
                  </a:lnTo>
                  <a:lnTo>
                    <a:pt x="422328" y="548687"/>
                  </a:lnTo>
                  <a:lnTo>
                    <a:pt x="379149" y="566445"/>
                  </a:lnTo>
                  <a:lnTo>
                    <a:pt x="348361" y="586200"/>
                  </a:lnTo>
                  <a:lnTo>
                    <a:pt x="344432" y="589572"/>
                  </a:lnTo>
                  <a:lnTo>
                    <a:pt x="344987" y="591819"/>
                  </a:lnTo>
                  <a:lnTo>
                    <a:pt x="354071" y="594316"/>
                  </a:lnTo>
                  <a:lnTo>
                    <a:pt x="392205" y="595722"/>
                  </a:lnTo>
                  <a:lnTo>
                    <a:pt x="428552" y="591082"/>
                  </a:lnTo>
                  <a:lnTo>
                    <a:pt x="460709" y="585875"/>
                  </a:lnTo>
                  <a:lnTo>
                    <a:pt x="496520" y="581091"/>
                  </a:lnTo>
                  <a:lnTo>
                    <a:pt x="540482" y="577339"/>
                  </a:lnTo>
                  <a:lnTo>
                    <a:pt x="583493" y="569995"/>
                  </a:lnTo>
                  <a:lnTo>
                    <a:pt x="621293" y="564156"/>
                  </a:lnTo>
                  <a:lnTo>
                    <a:pt x="663999" y="559975"/>
                  </a:lnTo>
                  <a:lnTo>
                    <a:pt x="708990" y="552016"/>
                  </a:lnTo>
                  <a:lnTo>
                    <a:pt x="748309" y="548617"/>
                  </a:lnTo>
                  <a:lnTo>
                    <a:pt x="766865" y="544070"/>
                  </a:lnTo>
                  <a:lnTo>
                    <a:pt x="771602" y="541377"/>
                  </a:lnTo>
                  <a:lnTo>
                    <a:pt x="773701" y="538523"/>
                  </a:lnTo>
                  <a:lnTo>
                    <a:pt x="774042" y="535562"/>
                  </a:lnTo>
                  <a:lnTo>
                    <a:pt x="771094" y="532529"/>
                  </a:lnTo>
                  <a:lnTo>
                    <a:pt x="759352" y="526337"/>
                  </a:lnTo>
                  <a:lnTo>
                    <a:pt x="717282" y="521343"/>
                  </a:lnTo>
                  <a:lnTo>
                    <a:pt x="676448" y="520478"/>
                  </a:lnTo>
                  <a:lnTo>
                    <a:pt x="640124" y="520222"/>
                  </a:lnTo>
                  <a:lnTo>
                    <a:pt x="593731" y="521205"/>
                  </a:lnTo>
                  <a:lnTo>
                    <a:pt x="555291" y="526670"/>
                  </a:lnTo>
                  <a:lnTo>
                    <a:pt x="522681" y="528319"/>
                  </a:lnTo>
                  <a:lnTo>
                    <a:pt x="478735" y="534304"/>
                  </a:lnTo>
                  <a:lnTo>
                    <a:pt x="431861" y="538737"/>
                  </a:lnTo>
                  <a:lnTo>
                    <a:pt x="430791" y="538879"/>
                  </a:lnTo>
                  <a:lnTo>
                    <a:pt x="435246" y="539038"/>
                  </a:lnTo>
                  <a:lnTo>
                    <a:pt x="480586" y="525895"/>
                  </a:lnTo>
                  <a:lnTo>
                    <a:pt x="527224" y="513337"/>
                  </a:lnTo>
                  <a:lnTo>
                    <a:pt x="570261" y="506075"/>
                  </a:lnTo>
                  <a:lnTo>
                    <a:pt x="611922" y="494449"/>
                  </a:lnTo>
                  <a:lnTo>
                    <a:pt x="650726" y="484784"/>
                  </a:lnTo>
                  <a:lnTo>
                    <a:pt x="688965" y="477505"/>
                  </a:lnTo>
                  <a:lnTo>
                    <a:pt x="732580" y="465875"/>
                  </a:lnTo>
                  <a:lnTo>
                    <a:pt x="749291" y="459672"/>
                  </a:lnTo>
                  <a:lnTo>
                    <a:pt x="753535" y="456536"/>
                  </a:lnTo>
                  <a:lnTo>
                    <a:pt x="755307" y="453387"/>
                  </a:lnTo>
                  <a:lnTo>
                    <a:pt x="755428" y="450230"/>
                  </a:lnTo>
                  <a:lnTo>
                    <a:pt x="751277" y="447066"/>
                  </a:lnTo>
                  <a:lnTo>
                    <a:pt x="735375" y="440729"/>
                  </a:lnTo>
                  <a:lnTo>
                    <a:pt x="697567" y="441324"/>
                  </a:lnTo>
                  <a:lnTo>
                    <a:pt x="665290" y="442763"/>
                  </a:lnTo>
                  <a:lnTo>
                    <a:pt x="631895" y="444460"/>
                  </a:lnTo>
                  <a:lnTo>
                    <a:pt x="588236" y="451367"/>
                  </a:lnTo>
                  <a:lnTo>
                    <a:pt x="544373" y="459057"/>
                  </a:lnTo>
                  <a:lnTo>
                    <a:pt x="497212" y="465015"/>
                  </a:lnTo>
                  <a:lnTo>
                    <a:pt x="467671" y="471012"/>
                  </a:lnTo>
                  <a:lnTo>
                    <a:pt x="467364" y="470446"/>
                  </a:lnTo>
                  <a:lnTo>
                    <a:pt x="472666" y="466995"/>
                  </a:lnTo>
                  <a:lnTo>
                    <a:pt x="517178" y="453134"/>
                  </a:lnTo>
                  <a:lnTo>
                    <a:pt x="560632" y="440679"/>
                  </a:lnTo>
                  <a:lnTo>
                    <a:pt x="603435" y="428027"/>
                  </a:lnTo>
                  <a:lnTo>
                    <a:pt x="639187" y="418511"/>
                  </a:lnTo>
                  <a:lnTo>
                    <a:pt x="686372" y="405814"/>
                  </a:lnTo>
                  <a:lnTo>
                    <a:pt x="726580" y="393114"/>
                  </a:lnTo>
                  <a:lnTo>
                    <a:pt x="767117" y="384778"/>
                  </a:lnTo>
                  <a:lnTo>
                    <a:pt x="788698" y="376650"/>
                  </a:lnTo>
                  <a:lnTo>
                    <a:pt x="800415" y="369479"/>
                  </a:lnTo>
                  <a:lnTo>
                    <a:pt x="782218" y="368237"/>
                  </a:lnTo>
                  <a:lnTo>
                    <a:pt x="739902" y="372925"/>
                  </a:lnTo>
                  <a:lnTo>
                    <a:pt x="702450" y="378144"/>
                  </a:lnTo>
                  <a:lnTo>
                    <a:pt x="664286" y="383992"/>
                  </a:lnTo>
                  <a:lnTo>
                    <a:pt x="633213" y="390118"/>
                  </a:lnTo>
                  <a:lnTo>
                    <a:pt x="596825" y="396368"/>
                  </a:lnTo>
                  <a:lnTo>
                    <a:pt x="560191" y="402674"/>
                  </a:lnTo>
                  <a:lnTo>
                    <a:pt x="521717" y="412174"/>
                  </a:lnTo>
                  <a:lnTo>
                    <a:pt x="474628" y="424866"/>
                  </a:lnTo>
                  <a:lnTo>
                    <a:pt x="429856" y="434193"/>
                  </a:lnTo>
                  <a:lnTo>
                    <a:pt x="421071" y="438888"/>
                  </a:lnTo>
                  <a:lnTo>
                    <a:pt x="420422" y="439505"/>
                  </a:lnTo>
                  <a:lnTo>
                    <a:pt x="467699" y="421598"/>
                  </a:lnTo>
                  <a:lnTo>
                    <a:pt x="507365" y="407669"/>
                  </a:lnTo>
                  <a:lnTo>
                    <a:pt x="553637" y="393480"/>
                  </a:lnTo>
                  <a:lnTo>
                    <a:pt x="600956" y="380486"/>
                  </a:lnTo>
                  <a:lnTo>
                    <a:pt x="648246" y="367728"/>
                  </a:lnTo>
                  <a:lnTo>
                    <a:pt x="688474" y="355017"/>
                  </a:lnTo>
                  <a:lnTo>
                    <a:pt x="728054" y="342314"/>
                  </a:lnTo>
                  <a:lnTo>
                    <a:pt x="756898" y="333847"/>
                  </a:lnTo>
                  <a:lnTo>
                    <a:pt x="758606" y="332436"/>
                  </a:lnTo>
                  <a:lnTo>
                    <a:pt x="757630" y="331495"/>
                  </a:lnTo>
                  <a:lnTo>
                    <a:pt x="711664" y="340223"/>
                  </a:lnTo>
                  <a:lnTo>
                    <a:pt x="673843" y="348985"/>
                  </a:lnTo>
                  <a:lnTo>
                    <a:pt x="627562" y="361428"/>
                  </a:lnTo>
                  <a:lnTo>
                    <a:pt x="583141" y="368589"/>
                  </a:lnTo>
                  <a:lnTo>
                    <a:pt x="541805" y="381496"/>
                  </a:lnTo>
                  <a:lnTo>
                    <a:pt x="497842" y="393054"/>
                  </a:lnTo>
                  <a:lnTo>
                    <a:pt x="483082" y="395650"/>
                  </a:lnTo>
                  <a:lnTo>
                    <a:pt x="524194" y="385844"/>
                  </a:lnTo>
                  <a:lnTo>
                    <a:pt x="561499" y="376967"/>
                  </a:lnTo>
                  <a:lnTo>
                    <a:pt x="607605" y="364485"/>
                  </a:lnTo>
                  <a:lnTo>
                    <a:pt x="651990" y="351829"/>
                  </a:lnTo>
                  <a:lnTo>
                    <a:pt x="693320" y="343369"/>
                  </a:lnTo>
                  <a:lnTo>
                    <a:pt x="732848" y="339334"/>
                  </a:lnTo>
                  <a:lnTo>
                    <a:pt x="771371" y="331906"/>
                  </a:lnTo>
                  <a:lnTo>
                    <a:pt x="808537" y="323002"/>
                  </a:lnTo>
                  <a:lnTo>
                    <a:pt x="852900" y="310512"/>
                  </a:lnTo>
                  <a:lnTo>
                    <a:pt x="889609" y="303846"/>
                  </a:lnTo>
                  <a:lnTo>
                    <a:pt x="924770" y="301593"/>
                  </a:lnTo>
                  <a:lnTo>
                    <a:pt x="928729" y="300350"/>
                  </a:lnTo>
                  <a:lnTo>
                    <a:pt x="931369" y="298463"/>
                  </a:lnTo>
                  <a:lnTo>
                    <a:pt x="933129" y="296147"/>
                  </a:lnTo>
                  <a:lnTo>
                    <a:pt x="933245" y="294603"/>
                  </a:lnTo>
                  <a:lnTo>
                    <a:pt x="932262" y="293573"/>
                  </a:lnTo>
                  <a:lnTo>
                    <a:pt x="930550" y="292887"/>
                  </a:lnTo>
                  <a:lnTo>
                    <a:pt x="891775" y="302056"/>
                  </a:lnTo>
                  <a:lnTo>
                    <a:pt x="846449" y="317356"/>
                  </a:lnTo>
                  <a:lnTo>
                    <a:pt x="837293" y="319933"/>
                  </a:lnTo>
                  <a:lnTo>
                    <a:pt x="829697" y="324606"/>
                  </a:lnTo>
                  <a:lnTo>
                    <a:pt x="828306" y="326275"/>
                  </a:lnTo>
                  <a:lnTo>
                    <a:pt x="828437" y="327388"/>
                  </a:lnTo>
                  <a:lnTo>
                    <a:pt x="829582" y="328130"/>
                  </a:lnTo>
                  <a:lnTo>
                    <a:pt x="846364" y="329174"/>
                  </a:lnTo>
                  <a:lnTo>
                    <a:pt x="889678" y="319195"/>
                  </a:lnTo>
                  <a:lnTo>
                    <a:pt x="935677" y="305155"/>
                  </a:lnTo>
                  <a:lnTo>
                    <a:pt x="977560" y="293796"/>
                  </a:lnTo>
                  <a:lnTo>
                    <a:pt x="994750" y="284899"/>
                  </a:lnTo>
                  <a:lnTo>
                    <a:pt x="999514" y="278697"/>
                  </a:lnTo>
                  <a:lnTo>
                    <a:pt x="999725" y="276619"/>
                  </a:lnTo>
                  <a:lnTo>
                    <a:pt x="998809" y="275234"/>
                  </a:lnTo>
                  <a:lnTo>
                    <a:pt x="997139" y="274311"/>
                  </a:lnTo>
                  <a:lnTo>
                    <a:pt x="954319" y="280827"/>
                  </a:lnTo>
                  <a:lnTo>
                    <a:pt x="921799" y="281887"/>
                  </a:lnTo>
                  <a:lnTo>
                    <a:pt x="928957" y="281959"/>
                  </a:lnTo>
                  <a:lnTo>
                    <a:pt x="936053" y="279154"/>
                  </a:lnTo>
                  <a:lnTo>
                    <a:pt x="951642" y="271624"/>
                  </a:lnTo>
                  <a:lnTo>
                    <a:pt x="998160" y="253340"/>
                  </a:lnTo>
                  <a:lnTo>
                    <a:pt x="1043711" y="228011"/>
                  </a:lnTo>
                  <a:lnTo>
                    <a:pt x="1058058" y="217195"/>
                  </a:lnTo>
                  <a:lnTo>
                    <a:pt x="1057804" y="216568"/>
                  </a:lnTo>
                  <a:lnTo>
                    <a:pt x="1054701" y="215872"/>
                  </a:lnTo>
                  <a:lnTo>
                    <a:pt x="1041914" y="215328"/>
                  </a:lnTo>
                  <a:lnTo>
                    <a:pt x="1046626" y="210262"/>
                  </a:lnTo>
                  <a:lnTo>
                    <a:pt x="1090341" y="187868"/>
                  </a:lnTo>
                  <a:lnTo>
                    <a:pt x="1135640" y="161154"/>
                  </a:lnTo>
                  <a:lnTo>
                    <a:pt x="1140448" y="159493"/>
                  </a:lnTo>
                  <a:lnTo>
                    <a:pt x="1140248" y="159050"/>
                  </a:lnTo>
                  <a:lnTo>
                    <a:pt x="1139056" y="158754"/>
                  </a:lnTo>
                  <a:lnTo>
                    <a:pt x="1095100" y="172369"/>
                  </a:lnTo>
                  <a:lnTo>
                    <a:pt x="1080891" y="176788"/>
                  </a:lnTo>
                  <a:lnTo>
                    <a:pt x="1123817" y="157899"/>
                  </a:lnTo>
                  <a:lnTo>
                    <a:pt x="1143660" y="150638"/>
                  </a:lnTo>
                  <a:lnTo>
                    <a:pt x="1185950" y="120646"/>
                  </a:lnTo>
                  <a:lnTo>
                    <a:pt x="1218733" y="94729"/>
                  </a:lnTo>
                  <a:lnTo>
                    <a:pt x="1229278" y="79037"/>
                  </a:lnTo>
                  <a:lnTo>
                    <a:pt x="1236314" y="74394"/>
                  </a:lnTo>
                  <a:lnTo>
                    <a:pt x="1235909" y="73742"/>
                  </a:lnTo>
                  <a:lnTo>
                    <a:pt x="1234580" y="73308"/>
                  </a:lnTo>
                  <a:lnTo>
                    <a:pt x="1230283" y="75647"/>
                  </a:lnTo>
                  <a:lnTo>
                    <a:pt x="1227655" y="77753"/>
                  </a:lnTo>
                  <a:lnTo>
                    <a:pt x="1224735" y="82915"/>
                  </a:lnTo>
                  <a:lnTo>
                    <a:pt x="1214335" y="107389"/>
                  </a:lnTo>
                  <a:lnTo>
                    <a:pt x="1212790" y="108439"/>
                  </a:lnTo>
                  <a:lnTo>
                    <a:pt x="1207675" y="109917"/>
                  </a:lnTo>
                  <a:lnTo>
                    <a:pt x="1209857" y="110262"/>
                  </a:lnTo>
                  <a:lnTo>
                    <a:pt x="1214355" y="107594"/>
                  </a:lnTo>
                  <a:lnTo>
                    <a:pt x="1257963" y="74349"/>
                  </a:lnTo>
                  <a:lnTo>
                    <a:pt x="1265722" y="67996"/>
                  </a:lnTo>
                  <a:lnTo>
                    <a:pt x="1276039" y="64420"/>
                  </a:lnTo>
                  <a:lnTo>
                    <a:pt x="1283683" y="63360"/>
                  </a:lnTo>
                  <a:lnTo>
                    <a:pt x="1283363" y="63211"/>
                  </a:lnTo>
                  <a:lnTo>
                    <a:pt x="1282091" y="63112"/>
                  </a:lnTo>
                  <a:lnTo>
                    <a:pt x="1275245" y="68030"/>
                  </a:lnTo>
                  <a:lnTo>
                    <a:pt x="1245440" y="112258"/>
                  </a:lnTo>
                  <a:lnTo>
                    <a:pt x="1238637" y="121181"/>
                  </a:lnTo>
                  <a:lnTo>
                    <a:pt x="1232086" y="125852"/>
                  </a:lnTo>
                  <a:lnTo>
                    <a:pt x="1228857" y="127098"/>
                  </a:lnTo>
                  <a:lnTo>
                    <a:pt x="1227762" y="127928"/>
                  </a:lnTo>
                  <a:lnTo>
                    <a:pt x="1228091" y="128482"/>
                  </a:lnTo>
                  <a:lnTo>
                    <a:pt x="1229369" y="128851"/>
                  </a:lnTo>
                  <a:lnTo>
                    <a:pt x="1233611" y="126438"/>
                  </a:lnTo>
                  <a:lnTo>
                    <a:pt x="1258661" y="105546"/>
                  </a:lnTo>
                  <a:lnTo>
                    <a:pt x="1262448" y="104035"/>
                  </a:lnTo>
                  <a:lnTo>
                    <a:pt x="1269479" y="96712"/>
                  </a:lnTo>
                  <a:lnTo>
                    <a:pt x="1275073" y="87461"/>
                  </a:lnTo>
                  <a:lnTo>
                    <a:pt x="1278223" y="78419"/>
                  </a:lnTo>
                  <a:lnTo>
                    <a:pt x="1278665" y="78542"/>
                  </a:lnTo>
                  <a:lnTo>
                    <a:pt x="1278959" y="79683"/>
                  </a:lnTo>
                  <a:lnTo>
                    <a:pt x="1276465" y="83772"/>
                  </a:lnTo>
                  <a:lnTo>
                    <a:pt x="1257143" y="117553"/>
                  </a:lnTo>
                  <a:lnTo>
                    <a:pt x="1244247" y="145904"/>
                  </a:lnTo>
                  <a:lnTo>
                    <a:pt x="1243315" y="149991"/>
                  </a:lnTo>
                  <a:lnTo>
                    <a:pt x="1243751" y="151657"/>
                  </a:lnTo>
                  <a:lnTo>
                    <a:pt x="1245101" y="151709"/>
                  </a:lnTo>
                  <a:lnTo>
                    <a:pt x="1252055" y="146727"/>
                  </a:lnTo>
                  <a:lnTo>
                    <a:pt x="1257805" y="140381"/>
                  </a:lnTo>
                  <a:lnTo>
                    <a:pt x="1265933" y="125966"/>
                  </a:lnTo>
                  <a:lnTo>
                    <a:pt x="1269870" y="114522"/>
                  </a:lnTo>
                  <a:lnTo>
                    <a:pt x="1276210" y="104428"/>
                  </a:lnTo>
                  <a:lnTo>
                    <a:pt x="1279109" y="93402"/>
                  </a:lnTo>
                  <a:lnTo>
                    <a:pt x="1279419" y="102169"/>
                  </a:lnTo>
                  <a:lnTo>
                    <a:pt x="1271336" y="141375"/>
                  </a:lnTo>
                  <a:lnTo>
                    <a:pt x="1262679" y="175544"/>
                  </a:lnTo>
                  <a:lnTo>
                    <a:pt x="1251492" y="203594"/>
                  </a:lnTo>
                  <a:lnTo>
                    <a:pt x="1264278" y="179081"/>
                  </a:lnTo>
                  <a:lnTo>
                    <a:pt x="1277292" y="132708"/>
                  </a:lnTo>
                  <a:lnTo>
                    <a:pt x="1295831" y="89964"/>
                  </a:lnTo>
                  <a:lnTo>
                    <a:pt x="1300601" y="71987"/>
                  </a:lnTo>
                  <a:lnTo>
                    <a:pt x="1308717" y="56078"/>
                  </a:lnTo>
                  <a:lnTo>
                    <a:pt x="1313679" y="48234"/>
                  </a:lnTo>
                  <a:lnTo>
                    <a:pt x="1317532" y="37868"/>
                  </a:lnTo>
                  <a:lnTo>
                    <a:pt x="1325696" y="26742"/>
                  </a:lnTo>
                  <a:lnTo>
                    <a:pt x="1326188" y="27158"/>
                  </a:lnTo>
                  <a:lnTo>
                    <a:pt x="1327045" y="38241"/>
                  </a:lnTo>
                  <a:lnTo>
                    <a:pt x="1326090" y="57962"/>
                  </a:lnTo>
                  <a:lnTo>
                    <a:pt x="1317471" y="86124"/>
                  </a:lnTo>
                  <a:lnTo>
                    <a:pt x="1315413" y="87912"/>
                  </a:lnTo>
                  <a:lnTo>
                    <a:pt x="1309564" y="90782"/>
                  </a:lnTo>
                  <a:lnTo>
                    <a:pt x="1309084" y="89959"/>
                  </a:lnTo>
                  <a:lnTo>
                    <a:pt x="1308250" y="68056"/>
                  </a:lnTo>
                  <a:lnTo>
                    <a:pt x="1311002" y="57086"/>
                  </a:lnTo>
                  <a:lnTo>
                    <a:pt x="1313217" y="52679"/>
                  </a:lnTo>
                  <a:lnTo>
                    <a:pt x="1323936" y="5361"/>
                  </a:lnTo>
                  <a:lnTo>
                    <a:pt x="1325735" y="293"/>
                  </a:lnTo>
                  <a:lnTo>
                    <a:pt x="1326215" y="0"/>
                  </a:lnTo>
                  <a:lnTo>
                    <a:pt x="1326535" y="863"/>
                  </a:lnTo>
                  <a:lnTo>
                    <a:pt x="1327137" y="42105"/>
                  </a:lnTo>
                  <a:lnTo>
                    <a:pt x="1320621" y="82675"/>
                  </a:lnTo>
                  <a:lnTo>
                    <a:pt x="1315413" y="124712"/>
                  </a:lnTo>
                  <a:lnTo>
                    <a:pt x="1301480" y="168301"/>
                  </a:lnTo>
                  <a:lnTo>
                    <a:pt x="1289893" y="213677"/>
                  </a:lnTo>
                  <a:lnTo>
                    <a:pt x="1289122" y="232387"/>
                  </a:lnTo>
                  <a:lnTo>
                    <a:pt x="1305323" y="200697"/>
                  </a:lnTo>
                  <a:lnTo>
                    <a:pt x="1324032" y="155796"/>
                  </a:lnTo>
                  <a:lnTo>
                    <a:pt x="1336143" y="130735"/>
                  </a:lnTo>
                  <a:lnTo>
                    <a:pt x="1336452" y="132921"/>
                  </a:lnTo>
                  <a:lnTo>
                    <a:pt x="1336650" y="148004"/>
                  </a:lnTo>
                  <a:lnTo>
                    <a:pt x="1323437" y="193900"/>
                  </a:lnTo>
                  <a:lnTo>
                    <a:pt x="1308050" y="240756"/>
                  </a:lnTo>
                  <a:lnTo>
                    <a:pt x="1301400" y="262010"/>
                  </a:lnTo>
                  <a:lnTo>
                    <a:pt x="1299152" y="278043"/>
                  </a:lnTo>
                  <a:lnTo>
                    <a:pt x="1298968" y="278299"/>
                  </a:lnTo>
                  <a:lnTo>
                    <a:pt x="1298763" y="275763"/>
                  </a:lnTo>
                  <a:lnTo>
                    <a:pt x="1311723" y="257907"/>
                  </a:lnTo>
                  <a:lnTo>
                    <a:pt x="1318010" y="241222"/>
                  </a:lnTo>
                  <a:lnTo>
                    <a:pt x="1331279" y="226989"/>
                  </a:lnTo>
                  <a:lnTo>
                    <a:pt x="1342958" y="200451"/>
                  </a:lnTo>
                  <a:lnTo>
                    <a:pt x="1344772" y="193892"/>
                  </a:lnTo>
                  <a:lnTo>
                    <a:pt x="1345256" y="193624"/>
                  </a:lnTo>
                  <a:lnTo>
                    <a:pt x="1345794" y="196149"/>
                  </a:lnTo>
                  <a:lnTo>
                    <a:pt x="1346033" y="200799"/>
                  </a:lnTo>
                  <a:lnTo>
                    <a:pt x="1341111" y="219480"/>
                  </a:lnTo>
                  <a:lnTo>
                    <a:pt x="1322202" y="253126"/>
                  </a:lnTo>
                  <a:lnTo>
                    <a:pt x="1315227" y="294311"/>
                  </a:lnTo>
                  <a:lnTo>
                    <a:pt x="1301209" y="338548"/>
                  </a:lnTo>
                  <a:lnTo>
                    <a:pt x="1300817" y="350518"/>
                  </a:lnTo>
                  <a:lnTo>
                    <a:pt x="1307777" y="366981"/>
                  </a:lnTo>
                  <a:lnTo>
                    <a:pt x="1313078" y="357384"/>
                  </a:lnTo>
                  <a:lnTo>
                    <a:pt x="1330474" y="311193"/>
                  </a:lnTo>
                  <a:lnTo>
                    <a:pt x="1335469" y="292893"/>
                  </a:lnTo>
                  <a:lnTo>
                    <a:pt x="1336456" y="284143"/>
                  </a:lnTo>
                  <a:lnTo>
                    <a:pt x="1335593" y="304169"/>
                  </a:lnTo>
                  <a:lnTo>
                    <a:pt x="1320448" y="348856"/>
                  </a:lnTo>
                  <a:lnTo>
                    <a:pt x="1301741" y="390735"/>
                  </a:lnTo>
                  <a:lnTo>
                    <a:pt x="1281429" y="436604"/>
                  </a:lnTo>
                  <a:lnTo>
                    <a:pt x="1279549" y="462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"/>
            <p:cNvSpPr/>
            <p:nvPr>
              <p:custDataLst>
                <p:tags r:id="rId250"/>
              </p:custDataLst>
            </p:nvPr>
          </p:nvSpPr>
          <p:spPr>
            <a:xfrm>
              <a:off x="8096958" y="4076700"/>
              <a:ext cx="132643" cy="297939"/>
            </a:xfrm>
            <a:custGeom>
              <a:avLst/>
              <a:gdLst/>
              <a:ahLst/>
              <a:cxnLst/>
              <a:rect l="0" t="0" r="0" b="0"/>
              <a:pathLst>
                <a:path w="132643" h="297939">
                  <a:moveTo>
                    <a:pt x="132642" y="0"/>
                  </a:moveTo>
                  <a:lnTo>
                    <a:pt x="132642" y="0"/>
                  </a:lnTo>
                  <a:lnTo>
                    <a:pt x="109849" y="42214"/>
                  </a:lnTo>
                  <a:lnTo>
                    <a:pt x="95057" y="88850"/>
                  </a:lnTo>
                  <a:lnTo>
                    <a:pt x="87362" y="105106"/>
                  </a:lnTo>
                  <a:lnTo>
                    <a:pt x="60519" y="152347"/>
                  </a:lnTo>
                  <a:lnTo>
                    <a:pt x="38805" y="197013"/>
                  </a:lnTo>
                  <a:lnTo>
                    <a:pt x="11407" y="242537"/>
                  </a:lnTo>
                  <a:lnTo>
                    <a:pt x="886" y="285939"/>
                  </a:lnTo>
                  <a:lnTo>
                    <a:pt x="0" y="295712"/>
                  </a:lnTo>
                  <a:lnTo>
                    <a:pt x="823" y="297683"/>
                  </a:lnTo>
                  <a:lnTo>
                    <a:pt x="2429" y="297938"/>
                  </a:lnTo>
                  <a:lnTo>
                    <a:pt x="7036" y="295400"/>
                  </a:lnTo>
                  <a:lnTo>
                    <a:pt x="27867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9"/>
          <p:cNvSpPr/>
          <p:nvPr>
            <p:custDataLst>
              <p:tags r:id="rId4"/>
            </p:custDataLst>
          </p:nvPr>
        </p:nvSpPr>
        <p:spPr>
          <a:xfrm>
            <a:off x="6226685" y="4152900"/>
            <a:ext cx="1164461" cy="179937"/>
          </a:xfrm>
          <a:custGeom>
            <a:avLst/>
            <a:gdLst/>
            <a:ahLst/>
            <a:cxnLst/>
            <a:rect l="0" t="0" r="0" b="0"/>
            <a:pathLst>
              <a:path w="1164461" h="179937">
                <a:moveTo>
                  <a:pt x="21715" y="152400"/>
                </a:moveTo>
                <a:lnTo>
                  <a:pt x="21715" y="152400"/>
                </a:lnTo>
                <a:lnTo>
                  <a:pt x="11602" y="152400"/>
                </a:lnTo>
                <a:lnTo>
                  <a:pt x="3815" y="155222"/>
                </a:lnTo>
                <a:lnTo>
                  <a:pt x="256" y="157456"/>
                </a:lnTo>
                <a:lnTo>
                  <a:pt x="0" y="158946"/>
                </a:lnTo>
                <a:lnTo>
                  <a:pt x="1947" y="159939"/>
                </a:lnTo>
                <a:lnTo>
                  <a:pt x="5362" y="160601"/>
                </a:lnTo>
                <a:lnTo>
                  <a:pt x="45197" y="154212"/>
                </a:lnTo>
                <a:lnTo>
                  <a:pt x="87384" y="147701"/>
                </a:lnTo>
                <a:lnTo>
                  <a:pt x="126780" y="139248"/>
                </a:lnTo>
                <a:lnTo>
                  <a:pt x="161853" y="130041"/>
                </a:lnTo>
                <a:lnTo>
                  <a:pt x="202467" y="120610"/>
                </a:lnTo>
                <a:lnTo>
                  <a:pt x="242958" y="111113"/>
                </a:lnTo>
                <a:lnTo>
                  <a:pt x="285361" y="100275"/>
                </a:lnTo>
                <a:lnTo>
                  <a:pt x="288496" y="98600"/>
                </a:lnTo>
                <a:lnTo>
                  <a:pt x="289527" y="97484"/>
                </a:lnTo>
                <a:lnTo>
                  <a:pt x="289156" y="96739"/>
                </a:lnTo>
                <a:lnTo>
                  <a:pt x="273466" y="95691"/>
                </a:lnTo>
                <a:lnTo>
                  <a:pt x="232115" y="102941"/>
                </a:lnTo>
                <a:lnTo>
                  <a:pt x="188825" y="111742"/>
                </a:lnTo>
                <a:lnTo>
                  <a:pt x="146027" y="120509"/>
                </a:lnTo>
                <a:lnTo>
                  <a:pt x="111097" y="128445"/>
                </a:lnTo>
                <a:lnTo>
                  <a:pt x="103774" y="133992"/>
                </a:lnTo>
                <a:lnTo>
                  <a:pt x="101821" y="136953"/>
                </a:lnTo>
                <a:lnTo>
                  <a:pt x="101578" y="138927"/>
                </a:lnTo>
                <a:lnTo>
                  <a:pt x="102473" y="140243"/>
                </a:lnTo>
                <a:lnTo>
                  <a:pt x="104129" y="141120"/>
                </a:lnTo>
                <a:lnTo>
                  <a:pt x="126684" y="142355"/>
                </a:lnTo>
                <a:lnTo>
                  <a:pt x="139982" y="139822"/>
                </a:lnTo>
                <a:lnTo>
                  <a:pt x="145009" y="137664"/>
                </a:lnTo>
                <a:lnTo>
                  <a:pt x="188984" y="134203"/>
                </a:lnTo>
                <a:lnTo>
                  <a:pt x="236083" y="130696"/>
                </a:lnTo>
                <a:lnTo>
                  <a:pt x="280318" y="123039"/>
                </a:lnTo>
                <a:lnTo>
                  <a:pt x="324116" y="114067"/>
                </a:lnTo>
                <a:lnTo>
                  <a:pt x="371421" y="105591"/>
                </a:lnTo>
                <a:lnTo>
                  <a:pt x="381247" y="104936"/>
                </a:lnTo>
                <a:lnTo>
                  <a:pt x="335842" y="119973"/>
                </a:lnTo>
                <a:lnTo>
                  <a:pt x="313638" y="124801"/>
                </a:lnTo>
                <a:lnTo>
                  <a:pt x="281050" y="138678"/>
                </a:lnTo>
                <a:lnTo>
                  <a:pt x="266092" y="143126"/>
                </a:lnTo>
                <a:lnTo>
                  <a:pt x="241936" y="157531"/>
                </a:lnTo>
                <a:lnTo>
                  <a:pt x="231422" y="169144"/>
                </a:lnTo>
                <a:lnTo>
                  <a:pt x="230312" y="173088"/>
                </a:lnTo>
                <a:lnTo>
                  <a:pt x="231688" y="175717"/>
                </a:lnTo>
                <a:lnTo>
                  <a:pt x="234722" y="177470"/>
                </a:lnTo>
                <a:lnTo>
                  <a:pt x="254161" y="179936"/>
                </a:lnTo>
                <a:lnTo>
                  <a:pt x="291292" y="173165"/>
                </a:lnTo>
                <a:lnTo>
                  <a:pt x="333483" y="164667"/>
                </a:lnTo>
                <a:lnTo>
                  <a:pt x="367712" y="158558"/>
                </a:lnTo>
                <a:lnTo>
                  <a:pt x="401269" y="152315"/>
                </a:lnTo>
                <a:lnTo>
                  <a:pt x="441444" y="145672"/>
                </a:lnTo>
                <a:lnTo>
                  <a:pt x="484095" y="143428"/>
                </a:lnTo>
                <a:lnTo>
                  <a:pt x="500559" y="143039"/>
                </a:lnTo>
                <a:lnTo>
                  <a:pt x="500752" y="142984"/>
                </a:lnTo>
                <a:lnTo>
                  <a:pt x="458263" y="145703"/>
                </a:lnTo>
                <a:lnTo>
                  <a:pt x="418575" y="153635"/>
                </a:lnTo>
                <a:lnTo>
                  <a:pt x="380212" y="170126"/>
                </a:lnTo>
                <a:lnTo>
                  <a:pt x="352409" y="178832"/>
                </a:lnTo>
                <a:lnTo>
                  <a:pt x="354361" y="179546"/>
                </a:lnTo>
                <a:lnTo>
                  <a:pt x="390734" y="177870"/>
                </a:lnTo>
                <a:lnTo>
                  <a:pt x="430562" y="170530"/>
                </a:lnTo>
                <a:lnTo>
                  <a:pt x="476890" y="158569"/>
                </a:lnTo>
                <a:lnTo>
                  <a:pt x="516615" y="147072"/>
                </a:lnTo>
                <a:lnTo>
                  <a:pt x="555036" y="140882"/>
                </a:lnTo>
                <a:lnTo>
                  <a:pt x="598256" y="124725"/>
                </a:lnTo>
                <a:lnTo>
                  <a:pt x="639413" y="105311"/>
                </a:lnTo>
                <a:lnTo>
                  <a:pt x="646239" y="101958"/>
                </a:lnTo>
                <a:lnTo>
                  <a:pt x="647615" y="99722"/>
                </a:lnTo>
                <a:lnTo>
                  <a:pt x="645357" y="98231"/>
                </a:lnTo>
                <a:lnTo>
                  <a:pt x="613863" y="95839"/>
                </a:lnTo>
                <a:lnTo>
                  <a:pt x="566876" y="102971"/>
                </a:lnTo>
                <a:lnTo>
                  <a:pt x="522474" y="114571"/>
                </a:lnTo>
                <a:lnTo>
                  <a:pt x="480496" y="129153"/>
                </a:lnTo>
                <a:lnTo>
                  <a:pt x="469740" y="131485"/>
                </a:lnTo>
                <a:lnTo>
                  <a:pt x="468565" y="132106"/>
                </a:lnTo>
                <a:lnTo>
                  <a:pt x="472904" y="132797"/>
                </a:lnTo>
                <a:lnTo>
                  <a:pt x="516807" y="125637"/>
                </a:lnTo>
                <a:lnTo>
                  <a:pt x="563167" y="118129"/>
                </a:lnTo>
                <a:lnTo>
                  <a:pt x="602762" y="112234"/>
                </a:lnTo>
                <a:lnTo>
                  <a:pt x="644881" y="98153"/>
                </a:lnTo>
                <a:lnTo>
                  <a:pt x="692003" y="87571"/>
                </a:lnTo>
                <a:lnTo>
                  <a:pt x="713032" y="81216"/>
                </a:lnTo>
                <a:lnTo>
                  <a:pt x="720550" y="75607"/>
                </a:lnTo>
                <a:lnTo>
                  <a:pt x="722555" y="72630"/>
                </a:lnTo>
                <a:lnTo>
                  <a:pt x="721775" y="70645"/>
                </a:lnTo>
                <a:lnTo>
                  <a:pt x="719138" y="69321"/>
                </a:lnTo>
                <a:lnTo>
                  <a:pt x="694641" y="67198"/>
                </a:lnTo>
                <a:lnTo>
                  <a:pt x="653741" y="74383"/>
                </a:lnTo>
                <a:lnTo>
                  <a:pt x="614618" y="85993"/>
                </a:lnTo>
                <a:lnTo>
                  <a:pt x="572043" y="98478"/>
                </a:lnTo>
                <a:lnTo>
                  <a:pt x="526942" y="125681"/>
                </a:lnTo>
                <a:lnTo>
                  <a:pt x="525749" y="129296"/>
                </a:lnTo>
                <a:lnTo>
                  <a:pt x="527072" y="132764"/>
                </a:lnTo>
                <a:lnTo>
                  <a:pt x="530069" y="136134"/>
                </a:lnTo>
                <a:lnTo>
                  <a:pt x="544689" y="139879"/>
                </a:lnTo>
                <a:lnTo>
                  <a:pt x="563181" y="140486"/>
                </a:lnTo>
                <a:lnTo>
                  <a:pt x="600766" y="132251"/>
                </a:lnTo>
                <a:lnTo>
                  <a:pt x="648095" y="120433"/>
                </a:lnTo>
                <a:lnTo>
                  <a:pt x="688017" y="107907"/>
                </a:lnTo>
                <a:lnTo>
                  <a:pt x="732121" y="95241"/>
                </a:lnTo>
                <a:lnTo>
                  <a:pt x="775994" y="82548"/>
                </a:lnTo>
                <a:lnTo>
                  <a:pt x="818134" y="68792"/>
                </a:lnTo>
                <a:lnTo>
                  <a:pt x="845724" y="50831"/>
                </a:lnTo>
                <a:lnTo>
                  <a:pt x="845162" y="49762"/>
                </a:lnTo>
                <a:lnTo>
                  <a:pt x="838894" y="48575"/>
                </a:lnTo>
                <a:lnTo>
                  <a:pt x="811077" y="55417"/>
                </a:lnTo>
                <a:lnTo>
                  <a:pt x="767511" y="70040"/>
                </a:lnTo>
                <a:lnTo>
                  <a:pt x="724953" y="81033"/>
                </a:lnTo>
                <a:lnTo>
                  <a:pt x="693203" y="102555"/>
                </a:lnTo>
                <a:lnTo>
                  <a:pt x="689507" y="107528"/>
                </a:lnTo>
                <a:lnTo>
                  <a:pt x="688101" y="111902"/>
                </a:lnTo>
                <a:lnTo>
                  <a:pt x="688222" y="115876"/>
                </a:lnTo>
                <a:lnTo>
                  <a:pt x="692537" y="118526"/>
                </a:lnTo>
                <a:lnTo>
                  <a:pt x="732700" y="122779"/>
                </a:lnTo>
                <a:lnTo>
                  <a:pt x="773185" y="120693"/>
                </a:lnTo>
                <a:lnTo>
                  <a:pt x="814815" y="110550"/>
                </a:lnTo>
                <a:lnTo>
                  <a:pt x="855018" y="96961"/>
                </a:lnTo>
                <a:lnTo>
                  <a:pt x="902104" y="77832"/>
                </a:lnTo>
                <a:lnTo>
                  <a:pt x="939078" y="60216"/>
                </a:lnTo>
                <a:lnTo>
                  <a:pt x="982080" y="36374"/>
                </a:lnTo>
                <a:lnTo>
                  <a:pt x="984750" y="32716"/>
                </a:lnTo>
                <a:lnTo>
                  <a:pt x="985472" y="29219"/>
                </a:lnTo>
                <a:lnTo>
                  <a:pt x="984894" y="25829"/>
                </a:lnTo>
                <a:lnTo>
                  <a:pt x="980276" y="24628"/>
                </a:lnTo>
                <a:lnTo>
                  <a:pt x="945269" y="30304"/>
                </a:lnTo>
                <a:lnTo>
                  <a:pt x="904512" y="38132"/>
                </a:lnTo>
                <a:lnTo>
                  <a:pt x="859517" y="51222"/>
                </a:lnTo>
                <a:lnTo>
                  <a:pt x="815191" y="63584"/>
                </a:lnTo>
                <a:lnTo>
                  <a:pt x="771941" y="79039"/>
                </a:lnTo>
                <a:lnTo>
                  <a:pt x="728002" y="97104"/>
                </a:lnTo>
                <a:lnTo>
                  <a:pt x="688749" y="110864"/>
                </a:lnTo>
                <a:lnTo>
                  <a:pt x="647599" y="126596"/>
                </a:lnTo>
                <a:lnTo>
                  <a:pt x="626911" y="137756"/>
                </a:lnTo>
                <a:lnTo>
                  <a:pt x="614188" y="149773"/>
                </a:lnTo>
                <a:lnTo>
                  <a:pt x="611430" y="153823"/>
                </a:lnTo>
                <a:lnTo>
                  <a:pt x="610650" y="156524"/>
                </a:lnTo>
                <a:lnTo>
                  <a:pt x="611189" y="158324"/>
                </a:lnTo>
                <a:lnTo>
                  <a:pt x="657679" y="153610"/>
                </a:lnTo>
                <a:lnTo>
                  <a:pt x="691715" y="148351"/>
                </a:lnTo>
                <a:lnTo>
                  <a:pt x="731409" y="139441"/>
                </a:lnTo>
                <a:lnTo>
                  <a:pt x="774324" y="125890"/>
                </a:lnTo>
                <a:lnTo>
                  <a:pt x="810096" y="110914"/>
                </a:lnTo>
                <a:lnTo>
                  <a:pt x="857286" y="95836"/>
                </a:lnTo>
                <a:lnTo>
                  <a:pt x="897495" y="82665"/>
                </a:lnTo>
                <a:lnTo>
                  <a:pt x="942749" y="59151"/>
                </a:lnTo>
                <a:lnTo>
                  <a:pt x="988009" y="31898"/>
                </a:lnTo>
                <a:lnTo>
                  <a:pt x="989761" y="29732"/>
                </a:lnTo>
                <a:lnTo>
                  <a:pt x="991708" y="24503"/>
                </a:lnTo>
                <a:lnTo>
                  <a:pt x="990110" y="22685"/>
                </a:lnTo>
                <a:lnTo>
                  <a:pt x="982690" y="20666"/>
                </a:lnTo>
                <a:lnTo>
                  <a:pt x="946387" y="24585"/>
                </a:lnTo>
                <a:lnTo>
                  <a:pt x="913164" y="29624"/>
                </a:lnTo>
                <a:lnTo>
                  <a:pt x="879347" y="35391"/>
                </a:lnTo>
                <a:lnTo>
                  <a:pt x="836509" y="44588"/>
                </a:lnTo>
                <a:lnTo>
                  <a:pt x="797006" y="54016"/>
                </a:lnTo>
                <a:lnTo>
                  <a:pt x="755315" y="63512"/>
                </a:lnTo>
                <a:lnTo>
                  <a:pt x="717822" y="69855"/>
                </a:lnTo>
                <a:lnTo>
                  <a:pt x="670354" y="82551"/>
                </a:lnTo>
                <a:lnTo>
                  <a:pt x="650783" y="88900"/>
                </a:lnTo>
                <a:lnTo>
                  <a:pt x="644293" y="93133"/>
                </a:lnTo>
                <a:lnTo>
                  <a:pt x="639967" y="98072"/>
                </a:lnTo>
                <a:lnTo>
                  <a:pt x="637083" y="103482"/>
                </a:lnTo>
                <a:lnTo>
                  <a:pt x="639394" y="107087"/>
                </a:lnTo>
                <a:lnTo>
                  <a:pt x="653251" y="111094"/>
                </a:lnTo>
                <a:lnTo>
                  <a:pt x="689908" y="113350"/>
                </a:lnTo>
                <a:lnTo>
                  <a:pt x="734494" y="113054"/>
                </a:lnTo>
                <a:lnTo>
                  <a:pt x="776697" y="106724"/>
                </a:lnTo>
                <a:lnTo>
                  <a:pt x="813033" y="102530"/>
                </a:lnTo>
                <a:lnTo>
                  <a:pt x="850611" y="97407"/>
                </a:lnTo>
                <a:lnTo>
                  <a:pt x="888556" y="93067"/>
                </a:lnTo>
                <a:lnTo>
                  <a:pt x="926609" y="85078"/>
                </a:lnTo>
                <a:lnTo>
                  <a:pt x="964696" y="76008"/>
                </a:lnTo>
                <a:lnTo>
                  <a:pt x="1008436" y="66618"/>
                </a:lnTo>
                <a:lnTo>
                  <a:pt x="1053147" y="57133"/>
                </a:lnTo>
                <a:lnTo>
                  <a:pt x="1089325" y="44798"/>
                </a:lnTo>
                <a:lnTo>
                  <a:pt x="1134797" y="23107"/>
                </a:lnTo>
                <a:lnTo>
                  <a:pt x="1140835" y="16267"/>
                </a:lnTo>
                <a:lnTo>
                  <a:pt x="1139270" y="15078"/>
                </a:lnTo>
                <a:lnTo>
                  <a:pt x="1101072" y="19621"/>
                </a:lnTo>
                <a:lnTo>
                  <a:pt x="1063544" y="26510"/>
                </a:lnTo>
                <a:lnTo>
                  <a:pt x="1026200" y="35254"/>
                </a:lnTo>
                <a:lnTo>
                  <a:pt x="984601" y="47690"/>
                </a:lnTo>
                <a:lnTo>
                  <a:pt x="940753" y="60338"/>
                </a:lnTo>
                <a:lnTo>
                  <a:pt x="898931" y="73028"/>
                </a:lnTo>
                <a:lnTo>
                  <a:pt x="857274" y="91370"/>
                </a:lnTo>
                <a:lnTo>
                  <a:pt x="818706" y="119883"/>
                </a:lnTo>
                <a:lnTo>
                  <a:pt x="815509" y="125431"/>
                </a:lnTo>
                <a:lnTo>
                  <a:pt x="815494" y="130187"/>
                </a:lnTo>
                <a:lnTo>
                  <a:pt x="817601" y="134417"/>
                </a:lnTo>
                <a:lnTo>
                  <a:pt x="828409" y="141938"/>
                </a:lnTo>
                <a:lnTo>
                  <a:pt x="835736" y="145426"/>
                </a:lnTo>
                <a:lnTo>
                  <a:pt x="871331" y="145277"/>
                </a:lnTo>
                <a:lnTo>
                  <a:pt x="916615" y="135745"/>
                </a:lnTo>
                <a:lnTo>
                  <a:pt x="962406" y="120849"/>
                </a:lnTo>
                <a:lnTo>
                  <a:pt x="1002339" y="102894"/>
                </a:lnTo>
                <a:lnTo>
                  <a:pt x="1047346" y="82610"/>
                </a:lnTo>
                <a:lnTo>
                  <a:pt x="1087909" y="64492"/>
                </a:lnTo>
                <a:lnTo>
                  <a:pt x="1131552" y="40844"/>
                </a:lnTo>
                <a:lnTo>
                  <a:pt x="1158299" y="22097"/>
                </a:lnTo>
                <a:lnTo>
                  <a:pt x="1162554" y="16848"/>
                </a:lnTo>
                <a:lnTo>
                  <a:pt x="1164333" y="12290"/>
                </a:lnTo>
                <a:lnTo>
                  <a:pt x="1164460" y="8193"/>
                </a:lnTo>
                <a:lnTo>
                  <a:pt x="1162428" y="5462"/>
                </a:lnTo>
                <a:lnTo>
                  <a:pt x="114566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Shape-10"/>
          <p:cNvSpPr/>
          <p:nvPr>
            <p:custDataLst>
              <p:tags r:id="rId5"/>
            </p:custDataLst>
          </p:nvPr>
        </p:nvSpPr>
        <p:spPr>
          <a:xfrm>
            <a:off x="4857785" y="4238862"/>
            <a:ext cx="1472635" cy="141033"/>
          </a:xfrm>
          <a:custGeom>
            <a:avLst/>
            <a:gdLst/>
            <a:ahLst/>
            <a:cxnLst/>
            <a:rect l="0" t="0" r="0" b="0"/>
            <a:pathLst>
              <a:path w="1472635" h="141033">
                <a:moveTo>
                  <a:pt x="19015" y="95013"/>
                </a:moveTo>
                <a:lnTo>
                  <a:pt x="19015" y="95013"/>
                </a:lnTo>
                <a:lnTo>
                  <a:pt x="13958" y="95013"/>
                </a:lnTo>
                <a:lnTo>
                  <a:pt x="12469" y="93955"/>
                </a:lnTo>
                <a:lnTo>
                  <a:pt x="11476" y="92191"/>
                </a:lnTo>
                <a:lnTo>
                  <a:pt x="9607" y="85881"/>
                </a:lnTo>
                <a:lnTo>
                  <a:pt x="4468" y="90661"/>
                </a:lnTo>
                <a:lnTo>
                  <a:pt x="1966" y="95901"/>
                </a:lnTo>
                <a:lnTo>
                  <a:pt x="0" y="129923"/>
                </a:lnTo>
                <a:lnTo>
                  <a:pt x="1046" y="130986"/>
                </a:lnTo>
                <a:lnTo>
                  <a:pt x="5033" y="132168"/>
                </a:lnTo>
                <a:lnTo>
                  <a:pt x="7577" y="131424"/>
                </a:lnTo>
                <a:lnTo>
                  <a:pt x="17272" y="124264"/>
                </a:lnTo>
                <a:lnTo>
                  <a:pt x="43564" y="97886"/>
                </a:lnTo>
                <a:lnTo>
                  <a:pt x="55121" y="79268"/>
                </a:lnTo>
                <a:lnTo>
                  <a:pt x="54728" y="78166"/>
                </a:lnTo>
                <a:lnTo>
                  <a:pt x="53407" y="77432"/>
                </a:lnTo>
                <a:lnTo>
                  <a:pt x="51468" y="76942"/>
                </a:lnTo>
                <a:lnTo>
                  <a:pt x="49117" y="77674"/>
                </a:lnTo>
                <a:lnTo>
                  <a:pt x="43683" y="81310"/>
                </a:lnTo>
                <a:lnTo>
                  <a:pt x="25301" y="111636"/>
                </a:lnTo>
                <a:lnTo>
                  <a:pt x="20877" y="125103"/>
                </a:lnTo>
                <a:lnTo>
                  <a:pt x="19567" y="135796"/>
                </a:lnTo>
                <a:lnTo>
                  <a:pt x="20440" y="138077"/>
                </a:lnTo>
                <a:lnTo>
                  <a:pt x="22083" y="139597"/>
                </a:lnTo>
                <a:lnTo>
                  <a:pt x="24235" y="140611"/>
                </a:lnTo>
                <a:lnTo>
                  <a:pt x="32271" y="138915"/>
                </a:lnTo>
                <a:lnTo>
                  <a:pt x="45873" y="132010"/>
                </a:lnTo>
                <a:lnTo>
                  <a:pt x="53177" y="125214"/>
                </a:lnTo>
                <a:lnTo>
                  <a:pt x="70806" y="100086"/>
                </a:lnTo>
                <a:lnTo>
                  <a:pt x="70476" y="98395"/>
                </a:lnTo>
                <a:lnTo>
                  <a:pt x="69198" y="97268"/>
                </a:lnTo>
                <a:lnTo>
                  <a:pt x="64954" y="96015"/>
                </a:lnTo>
                <a:lnTo>
                  <a:pt x="53607" y="95211"/>
                </a:lnTo>
                <a:lnTo>
                  <a:pt x="44621" y="100746"/>
                </a:lnTo>
                <a:lnTo>
                  <a:pt x="26660" y="116489"/>
                </a:lnTo>
                <a:lnTo>
                  <a:pt x="22412" y="123255"/>
                </a:lnTo>
                <a:lnTo>
                  <a:pt x="21280" y="126541"/>
                </a:lnTo>
                <a:lnTo>
                  <a:pt x="21583" y="129790"/>
                </a:lnTo>
                <a:lnTo>
                  <a:pt x="24743" y="136222"/>
                </a:lnTo>
                <a:lnTo>
                  <a:pt x="27067" y="138361"/>
                </a:lnTo>
                <a:lnTo>
                  <a:pt x="32473" y="140737"/>
                </a:lnTo>
                <a:lnTo>
                  <a:pt x="51577" y="137018"/>
                </a:lnTo>
                <a:lnTo>
                  <a:pt x="62767" y="129204"/>
                </a:lnTo>
                <a:lnTo>
                  <a:pt x="88687" y="106941"/>
                </a:lnTo>
                <a:lnTo>
                  <a:pt x="119733" y="87860"/>
                </a:lnTo>
                <a:lnTo>
                  <a:pt x="120027" y="87069"/>
                </a:lnTo>
                <a:lnTo>
                  <a:pt x="119165" y="86542"/>
                </a:lnTo>
                <a:lnTo>
                  <a:pt x="117531" y="86191"/>
                </a:lnTo>
                <a:lnTo>
                  <a:pt x="112896" y="88623"/>
                </a:lnTo>
                <a:lnTo>
                  <a:pt x="78415" y="112236"/>
                </a:lnTo>
                <a:lnTo>
                  <a:pt x="78723" y="113903"/>
                </a:lnTo>
                <a:lnTo>
                  <a:pt x="81889" y="118578"/>
                </a:lnTo>
                <a:lnTo>
                  <a:pt x="85272" y="119190"/>
                </a:lnTo>
                <a:lnTo>
                  <a:pt x="126623" y="107048"/>
                </a:lnTo>
                <a:lnTo>
                  <a:pt x="166958" y="94882"/>
                </a:lnTo>
                <a:lnTo>
                  <a:pt x="195934" y="82287"/>
                </a:lnTo>
                <a:lnTo>
                  <a:pt x="203479" y="75951"/>
                </a:lnTo>
                <a:lnTo>
                  <a:pt x="205492" y="72780"/>
                </a:lnTo>
                <a:lnTo>
                  <a:pt x="205774" y="71724"/>
                </a:lnTo>
                <a:lnTo>
                  <a:pt x="204903" y="72079"/>
                </a:lnTo>
                <a:lnTo>
                  <a:pt x="203266" y="73374"/>
                </a:lnTo>
                <a:lnTo>
                  <a:pt x="176877" y="81267"/>
                </a:lnTo>
                <a:lnTo>
                  <a:pt x="141443" y="101865"/>
                </a:lnTo>
                <a:lnTo>
                  <a:pt x="132340" y="112522"/>
                </a:lnTo>
                <a:lnTo>
                  <a:pt x="130549" y="116211"/>
                </a:lnTo>
                <a:lnTo>
                  <a:pt x="130412" y="118670"/>
                </a:lnTo>
                <a:lnTo>
                  <a:pt x="131380" y="120310"/>
                </a:lnTo>
                <a:lnTo>
                  <a:pt x="147911" y="122616"/>
                </a:lnTo>
                <a:lnTo>
                  <a:pt x="161321" y="117512"/>
                </a:lnTo>
                <a:lnTo>
                  <a:pt x="177949" y="108382"/>
                </a:lnTo>
                <a:lnTo>
                  <a:pt x="218175" y="90894"/>
                </a:lnTo>
                <a:lnTo>
                  <a:pt x="261964" y="70867"/>
                </a:lnTo>
                <a:lnTo>
                  <a:pt x="288839" y="66827"/>
                </a:lnTo>
                <a:lnTo>
                  <a:pt x="288856" y="66697"/>
                </a:lnTo>
                <a:lnTo>
                  <a:pt x="287809" y="66610"/>
                </a:lnTo>
                <a:lnTo>
                  <a:pt x="242485" y="85742"/>
                </a:lnTo>
                <a:lnTo>
                  <a:pt x="199720" y="107728"/>
                </a:lnTo>
                <a:lnTo>
                  <a:pt x="169819" y="126764"/>
                </a:lnTo>
                <a:lnTo>
                  <a:pt x="168234" y="128881"/>
                </a:lnTo>
                <a:lnTo>
                  <a:pt x="168236" y="130291"/>
                </a:lnTo>
                <a:lnTo>
                  <a:pt x="169296" y="131232"/>
                </a:lnTo>
                <a:lnTo>
                  <a:pt x="211001" y="119690"/>
                </a:lnTo>
                <a:lnTo>
                  <a:pt x="253396" y="107570"/>
                </a:lnTo>
                <a:lnTo>
                  <a:pt x="296209" y="91819"/>
                </a:lnTo>
                <a:lnTo>
                  <a:pt x="337348" y="75960"/>
                </a:lnTo>
                <a:lnTo>
                  <a:pt x="349418" y="68319"/>
                </a:lnTo>
                <a:lnTo>
                  <a:pt x="349350" y="68750"/>
                </a:lnTo>
                <a:lnTo>
                  <a:pt x="346454" y="72052"/>
                </a:lnTo>
                <a:lnTo>
                  <a:pt x="303407" y="88877"/>
                </a:lnTo>
                <a:lnTo>
                  <a:pt x="256354" y="111959"/>
                </a:lnTo>
                <a:lnTo>
                  <a:pt x="231859" y="128307"/>
                </a:lnTo>
                <a:lnTo>
                  <a:pt x="223678" y="132036"/>
                </a:lnTo>
                <a:lnTo>
                  <a:pt x="216516" y="137220"/>
                </a:lnTo>
                <a:lnTo>
                  <a:pt x="215240" y="139026"/>
                </a:lnTo>
                <a:lnTo>
                  <a:pt x="215448" y="140230"/>
                </a:lnTo>
                <a:lnTo>
                  <a:pt x="216645" y="141032"/>
                </a:lnTo>
                <a:lnTo>
                  <a:pt x="257347" y="124526"/>
                </a:lnTo>
                <a:lnTo>
                  <a:pt x="291420" y="111519"/>
                </a:lnTo>
                <a:lnTo>
                  <a:pt x="329386" y="94259"/>
                </a:lnTo>
                <a:lnTo>
                  <a:pt x="373899" y="70768"/>
                </a:lnTo>
                <a:lnTo>
                  <a:pt x="412539" y="57211"/>
                </a:lnTo>
                <a:lnTo>
                  <a:pt x="414714" y="54995"/>
                </a:lnTo>
                <a:lnTo>
                  <a:pt x="416164" y="52459"/>
                </a:lnTo>
                <a:lnTo>
                  <a:pt x="415014" y="51827"/>
                </a:lnTo>
                <a:lnTo>
                  <a:pt x="373310" y="63932"/>
                </a:lnTo>
                <a:lnTo>
                  <a:pt x="326179" y="87859"/>
                </a:lnTo>
                <a:lnTo>
                  <a:pt x="310800" y="99127"/>
                </a:lnTo>
                <a:lnTo>
                  <a:pt x="309846" y="100931"/>
                </a:lnTo>
                <a:lnTo>
                  <a:pt x="310270" y="102133"/>
                </a:lnTo>
                <a:lnTo>
                  <a:pt x="311610" y="102935"/>
                </a:lnTo>
                <a:lnTo>
                  <a:pt x="328665" y="104062"/>
                </a:lnTo>
                <a:lnTo>
                  <a:pt x="368361" y="91352"/>
                </a:lnTo>
                <a:lnTo>
                  <a:pt x="415653" y="76147"/>
                </a:lnTo>
                <a:lnTo>
                  <a:pt x="457550" y="60752"/>
                </a:lnTo>
                <a:lnTo>
                  <a:pt x="493145" y="50759"/>
                </a:lnTo>
                <a:lnTo>
                  <a:pt x="540276" y="37902"/>
                </a:lnTo>
                <a:lnTo>
                  <a:pt x="579088" y="26356"/>
                </a:lnTo>
                <a:lnTo>
                  <a:pt x="584378" y="23224"/>
                </a:lnTo>
                <a:lnTo>
                  <a:pt x="584306" y="23870"/>
                </a:lnTo>
                <a:lnTo>
                  <a:pt x="583202" y="25359"/>
                </a:lnTo>
                <a:lnTo>
                  <a:pt x="541412" y="41334"/>
                </a:lnTo>
                <a:lnTo>
                  <a:pt x="503440" y="61401"/>
                </a:lnTo>
                <a:lnTo>
                  <a:pt x="459039" y="81898"/>
                </a:lnTo>
                <a:lnTo>
                  <a:pt x="432238" y="101575"/>
                </a:lnTo>
                <a:lnTo>
                  <a:pt x="430212" y="106043"/>
                </a:lnTo>
                <a:lnTo>
                  <a:pt x="429671" y="108716"/>
                </a:lnTo>
                <a:lnTo>
                  <a:pt x="432486" y="110498"/>
                </a:lnTo>
                <a:lnTo>
                  <a:pt x="444079" y="112479"/>
                </a:lnTo>
                <a:lnTo>
                  <a:pt x="484997" y="106146"/>
                </a:lnTo>
                <a:lnTo>
                  <a:pt x="531023" y="94703"/>
                </a:lnTo>
                <a:lnTo>
                  <a:pt x="571002" y="82251"/>
                </a:lnTo>
                <a:lnTo>
                  <a:pt x="610532" y="69601"/>
                </a:lnTo>
                <a:lnTo>
                  <a:pt x="652364" y="56910"/>
                </a:lnTo>
                <a:lnTo>
                  <a:pt x="694851" y="42096"/>
                </a:lnTo>
                <a:lnTo>
                  <a:pt x="715385" y="38059"/>
                </a:lnTo>
                <a:lnTo>
                  <a:pt x="730810" y="29827"/>
                </a:lnTo>
                <a:lnTo>
                  <a:pt x="709009" y="42782"/>
                </a:lnTo>
                <a:lnTo>
                  <a:pt x="662213" y="59453"/>
                </a:lnTo>
                <a:lnTo>
                  <a:pt x="617495" y="77758"/>
                </a:lnTo>
                <a:lnTo>
                  <a:pt x="571255" y="94832"/>
                </a:lnTo>
                <a:lnTo>
                  <a:pt x="524871" y="117410"/>
                </a:lnTo>
                <a:lnTo>
                  <a:pt x="494525" y="135893"/>
                </a:lnTo>
                <a:lnTo>
                  <a:pt x="492655" y="138141"/>
                </a:lnTo>
                <a:lnTo>
                  <a:pt x="492467" y="139640"/>
                </a:lnTo>
                <a:lnTo>
                  <a:pt x="493400" y="140640"/>
                </a:lnTo>
                <a:lnTo>
                  <a:pt x="532918" y="134639"/>
                </a:lnTo>
                <a:lnTo>
                  <a:pt x="575331" y="125216"/>
                </a:lnTo>
                <a:lnTo>
                  <a:pt x="614121" y="110547"/>
                </a:lnTo>
                <a:lnTo>
                  <a:pt x="656208" y="95573"/>
                </a:lnTo>
                <a:lnTo>
                  <a:pt x="695096" y="82423"/>
                </a:lnTo>
                <a:lnTo>
                  <a:pt x="733921" y="72821"/>
                </a:lnTo>
                <a:lnTo>
                  <a:pt x="778180" y="54607"/>
                </a:lnTo>
                <a:lnTo>
                  <a:pt x="801460" y="47410"/>
                </a:lnTo>
                <a:lnTo>
                  <a:pt x="824642" y="31268"/>
                </a:lnTo>
                <a:lnTo>
                  <a:pt x="815574" y="29640"/>
                </a:lnTo>
                <a:lnTo>
                  <a:pt x="771024" y="29568"/>
                </a:lnTo>
                <a:lnTo>
                  <a:pt x="723804" y="41618"/>
                </a:lnTo>
                <a:lnTo>
                  <a:pt x="682578" y="53853"/>
                </a:lnTo>
                <a:lnTo>
                  <a:pt x="637548" y="63297"/>
                </a:lnTo>
                <a:lnTo>
                  <a:pt x="601629" y="72798"/>
                </a:lnTo>
                <a:lnTo>
                  <a:pt x="554925" y="85490"/>
                </a:lnTo>
                <a:lnTo>
                  <a:pt x="537655" y="91839"/>
                </a:lnTo>
                <a:lnTo>
                  <a:pt x="529980" y="98188"/>
                </a:lnTo>
                <a:lnTo>
                  <a:pt x="530050" y="100305"/>
                </a:lnTo>
                <a:lnTo>
                  <a:pt x="532214" y="101716"/>
                </a:lnTo>
                <a:lnTo>
                  <a:pt x="535773" y="102657"/>
                </a:lnTo>
                <a:lnTo>
                  <a:pt x="582038" y="96171"/>
                </a:lnTo>
                <a:lnTo>
                  <a:pt x="619988" y="90300"/>
                </a:lnTo>
                <a:lnTo>
                  <a:pt x="666069" y="78834"/>
                </a:lnTo>
                <a:lnTo>
                  <a:pt x="712018" y="66378"/>
                </a:lnTo>
                <a:lnTo>
                  <a:pt x="751981" y="53726"/>
                </a:lnTo>
                <a:lnTo>
                  <a:pt x="790449" y="47582"/>
                </a:lnTo>
                <a:lnTo>
                  <a:pt x="828623" y="37274"/>
                </a:lnTo>
                <a:lnTo>
                  <a:pt x="869717" y="28457"/>
                </a:lnTo>
                <a:lnTo>
                  <a:pt x="907885" y="18741"/>
                </a:lnTo>
                <a:lnTo>
                  <a:pt x="910045" y="16648"/>
                </a:lnTo>
                <a:lnTo>
                  <a:pt x="911485" y="14194"/>
                </a:lnTo>
                <a:lnTo>
                  <a:pt x="911387" y="13618"/>
                </a:lnTo>
                <a:lnTo>
                  <a:pt x="908455" y="15798"/>
                </a:lnTo>
                <a:lnTo>
                  <a:pt x="868591" y="25821"/>
                </a:lnTo>
                <a:lnTo>
                  <a:pt x="831423" y="35942"/>
                </a:lnTo>
                <a:lnTo>
                  <a:pt x="786582" y="52143"/>
                </a:lnTo>
                <a:lnTo>
                  <a:pt x="769731" y="56910"/>
                </a:lnTo>
                <a:lnTo>
                  <a:pt x="745569" y="70435"/>
                </a:lnTo>
                <a:lnTo>
                  <a:pt x="738802" y="78093"/>
                </a:lnTo>
                <a:lnTo>
                  <a:pt x="741233" y="80558"/>
                </a:lnTo>
                <a:lnTo>
                  <a:pt x="764876" y="84027"/>
                </a:lnTo>
                <a:lnTo>
                  <a:pt x="807970" y="82377"/>
                </a:lnTo>
                <a:lnTo>
                  <a:pt x="843329" y="75041"/>
                </a:lnTo>
                <a:lnTo>
                  <a:pt x="881677" y="66165"/>
                </a:lnTo>
                <a:lnTo>
                  <a:pt x="923076" y="58740"/>
                </a:lnTo>
                <a:lnTo>
                  <a:pt x="962336" y="47341"/>
                </a:lnTo>
                <a:lnTo>
                  <a:pt x="1001256" y="38677"/>
                </a:lnTo>
                <a:lnTo>
                  <a:pt x="1041075" y="28327"/>
                </a:lnTo>
                <a:lnTo>
                  <a:pt x="1043289" y="26214"/>
                </a:lnTo>
                <a:lnTo>
                  <a:pt x="1046841" y="20275"/>
                </a:lnTo>
                <a:lnTo>
                  <a:pt x="1004411" y="29658"/>
                </a:lnTo>
                <a:lnTo>
                  <a:pt x="957514" y="46081"/>
                </a:lnTo>
                <a:lnTo>
                  <a:pt x="912776" y="59830"/>
                </a:lnTo>
                <a:lnTo>
                  <a:pt x="870464" y="73795"/>
                </a:lnTo>
                <a:lnTo>
                  <a:pt x="842836" y="91801"/>
                </a:lnTo>
                <a:lnTo>
                  <a:pt x="843396" y="93930"/>
                </a:lnTo>
                <a:lnTo>
                  <a:pt x="849662" y="99118"/>
                </a:lnTo>
                <a:lnTo>
                  <a:pt x="870146" y="102932"/>
                </a:lnTo>
                <a:lnTo>
                  <a:pt x="906438" y="99005"/>
                </a:lnTo>
                <a:lnTo>
                  <a:pt x="953015" y="88197"/>
                </a:lnTo>
                <a:lnTo>
                  <a:pt x="993668" y="79000"/>
                </a:lnTo>
                <a:lnTo>
                  <a:pt x="1036921" y="66410"/>
                </a:lnTo>
                <a:lnTo>
                  <a:pt x="1081096" y="53733"/>
                </a:lnTo>
                <a:lnTo>
                  <a:pt x="1126149" y="34688"/>
                </a:lnTo>
                <a:lnTo>
                  <a:pt x="1130696" y="31513"/>
                </a:lnTo>
                <a:lnTo>
                  <a:pt x="1132669" y="28338"/>
                </a:lnTo>
                <a:lnTo>
                  <a:pt x="1132926" y="25163"/>
                </a:lnTo>
                <a:lnTo>
                  <a:pt x="1128864" y="23046"/>
                </a:lnTo>
                <a:lnTo>
                  <a:pt x="1113061" y="20694"/>
                </a:lnTo>
                <a:lnTo>
                  <a:pt x="1066306" y="26789"/>
                </a:lnTo>
                <a:lnTo>
                  <a:pt x="1020416" y="34112"/>
                </a:lnTo>
                <a:lnTo>
                  <a:pt x="978156" y="39944"/>
                </a:lnTo>
                <a:lnTo>
                  <a:pt x="942086" y="48005"/>
                </a:lnTo>
                <a:lnTo>
                  <a:pt x="921394" y="54012"/>
                </a:lnTo>
                <a:lnTo>
                  <a:pt x="907020" y="64592"/>
                </a:lnTo>
                <a:lnTo>
                  <a:pt x="907351" y="66266"/>
                </a:lnTo>
                <a:lnTo>
                  <a:pt x="910542" y="70947"/>
                </a:lnTo>
                <a:lnTo>
                  <a:pt x="933458" y="74477"/>
                </a:lnTo>
                <a:lnTo>
                  <a:pt x="968152" y="68065"/>
                </a:lnTo>
                <a:lnTo>
                  <a:pt x="1011088" y="60688"/>
                </a:lnTo>
                <a:lnTo>
                  <a:pt x="1055649" y="54837"/>
                </a:lnTo>
                <a:lnTo>
                  <a:pt x="1095026" y="43803"/>
                </a:lnTo>
                <a:lnTo>
                  <a:pt x="1134436" y="31432"/>
                </a:lnTo>
                <a:lnTo>
                  <a:pt x="1179067" y="18797"/>
                </a:lnTo>
                <a:lnTo>
                  <a:pt x="1216052" y="9844"/>
                </a:lnTo>
                <a:lnTo>
                  <a:pt x="1177310" y="19723"/>
                </a:lnTo>
                <a:lnTo>
                  <a:pt x="1139636" y="31692"/>
                </a:lnTo>
                <a:lnTo>
                  <a:pt x="1103291" y="41091"/>
                </a:lnTo>
                <a:lnTo>
                  <a:pt x="1058811" y="53748"/>
                </a:lnTo>
                <a:lnTo>
                  <a:pt x="1024991" y="64558"/>
                </a:lnTo>
                <a:lnTo>
                  <a:pt x="1024099" y="65185"/>
                </a:lnTo>
                <a:lnTo>
                  <a:pt x="1024563" y="65602"/>
                </a:lnTo>
                <a:lnTo>
                  <a:pt x="1053138" y="66273"/>
                </a:lnTo>
                <a:lnTo>
                  <a:pt x="1089655" y="61332"/>
                </a:lnTo>
                <a:lnTo>
                  <a:pt x="1134434" y="50182"/>
                </a:lnTo>
                <a:lnTo>
                  <a:pt x="1175833" y="39867"/>
                </a:lnTo>
                <a:lnTo>
                  <a:pt x="1214322" y="25992"/>
                </a:lnTo>
                <a:lnTo>
                  <a:pt x="1256308" y="17408"/>
                </a:lnTo>
                <a:lnTo>
                  <a:pt x="1300514" y="1563"/>
                </a:lnTo>
                <a:lnTo>
                  <a:pt x="1298797" y="963"/>
                </a:lnTo>
                <a:lnTo>
                  <a:pt x="1264763" y="0"/>
                </a:lnTo>
                <a:lnTo>
                  <a:pt x="1221387" y="2656"/>
                </a:lnTo>
                <a:lnTo>
                  <a:pt x="1181723" y="10145"/>
                </a:lnTo>
                <a:lnTo>
                  <a:pt x="1151626" y="19067"/>
                </a:lnTo>
                <a:lnTo>
                  <a:pt x="1131975" y="31563"/>
                </a:lnTo>
                <a:lnTo>
                  <a:pt x="1131406" y="34722"/>
                </a:lnTo>
                <a:lnTo>
                  <a:pt x="1133142" y="37885"/>
                </a:lnTo>
                <a:lnTo>
                  <a:pt x="1136417" y="41053"/>
                </a:lnTo>
                <a:lnTo>
                  <a:pt x="1166308" y="45511"/>
                </a:lnTo>
                <a:lnTo>
                  <a:pt x="1203621" y="46832"/>
                </a:lnTo>
                <a:lnTo>
                  <a:pt x="1246545" y="42167"/>
                </a:lnTo>
                <a:lnTo>
                  <a:pt x="1282663" y="39138"/>
                </a:lnTo>
                <a:lnTo>
                  <a:pt x="1328800" y="31569"/>
                </a:lnTo>
                <a:lnTo>
                  <a:pt x="1372413" y="23707"/>
                </a:lnTo>
                <a:lnTo>
                  <a:pt x="1399053" y="18721"/>
                </a:lnTo>
                <a:lnTo>
                  <a:pt x="1400474" y="16635"/>
                </a:lnTo>
                <a:lnTo>
                  <a:pt x="1400363" y="14186"/>
                </a:lnTo>
                <a:lnTo>
                  <a:pt x="1398172" y="13611"/>
                </a:lnTo>
                <a:lnTo>
                  <a:pt x="1358475" y="22975"/>
                </a:lnTo>
                <a:lnTo>
                  <a:pt x="1320649" y="31806"/>
                </a:lnTo>
                <a:lnTo>
                  <a:pt x="1277575" y="41124"/>
                </a:lnTo>
                <a:lnTo>
                  <a:pt x="1237367" y="53755"/>
                </a:lnTo>
                <a:lnTo>
                  <a:pt x="1212563" y="63268"/>
                </a:lnTo>
                <a:lnTo>
                  <a:pt x="1196697" y="79139"/>
                </a:lnTo>
                <a:lnTo>
                  <a:pt x="1198895" y="82313"/>
                </a:lnTo>
                <a:lnTo>
                  <a:pt x="1212625" y="88663"/>
                </a:lnTo>
                <a:lnTo>
                  <a:pt x="1239100" y="93132"/>
                </a:lnTo>
                <a:lnTo>
                  <a:pt x="1277166" y="89399"/>
                </a:lnTo>
                <a:lnTo>
                  <a:pt x="1317797" y="84144"/>
                </a:lnTo>
                <a:lnTo>
                  <a:pt x="1357515" y="71566"/>
                </a:lnTo>
                <a:lnTo>
                  <a:pt x="1396565" y="60667"/>
                </a:lnTo>
                <a:lnTo>
                  <a:pt x="1439219" y="47503"/>
                </a:lnTo>
                <a:lnTo>
                  <a:pt x="1463834" y="34711"/>
                </a:lnTo>
                <a:lnTo>
                  <a:pt x="1468002" y="33645"/>
                </a:lnTo>
                <a:lnTo>
                  <a:pt x="1470781" y="33992"/>
                </a:lnTo>
                <a:lnTo>
                  <a:pt x="1472634" y="35283"/>
                </a:lnTo>
                <a:lnTo>
                  <a:pt x="1429690" y="40345"/>
                </a:lnTo>
                <a:lnTo>
                  <a:pt x="1385751" y="45997"/>
                </a:lnTo>
                <a:lnTo>
                  <a:pt x="1344441" y="54744"/>
                </a:lnTo>
                <a:lnTo>
                  <a:pt x="1331993" y="57007"/>
                </a:lnTo>
                <a:lnTo>
                  <a:pt x="1322932" y="61541"/>
                </a:lnTo>
                <a:lnTo>
                  <a:pt x="1322210" y="64231"/>
                </a:lnTo>
                <a:lnTo>
                  <a:pt x="1323845" y="67083"/>
                </a:lnTo>
                <a:lnTo>
                  <a:pt x="1327051" y="70043"/>
                </a:lnTo>
                <a:lnTo>
                  <a:pt x="1336259" y="73332"/>
                </a:lnTo>
                <a:lnTo>
                  <a:pt x="1359417" y="75443"/>
                </a:lnTo>
                <a:lnTo>
                  <a:pt x="1405444" y="66232"/>
                </a:lnTo>
                <a:lnTo>
                  <a:pt x="1428715" y="47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11"/>
          <p:cNvSpPr/>
          <p:nvPr>
            <p:custDataLst>
              <p:tags r:id="rId6"/>
            </p:custDataLst>
          </p:nvPr>
        </p:nvSpPr>
        <p:spPr>
          <a:xfrm>
            <a:off x="3638550" y="4238625"/>
            <a:ext cx="3105151" cy="180976"/>
          </a:xfrm>
          <a:custGeom>
            <a:avLst/>
            <a:gdLst/>
            <a:ahLst/>
            <a:cxnLst/>
            <a:rect l="0" t="0" r="0" b="0"/>
            <a:pathLst>
              <a:path w="3105151" h="180976">
                <a:moveTo>
                  <a:pt x="0" y="180975"/>
                </a:moveTo>
                <a:lnTo>
                  <a:pt x="0" y="180975"/>
                </a:lnTo>
                <a:lnTo>
                  <a:pt x="8201" y="172774"/>
                </a:lnTo>
                <a:lnTo>
                  <a:pt x="54271" y="171484"/>
                </a:lnTo>
                <a:lnTo>
                  <a:pt x="96125" y="163916"/>
                </a:lnTo>
                <a:lnTo>
                  <a:pt x="138580" y="157262"/>
                </a:lnTo>
                <a:lnTo>
                  <a:pt x="181185" y="152302"/>
                </a:lnTo>
                <a:lnTo>
                  <a:pt x="216903" y="145080"/>
                </a:lnTo>
                <a:lnTo>
                  <a:pt x="261253" y="135980"/>
                </a:lnTo>
                <a:lnTo>
                  <a:pt x="301137" y="128813"/>
                </a:lnTo>
                <a:lnTo>
                  <a:pt x="347226" y="124482"/>
                </a:lnTo>
                <a:lnTo>
                  <a:pt x="394555" y="118899"/>
                </a:lnTo>
                <a:lnTo>
                  <a:pt x="431577" y="115208"/>
                </a:lnTo>
                <a:lnTo>
                  <a:pt x="477460" y="111657"/>
                </a:lnTo>
                <a:lnTo>
                  <a:pt x="517176" y="106135"/>
                </a:lnTo>
                <a:lnTo>
                  <a:pt x="560613" y="103986"/>
                </a:lnTo>
                <a:lnTo>
                  <a:pt x="604314" y="97289"/>
                </a:lnTo>
                <a:lnTo>
                  <a:pt x="649125" y="95653"/>
                </a:lnTo>
                <a:lnTo>
                  <a:pt x="688456" y="95369"/>
                </a:lnTo>
                <a:lnTo>
                  <a:pt x="732068" y="94216"/>
                </a:lnTo>
                <a:lnTo>
                  <a:pt x="775815" y="87052"/>
                </a:lnTo>
                <a:lnTo>
                  <a:pt x="819135" y="85987"/>
                </a:lnTo>
                <a:lnTo>
                  <a:pt x="861244" y="84744"/>
                </a:lnTo>
                <a:lnTo>
                  <a:pt x="905468" y="78201"/>
                </a:lnTo>
                <a:lnTo>
                  <a:pt x="951912" y="76464"/>
                </a:lnTo>
                <a:lnTo>
                  <a:pt x="994992" y="76252"/>
                </a:lnTo>
                <a:lnTo>
                  <a:pt x="1034624" y="76210"/>
                </a:lnTo>
                <a:lnTo>
                  <a:pt x="1075846" y="76203"/>
                </a:lnTo>
                <a:lnTo>
                  <a:pt x="1116518" y="76200"/>
                </a:lnTo>
                <a:lnTo>
                  <a:pt x="1161640" y="76200"/>
                </a:lnTo>
                <a:lnTo>
                  <a:pt x="1204576" y="76200"/>
                </a:lnTo>
                <a:lnTo>
                  <a:pt x="1244181" y="76200"/>
                </a:lnTo>
                <a:lnTo>
                  <a:pt x="1287388" y="76200"/>
                </a:lnTo>
                <a:lnTo>
                  <a:pt x="1329331" y="76200"/>
                </a:lnTo>
                <a:lnTo>
                  <a:pt x="1373037" y="76200"/>
                </a:lnTo>
                <a:lnTo>
                  <a:pt x="1415040" y="76200"/>
                </a:lnTo>
                <a:lnTo>
                  <a:pt x="1459605" y="76200"/>
                </a:lnTo>
                <a:lnTo>
                  <a:pt x="1501364" y="69654"/>
                </a:lnTo>
                <a:lnTo>
                  <a:pt x="1540656" y="67264"/>
                </a:lnTo>
                <a:lnTo>
                  <a:pt x="1577617" y="64027"/>
                </a:lnTo>
                <a:lnTo>
                  <a:pt x="1623609" y="58508"/>
                </a:lnTo>
                <a:lnTo>
                  <a:pt x="1665932" y="57553"/>
                </a:lnTo>
                <a:lnTo>
                  <a:pt x="1713490" y="56171"/>
                </a:lnTo>
                <a:lnTo>
                  <a:pt x="1759940" y="48959"/>
                </a:lnTo>
                <a:lnTo>
                  <a:pt x="1804014" y="44979"/>
                </a:lnTo>
                <a:lnTo>
                  <a:pt x="1844585" y="39006"/>
                </a:lnTo>
                <a:lnTo>
                  <a:pt x="1889779" y="38219"/>
                </a:lnTo>
                <a:lnTo>
                  <a:pt x="1926923" y="31577"/>
                </a:lnTo>
                <a:lnTo>
                  <a:pt x="1971733" y="29168"/>
                </a:lnTo>
                <a:lnTo>
                  <a:pt x="2007200" y="23636"/>
                </a:lnTo>
                <a:lnTo>
                  <a:pt x="2047700" y="20408"/>
                </a:lnTo>
                <a:lnTo>
                  <a:pt x="2088157" y="14396"/>
                </a:lnTo>
                <a:lnTo>
                  <a:pt x="2127720" y="10487"/>
                </a:lnTo>
                <a:lnTo>
                  <a:pt x="2167254" y="9810"/>
                </a:lnTo>
                <a:lnTo>
                  <a:pt x="2205190" y="9609"/>
                </a:lnTo>
                <a:lnTo>
                  <a:pt x="2252633" y="6719"/>
                </a:lnTo>
                <a:lnTo>
                  <a:pt x="2297166" y="1327"/>
                </a:lnTo>
                <a:lnTo>
                  <a:pt x="2341554" y="262"/>
                </a:lnTo>
                <a:lnTo>
                  <a:pt x="2385443" y="52"/>
                </a:lnTo>
                <a:lnTo>
                  <a:pt x="2430291" y="10"/>
                </a:lnTo>
                <a:lnTo>
                  <a:pt x="2469629" y="3"/>
                </a:lnTo>
                <a:lnTo>
                  <a:pt x="2510965" y="0"/>
                </a:lnTo>
                <a:lnTo>
                  <a:pt x="2547742" y="0"/>
                </a:lnTo>
                <a:lnTo>
                  <a:pt x="2586510" y="0"/>
                </a:lnTo>
                <a:lnTo>
                  <a:pt x="2628052" y="5056"/>
                </a:lnTo>
                <a:lnTo>
                  <a:pt x="2668874" y="8936"/>
                </a:lnTo>
                <a:lnTo>
                  <a:pt x="2714872" y="9447"/>
                </a:lnTo>
                <a:lnTo>
                  <a:pt x="2752773" y="12332"/>
                </a:lnTo>
                <a:lnTo>
                  <a:pt x="2793811" y="19224"/>
                </a:lnTo>
                <a:lnTo>
                  <a:pt x="2835146" y="27615"/>
                </a:lnTo>
                <a:lnTo>
                  <a:pt x="2865431" y="31207"/>
                </a:lnTo>
                <a:lnTo>
                  <a:pt x="2892110" y="36738"/>
                </a:lnTo>
                <a:lnTo>
                  <a:pt x="2938698" y="37981"/>
                </a:lnTo>
                <a:lnTo>
                  <a:pt x="2986232" y="38089"/>
                </a:lnTo>
                <a:lnTo>
                  <a:pt x="3027999" y="37040"/>
                </a:lnTo>
                <a:lnTo>
                  <a:pt x="310515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13"/>
          <p:cNvGrpSpPr/>
          <p:nvPr/>
        </p:nvGrpSpPr>
        <p:grpSpPr>
          <a:xfrm>
            <a:off x="4861787" y="2771775"/>
            <a:ext cx="3082064" cy="1552576"/>
            <a:chOff x="4861787" y="2771775"/>
            <a:chExt cx="3082064" cy="1552576"/>
          </a:xfrm>
        </p:grpSpPr>
        <p:sp>
          <p:nvSpPr>
            <p:cNvPr id="200" name="SMARTInkShape-12"/>
            <p:cNvSpPr/>
            <p:nvPr>
              <p:custDataLst>
                <p:tags r:id="rId240"/>
              </p:custDataLst>
            </p:nvPr>
          </p:nvSpPr>
          <p:spPr>
            <a:xfrm>
              <a:off x="6143625" y="2771775"/>
              <a:ext cx="781051" cy="66676"/>
            </a:xfrm>
            <a:custGeom>
              <a:avLst/>
              <a:gdLst/>
              <a:ahLst/>
              <a:cxnLst/>
              <a:rect l="0" t="0" r="0" b="0"/>
              <a:pathLst>
                <a:path w="781051" h="66676">
                  <a:moveTo>
                    <a:pt x="0" y="66675"/>
                  </a:moveTo>
                  <a:lnTo>
                    <a:pt x="0" y="66675"/>
                  </a:lnTo>
                  <a:lnTo>
                    <a:pt x="15210" y="60129"/>
                  </a:lnTo>
                  <a:lnTo>
                    <a:pt x="60119" y="54503"/>
                  </a:lnTo>
                  <a:lnTo>
                    <a:pt x="100893" y="48983"/>
                  </a:lnTo>
                  <a:lnTo>
                    <a:pt x="137257" y="42972"/>
                  </a:lnTo>
                  <a:lnTo>
                    <a:pt x="179899" y="34487"/>
                  </a:lnTo>
                  <a:lnTo>
                    <a:pt x="226047" y="30326"/>
                  </a:lnTo>
                  <a:lnTo>
                    <a:pt x="260274" y="26531"/>
                  </a:lnTo>
                  <a:lnTo>
                    <a:pt x="297711" y="22375"/>
                  </a:lnTo>
                  <a:lnTo>
                    <a:pt x="339044" y="20527"/>
                  </a:lnTo>
                  <a:lnTo>
                    <a:pt x="379286" y="16884"/>
                  </a:lnTo>
                  <a:lnTo>
                    <a:pt x="419397" y="12796"/>
                  </a:lnTo>
                  <a:lnTo>
                    <a:pt x="461918" y="10979"/>
                  </a:lnTo>
                  <a:lnTo>
                    <a:pt x="502689" y="7349"/>
                  </a:lnTo>
                  <a:lnTo>
                    <a:pt x="541975" y="3266"/>
                  </a:lnTo>
                  <a:lnTo>
                    <a:pt x="580603" y="1452"/>
                  </a:lnTo>
                  <a:lnTo>
                    <a:pt x="618937" y="646"/>
                  </a:lnTo>
                  <a:lnTo>
                    <a:pt x="655024" y="287"/>
                  </a:lnTo>
                  <a:lnTo>
                    <a:pt x="699141" y="85"/>
                  </a:lnTo>
                  <a:lnTo>
                    <a:pt x="737966" y="25"/>
                  </a:lnTo>
                  <a:lnTo>
                    <a:pt x="781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3"/>
            <p:cNvSpPr/>
            <p:nvPr>
              <p:custDataLst>
                <p:tags r:id="rId241"/>
              </p:custDataLst>
            </p:nvPr>
          </p:nvSpPr>
          <p:spPr>
            <a:xfrm>
              <a:off x="5953125" y="2981360"/>
              <a:ext cx="1114426" cy="66641"/>
            </a:xfrm>
            <a:custGeom>
              <a:avLst/>
              <a:gdLst/>
              <a:ahLst/>
              <a:cxnLst/>
              <a:rect l="0" t="0" r="0" b="0"/>
              <a:pathLst>
                <a:path w="1114426" h="66641">
                  <a:moveTo>
                    <a:pt x="0" y="66640"/>
                  </a:moveTo>
                  <a:lnTo>
                    <a:pt x="0" y="66640"/>
                  </a:lnTo>
                  <a:lnTo>
                    <a:pt x="18828" y="63818"/>
                  </a:lnTo>
                  <a:lnTo>
                    <a:pt x="60100" y="56939"/>
                  </a:lnTo>
                  <a:lnTo>
                    <a:pt x="105164" y="49030"/>
                  </a:lnTo>
                  <a:lnTo>
                    <a:pt x="143578" y="42960"/>
                  </a:lnTo>
                  <a:lnTo>
                    <a:pt x="183417" y="34458"/>
                  </a:lnTo>
                  <a:lnTo>
                    <a:pt x="214869" y="31171"/>
                  </a:lnTo>
                  <a:lnTo>
                    <a:pt x="250014" y="28651"/>
                  </a:lnTo>
                  <a:lnTo>
                    <a:pt x="286800" y="24003"/>
                  </a:lnTo>
                  <a:lnTo>
                    <a:pt x="324317" y="18410"/>
                  </a:lnTo>
                  <a:lnTo>
                    <a:pt x="362158" y="13454"/>
                  </a:lnTo>
                  <a:lnTo>
                    <a:pt x="400143" y="11252"/>
                  </a:lnTo>
                  <a:lnTo>
                    <a:pt x="443835" y="10273"/>
                  </a:lnTo>
                  <a:lnTo>
                    <a:pt x="490418" y="8780"/>
                  </a:lnTo>
                  <a:lnTo>
                    <a:pt x="535817" y="4588"/>
                  </a:lnTo>
                  <a:lnTo>
                    <a:pt x="559353" y="3047"/>
                  </a:lnTo>
                  <a:lnTo>
                    <a:pt x="583510" y="2020"/>
                  </a:lnTo>
                  <a:lnTo>
                    <a:pt x="608081" y="1335"/>
                  </a:lnTo>
                  <a:lnTo>
                    <a:pt x="655139" y="574"/>
                  </a:lnTo>
                  <a:lnTo>
                    <a:pt x="701807" y="236"/>
                  </a:lnTo>
                  <a:lnTo>
                    <a:pt x="726104" y="145"/>
                  </a:lnTo>
                  <a:lnTo>
                    <a:pt x="773563" y="45"/>
                  </a:lnTo>
                  <a:lnTo>
                    <a:pt x="815822" y="0"/>
                  </a:lnTo>
                  <a:lnTo>
                    <a:pt x="858593" y="2803"/>
                  </a:lnTo>
                  <a:lnTo>
                    <a:pt x="901239" y="6518"/>
                  </a:lnTo>
                  <a:lnTo>
                    <a:pt x="941359" y="8169"/>
                  </a:lnTo>
                  <a:lnTo>
                    <a:pt x="977534" y="8903"/>
                  </a:lnTo>
                  <a:lnTo>
                    <a:pt x="1024828" y="12138"/>
                  </a:lnTo>
                  <a:lnTo>
                    <a:pt x="1068475" y="16977"/>
                  </a:lnTo>
                  <a:lnTo>
                    <a:pt x="1114425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"/>
            <p:cNvSpPr/>
            <p:nvPr>
              <p:custDataLst>
                <p:tags r:id="rId242"/>
              </p:custDataLst>
            </p:nvPr>
          </p:nvSpPr>
          <p:spPr>
            <a:xfrm>
              <a:off x="5579241" y="3371850"/>
              <a:ext cx="1840735" cy="72164"/>
            </a:xfrm>
            <a:custGeom>
              <a:avLst/>
              <a:gdLst/>
              <a:ahLst/>
              <a:cxnLst/>
              <a:rect l="0" t="0" r="0" b="0"/>
              <a:pathLst>
                <a:path w="1840735" h="72164">
                  <a:moveTo>
                    <a:pt x="21459" y="66675"/>
                  </a:moveTo>
                  <a:lnTo>
                    <a:pt x="21459" y="66675"/>
                  </a:lnTo>
                  <a:lnTo>
                    <a:pt x="11346" y="66675"/>
                  </a:lnTo>
                  <a:lnTo>
                    <a:pt x="3559" y="69497"/>
                  </a:lnTo>
                  <a:lnTo>
                    <a:pt x="0" y="71732"/>
                  </a:lnTo>
                  <a:lnTo>
                    <a:pt x="1861" y="72163"/>
                  </a:lnTo>
                  <a:lnTo>
                    <a:pt x="40911" y="65251"/>
                  </a:lnTo>
                  <a:lnTo>
                    <a:pt x="74554" y="60750"/>
                  </a:lnTo>
                  <a:lnTo>
                    <a:pt x="114202" y="58750"/>
                  </a:lnTo>
                  <a:lnTo>
                    <a:pt x="150872" y="57861"/>
                  </a:lnTo>
                  <a:lnTo>
                    <a:pt x="185868" y="56408"/>
                  </a:lnTo>
                  <a:lnTo>
                    <a:pt x="222588" y="52234"/>
                  </a:lnTo>
                  <a:lnTo>
                    <a:pt x="260075" y="49673"/>
                  </a:lnTo>
                  <a:lnTo>
                    <a:pt x="297902" y="47477"/>
                  </a:lnTo>
                  <a:lnTo>
                    <a:pt x="335881" y="42973"/>
                  </a:lnTo>
                  <a:lnTo>
                    <a:pt x="373927" y="40266"/>
                  </a:lnTo>
                  <a:lnTo>
                    <a:pt x="413062" y="38004"/>
                  </a:lnTo>
                  <a:lnTo>
                    <a:pt x="455149" y="33471"/>
                  </a:lnTo>
                  <a:lnTo>
                    <a:pt x="498548" y="30751"/>
                  </a:lnTo>
                  <a:lnTo>
                    <a:pt x="543590" y="28484"/>
                  </a:lnTo>
                  <a:lnTo>
                    <a:pt x="567455" y="26398"/>
                  </a:lnTo>
                  <a:lnTo>
                    <a:pt x="591832" y="23948"/>
                  </a:lnTo>
                  <a:lnTo>
                    <a:pt x="616549" y="22315"/>
                  </a:lnTo>
                  <a:lnTo>
                    <a:pt x="641494" y="21227"/>
                  </a:lnTo>
                  <a:lnTo>
                    <a:pt x="666591" y="20501"/>
                  </a:lnTo>
                  <a:lnTo>
                    <a:pt x="691789" y="18959"/>
                  </a:lnTo>
                  <a:lnTo>
                    <a:pt x="717053" y="16873"/>
                  </a:lnTo>
                  <a:lnTo>
                    <a:pt x="742363" y="14423"/>
                  </a:lnTo>
                  <a:lnTo>
                    <a:pt x="768762" y="12790"/>
                  </a:lnTo>
                  <a:lnTo>
                    <a:pt x="795886" y="11702"/>
                  </a:lnTo>
                  <a:lnTo>
                    <a:pt x="823494" y="10976"/>
                  </a:lnTo>
                  <a:lnTo>
                    <a:pt x="850365" y="9434"/>
                  </a:lnTo>
                  <a:lnTo>
                    <a:pt x="876747" y="7348"/>
                  </a:lnTo>
                  <a:lnTo>
                    <a:pt x="902801" y="4898"/>
                  </a:lnTo>
                  <a:lnTo>
                    <a:pt x="929696" y="3265"/>
                  </a:lnTo>
                  <a:lnTo>
                    <a:pt x="957150" y="2177"/>
                  </a:lnTo>
                  <a:lnTo>
                    <a:pt x="984978" y="1451"/>
                  </a:lnTo>
                  <a:lnTo>
                    <a:pt x="1013055" y="967"/>
                  </a:lnTo>
                  <a:lnTo>
                    <a:pt x="1041298" y="645"/>
                  </a:lnTo>
                  <a:lnTo>
                    <a:pt x="1069652" y="430"/>
                  </a:lnTo>
                  <a:lnTo>
                    <a:pt x="1098079" y="286"/>
                  </a:lnTo>
                  <a:lnTo>
                    <a:pt x="1126555" y="191"/>
                  </a:lnTo>
                  <a:lnTo>
                    <a:pt x="1155065" y="128"/>
                  </a:lnTo>
                  <a:lnTo>
                    <a:pt x="1182538" y="85"/>
                  </a:lnTo>
                  <a:lnTo>
                    <a:pt x="1209320" y="57"/>
                  </a:lnTo>
                  <a:lnTo>
                    <a:pt x="1235641" y="38"/>
                  </a:lnTo>
                  <a:lnTo>
                    <a:pt x="1261656" y="25"/>
                  </a:lnTo>
                  <a:lnTo>
                    <a:pt x="1287465" y="17"/>
                  </a:lnTo>
                  <a:lnTo>
                    <a:pt x="1313138" y="11"/>
                  </a:lnTo>
                  <a:lnTo>
                    <a:pt x="1338720" y="7"/>
                  </a:lnTo>
                  <a:lnTo>
                    <a:pt x="1364241" y="5"/>
                  </a:lnTo>
                  <a:lnTo>
                    <a:pt x="1389723" y="3"/>
                  </a:lnTo>
                  <a:lnTo>
                    <a:pt x="1414118" y="2"/>
                  </a:lnTo>
                  <a:lnTo>
                    <a:pt x="1460980" y="1"/>
                  </a:lnTo>
                  <a:lnTo>
                    <a:pt x="1506502" y="0"/>
                  </a:lnTo>
                  <a:lnTo>
                    <a:pt x="1550370" y="0"/>
                  </a:lnTo>
                  <a:lnTo>
                    <a:pt x="1591034" y="0"/>
                  </a:lnTo>
                  <a:lnTo>
                    <a:pt x="1627450" y="0"/>
                  </a:lnTo>
                  <a:lnTo>
                    <a:pt x="1661274" y="0"/>
                  </a:lnTo>
                  <a:lnTo>
                    <a:pt x="1707951" y="0"/>
                  </a:lnTo>
                  <a:lnTo>
                    <a:pt x="1743888" y="0"/>
                  </a:lnTo>
                  <a:lnTo>
                    <a:pt x="1787777" y="0"/>
                  </a:lnTo>
                  <a:lnTo>
                    <a:pt x="18407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5"/>
            <p:cNvSpPr/>
            <p:nvPr>
              <p:custDataLst>
                <p:tags r:id="rId243"/>
              </p:custDataLst>
            </p:nvPr>
          </p:nvSpPr>
          <p:spPr>
            <a:xfrm>
              <a:off x="5309462" y="3629025"/>
              <a:ext cx="2443889" cy="176939"/>
            </a:xfrm>
            <a:custGeom>
              <a:avLst/>
              <a:gdLst/>
              <a:ahLst/>
              <a:cxnLst/>
              <a:rect l="0" t="0" r="0" b="0"/>
              <a:pathLst>
                <a:path w="2443889" h="176939">
                  <a:moveTo>
                    <a:pt x="5488" y="171450"/>
                  </a:moveTo>
                  <a:lnTo>
                    <a:pt x="5488" y="171450"/>
                  </a:lnTo>
                  <a:lnTo>
                    <a:pt x="0" y="171450"/>
                  </a:lnTo>
                  <a:lnTo>
                    <a:pt x="2344" y="171450"/>
                  </a:lnTo>
                  <a:lnTo>
                    <a:pt x="29797" y="176938"/>
                  </a:lnTo>
                  <a:lnTo>
                    <a:pt x="68193" y="173546"/>
                  </a:lnTo>
                  <a:lnTo>
                    <a:pt x="106854" y="172071"/>
                  </a:lnTo>
                  <a:lnTo>
                    <a:pt x="145118" y="170575"/>
                  </a:lnTo>
                  <a:lnTo>
                    <a:pt x="184326" y="163900"/>
                  </a:lnTo>
                  <a:lnTo>
                    <a:pt x="228986" y="155220"/>
                  </a:lnTo>
                  <a:lnTo>
                    <a:pt x="260043" y="149067"/>
                  </a:lnTo>
                  <a:lnTo>
                    <a:pt x="297129" y="145627"/>
                  </a:lnTo>
                  <a:lnTo>
                    <a:pt x="337248" y="143040"/>
                  </a:lnTo>
                  <a:lnTo>
                    <a:pt x="376245" y="138362"/>
                  </a:lnTo>
                  <a:lnTo>
                    <a:pt x="417566" y="132755"/>
                  </a:lnTo>
                  <a:lnTo>
                    <a:pt x="460625" y="126735"/>
                  </a:lnTo>
                  <a:lnTo>
                    <a:pt x="504458" y="120532"/>
                  </a:lnTo>
                  <a:lnTo>
                    <a:pt x="551455" y="114248"/>
                  </a:lnTo>
                  <a:lnTo>
                    <a:pt x="575842" y="111090"/>
                  </a:lnTo>
                  <a:lnTo>
                    <a:pt x="601624" y="107926"/>
                  </a:lnTo>
                  <a:lnTo>
                    <a:pt x="628337" y="104759"/>
                  </a:lnTo>
                  <a:lnTo>
                    <a:pt x="655670" y="101590"/>
                  </a:lnTo>
                  <a:lnTo>
                    <a:pt x="682359" y="98418"/>
                  </a:lnTo>
                  <a:lnTo>
                    <a:pt x="708619" y="95245"/>
                  </a:lnTo>
                  <a:lnTo>
                    <a:pt x="734592" y="92072"/>
                  </a:lnTo>
                  <a:lnTo>
                    <a:pt x="762491" y="89957"/>
                  </a:lnTo>
                  <a:lnTo>
                    <a:pt x="791673" y="88546"/>
                  </a:lnTo>
                  <a:lnTo>
                    <a:pt x="821711" y="87606"/>
                  </a:lnTo>
                  <a:lnTo>
                    <a:pt x="851262" y="85921"/>
                  </a:lnTo>
                  <a:lnTo>
                    <a:pt x="880487" y="83739"/>
                  </a:lnTo>
                  <a:lnTo>
                    <a:pt x="909496" y="81226"/>
                  </a:lnTo>
                  <a:lnTo>
                    <a:pt x="939417" y="78492"/>
                  </a:lnTo>
                  <a:lnTo>
                    <a:pt x="969950" y="75611"/>
                  </a:lnTo>
                  <a:lnTo>
                    <a:pt x="1000888" y="72632"/>
                  </a:lnTo>
                  <a:lnTo>
                    <a:pt x="1033154" y="69588"/>
                  </a:lnTo>
                  <a:lnTo>
                    <a:pt x="1066307" y="66500"/>
                  </a:lnTo>
                  <a:lnTo>
                    <a:pt x="1100052" y="63384"/>
                  </a:lnTo>
                  <a:lnTo>
                    <a:pt x="1133130" y="61306"/>
                  </a:lnTo>
                  <a:lnTo>
                    <a:pt x="1165766" y="59920"/>
                  </a:lnTo>
                  <a:lnTo>
                    <a:pt x="1198107" y="58997"/>
                  </a:lnTo>
                  <a:lnTo>
                    <a:pt x="1231309" y="57322"/>
                  </a:lnTo>
                  <a:lnTo>
                    <a:pt x="1265086" y="55149"/>
                  </a:lnTo>
                  <a:lnTo>
                    <a:pt x="1299245" y="52641"/>
                  </a:lnTo>
                  <a:lnTo>
                    <a:pt x="1333659" y="49911"/>
                  </a:lnTo>
                  <a:lnTo>
                    <a:pt x="1368244" y="47032"/>
                  </a:lnTo>
                  <a:lnTo>
                    <a:pt x="1402942" y="44055"/>
                  </a:lnTo>
                  <a:lnTo>
                    <a:pt x="1437716" y="42070"/>
                  </a:lnTo>
                  <a:lnTo>
                    <a:pt x="1472540" y="40746"/>
                  </a:lnTo>
                  <a:lnTo>
                    <a:pt x="1507398" y="39864"/>
                  </a:lnTo>
                  <a:lnTo>
                    <a:pt x="1542278" y="38218"/>
                  </a:lnTo>
                  <a:lnTo>
                    <a:pt x="1577173" y="36062"/>
                  </a:lnTo>
                  <a:lnTo>
                    <a:pt x="1612078" y="33566"/>
                  </a:lnTo>
                  <a:lnTo>
                    <a:pt x="1645931" y="31902"/>
                  </a:lnTo>
                  <a:lnTo>
                    <a:pt x="1679084" y="30793"/>
                  </a:lnTo>
                  <a:lnTo>
                    <a:pt x="1711768" y="30054"/>
                  </a:lnTo>
                  <a:lnTo>
                    <a:pt x="1745200" y="28503"/>
                  </a:lnTo>
                  <a:lnTo>
                    <a:pt x="1779129" y="26410"/>
                  </a:lnTo>
                  <a:lnTo>
                    <a:pt x="1813390" y="23956"/>
                  </a:lnTo>
                  <a:lnTo>
                    <a:pt x="1844697" y="22321"/>
                  </a:lnTo>
                  <a:lnTo>
                    <a:pt x="1874036" y="21231"/>
                  </a:lnTo>
                  <a:lnTo>
                    <a:pt x="1902061" y="20504"/>
                  </a:lnTo>
                  <a:lnTo>
                    <a:pt x="1931329" y="18961"/>
                  </a:lnTo>
                  <a:lnTo>
                    <a:pt x="1961424" y="16874"/>
                  </a:lnTo>
                  <a:lnTo>
                    <a:pt x="1992070" y="14424"/>
                  </a:lnTo>
                  <a:lnTo>
                    <a:pt x="2020968" y="12791"/>
                  </a:lnTo>
                  <a:lnTo>
                    <a:pt x="2048700" y="11702"/>
                  </a:lnTo>
                  <a:lnTo>
                    <a:pt x="2075654" y="10976"/>
                  </a:lnTo>
                  <a:lnTo>
                    <a:pt x="2102090" y="10493"/>
                  </a:lnTo>
                  <a:lnTo>
                    <a:pt x="2128181" y="10170"/>
                  </a:lnTo>
                  <a:lnTo>
                    <a:pt x="2154041" y="9955"/>
                  </a:lnTo>
                  <a:lnTo>
                    <a:pt x="2178690" y="8753"/>
                  </a:lnTo>
                  <a:lnTo>
                    <a:pt x="2225834" y="4595"/>
                  </a:lnTo>
                  <a:lnTo>
                    <a:pt x="2268658" y="2043"/>
                  </a:lnTo>
                  <a:lnTo>
                    <a:pt x="2307799" y="908"/>
                  </a:lnTo>
                  <a:lnTo>
                    <a:pt x="2342834" y="403"/>
                  </a:lnTo>
                  <a:lnTo>
                    <a:pt x="2443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6"/>
            <p:cNvSpPr/>
            <p:nvPr>
              <p:custDataLst>
                <p:tags r:id="rId244"/>
              </p:custDataLst>
            </p:nvPr>
          </p:nvSpPr>
          <p:spPr>
            <a:xfrm>
              <a:off x="5000625" y="3933859"/>
              <a:ext cx="2809876" cy="95217"/>
            </a:xfrm>
            <a:custGeom>
              <a:avLst/>
              <a:gdLst/>
              <a:ahLst/>
              <a:cxnLst/>
              <a:rect l="0" t="0" r="0" b="0"/>
              <a:pathLst>
                <a:path w="2809876" h="95217">
                  <a:moveTo>
                    <a:pt x="0" y="95216"/>
                  </a:moveTo>
                  <a:lnTo>
                    <a:pt x="0" y="95216"/>
                  </a:lnTo>
                  <a:lnTo>
                    <a:pt x="38622" y="95216"/>
                  </a:lnTo>
                  <a:lnTo>
                    <a:pt x="80942" y="95216"/>
                  </a:lnTo>
                  <a:lnTo>
                    <a:pt x="120642" y="94158"/>
                  </a:lnTo>
                  <a:lnTo>
                    <a:pt x="155924" y="90160"/>
                  </a:lnTo>
                  <a:lnTo>
                    <a:pt x="189244" y="87677"/>
                  </a:lnTo>
                  <a:lnTo>
                    <a:pt x="223808" y="86574"/>
                  </a:lnTo>
                  <a:lnTo>
                    <a:pt x="263865" y="86084"/>
                  </a:lnTo>
                  <a:lnTo>
                    <a:pt x="303540" y="85866"/>
                  </a:lnTo>
                  <a:lnTo>
                    <a:pt x="345514" y="84710"/>
                  </a:lnTo>
                  <a:lnTo>
                    <a:pt x="370043" y="82921"/>
                  </a:lnTo>
                  <a:lnTo>
                    <a:pt x="395920" y="80669"/>
                  </a:lnTo>
                  <a:lnTo>
                    <a:pt x="421638" y="79168"/>
                  </a:lnTo>
                  <a:lnTo>
                    <a:pt x="447251" y="78167"/>
                  </a:lnTo>
                  <a:lnTo>
                    <a:pt x="472792" y="77500"/>
                  </a:lnTo>
                  <a:lnTo>
                    <a:pt x="499345" y="75997"/>
                  </a:lnTo>
                  <a:lnTo>
                    <a:pt x="526571" y="73937"/>
                  </a:lnTo>
                  <a:lnTo>
                    <a:pt x="554247" y="71505"/>
                  </a:lnTo>
                  <a:lnTo>
                    <a:pt x="582223" y="69883"/>
                  </a:lnTo>
                  <a:lnTo>
                    <a:pt x="610398" y="68802"/>
                  </a:lnTo>
                  <a:lnTo>
                    <a:pt x="638707" y="68082"/>
                  </a:lnTo>
                  <a:lnTo>
                    <a:pt x="668163" y="66544"/>
                  </a:lnTo>
                  <a:lnTo>
                    <a:pt x="698384" y="64459"/>
                  </a:lnTo>
                  <a:lnTo>
                    <a:pt x="729114" y="62011"/>
                  </a:lnTo>
                  <a:lnTo>
                    <a:pt x="760185" y="59321"/>
                  </a:lnTo>
                  <a:lnTo>
                    <a:pt x="791482" y="56470"/>
                  </a:lnTo>
                  <a:lnTo>
                    <a:pt x="822930" y="53510"/>
                  </a:lnTo>
                  <a:lnTo>
                    <a:pt x="854478" y="50478"/>
                  </a:lnTo>
                  <a:lnTo>
                    <a:pt x="886093" y="47399"/>
                  </a:lnTo>
                  <a:lnTo>
                    <a:pt x="917754" y="44288"/>
                  </a:lnTo>
                  <a:lnTo>
                    <a:pt x="950502" y="42214"/>
                  </a:lnTo>
                  <a:lnTo>
                    <a:pt x="983977" y="40831"/>
                  </a:lnTo>
                  <a:lnTo>
                    <a:pt x="1017936" y="39910"/>
                  </a:lnTo>
                  <a:lnTo>
                    <a:pt x="1052215" y="38237"/>
                  </a:lnTo>
                  <a:lnTo>
                    <a:pt x="1086710" y="36063"/>
                  </a:lnTo>
                  <a:lnTo>
                    <a:pt x="1121349" y="33556"/>
                  </a:lnTo>
                  <a:lnTo>
                    <a:pt x="1157140" y="30826"/>
                  </a:lnTo>
                  <a:lnTo>
                    <a:pt x="1193702" y="27948"/>
                  </a:lnTo>
                  <a:lnTo>
                    <a:pt x="1230776" y="24971"/>
                  </a:lnTo>
                  <a:lnTo>
                    <a:pt x="1268192" y="22986"/>
                  </a:lnTo>
                  <a:lnTo>
                    <a:pt x="1305837" y="21662"/>
                  </a:lnTo>
                  <a:lnTo>
                    <a:pt x="1343633" y="20780"/>
                  </a:lnTo>
                  <a:lnTo>
                    <a:pt x="1382587" y="19134"/>
                  </a:lnTo>
                  <a:lnTo>
                    <a:pt x="1422317" y="16978"/>
                  </a:lnTo>
                  <a:lnTo>
                    <a:pt x="1462562" y="14482"/>
                  </a:lnTo>
                  <a:lnTo>
                    <a:pt x="1502090" y="12818"/>
                  </a:lnTo>
                  <a:lnTo>
                    <a:pt x="1541144" y="11709"/>
                  </a:lnTo>
                  <a:lnTo>
                    <a:pt x="1579880" y="10970"/>
                  </a:lnTo>
                  <a:lnTo>
                    <a:pt x="1619461" y="10477"/>
                  </a:lnTo>
                  <a:lnTo>
                    <a:pt x="1659608" y="10148"/>
                  </a:lnTo>
                  <a:lnTo>
                    <a:pt x="1700130" y="9929"/>
                  </a:lnTo>
                  <a:lnTo>
                    <a:pt x="1740903" y="9783"/>
                  </a:lnTo>
                  <a:lnTo>
                    <a:pt x="1781844" y="9686"/>
                  </a:lnTo>
                  <a:lnTo>
                    <a:pt x="1822896" y="9621"/>
                  </a:lnTo>
                  <a:lnTo>
                    <a:pt x="1862964" y="8519"/>
                  </a:lnTo>
                  <a:lnTo>
                    <a:pt x="1902376" y="6726"/>
                  </a:lnTo>
                  <a:lnTo>
                    <a:pt x="1941351" y="4473"/>
                  </a:lnTo>
                  <a:lnTo>
                    <a:pt x="1980034" y="2970"/>
                  </a:lnTo>
                  <a:lnTo>
                    <a:pt x="2018523" y="1969"/>
                  </a:lnTo>
                  <a:lnTo>
                    <a:pt x="2056882" y="1301"/>
                  </a:lnTo>
                  <a:lnTo>
                    <a:pt x="2094096" y="856"/>
                  </a:lnTo>
                  <a:lnTo>
                    <a:pt x="2130547" y="559"/>
                  </a:lnTo>
                  <a:lnTo>
                    <a:pt x="2166490" y="362"/>
                  </a:lnTo>
                  <a:lnTo>
                    <a:pt x="2202093" y="230"/>
                  </a:lnTo>
                  <a:lnTo>
                    <a:pt x="2237470" y="142"/>
                  </a:lnTo>
                  <a:lnTo>
                    <a:pt x="2272696" y="83"/>
                  </a:lnTo>
                  <a:lnTo>
                    <a:pt x="2305706" y="44"/>
                  </a:lnTo>
                  <a:lnTo>
                    <a:pt x="2337237" y="18"/>
                  </a:lnTo>
                  <a:lnTo>
                    <a:pt x="2367783" y="0"/>
                  </a:lnTo>
                  <a:lnTo>
                    <a:pt x="2398730" y="1047"/>
                  </a:lnTo>
                  <a:lnTo>
                    <a:pt x="2429945" y="2803"/>
                  </a:lnTo>
                  <a:lnTo>
                    <a:pt x="2461339" y="5033"/>
                  </a:lnTo>
                  <a:lnTo>
                    <a:pt x="2490734" y="6519"/>
                  </a:lnTo>
                  <a:lnTo>
                    <a:pt x="2518797" y="7510"/>
                  </a:lnTo>
                  <a:lnTo>
                    <a:pt x="2545974" y="8170"/>
                  </a:lnTo>
                  <a:lnTo>
                    <a:pt x="2571500" y="9669"/>
                  </a:lnTo>
                  <a:lnTo>
                    <a:pt x="2595924" y="11726"/>
                  </a:lnTo>
                  <a:lnTo>
                    <a:pt x="2640702" y="15776"/>
                  </a:lnTo>
                  <a:lnTo>
                    <a:pt x="2678243" y="17576"/>
                  </a:lnTo>
                  <a:lnTo>
                    <a:pt x="2715389" y="21198"/>
                  </a:lnTo>
                  <a:lnTo>
                    <a:pt x="2750948" y="26336"/>
                  </a:lnTo>
                  <a:lnTo>
                    <a:pt x="2809875" y="38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"/>
            <p:cNvSpPr/>
            <p:nvPr>
              <p:custDataLst>
                <p:tags r:id="rId245"/>
              </p:custDataLst>
            </p:nvPr>
          </p:nvSpPr>
          <p:spPr>
            <a:xfrm>
              <a:off x="4861787" y="4210050"/>
              <a:ext cx="3082064" cy="114301"/>
            </a:xfrm>
            <a:custGeom>
              <a:avLst/>
              <a:gdLst/>
              <a:ahLst/>
              <a:cxnLst/>
              <a:rect l="0" t="0" r="0" b="0"/>
              <a:pathLst>
                <a:path w="3082064" h="114301">
                  <a:moveTo>
                    <a:pt x="5488" y="114300"/>
                  </a:moveTo>
                  <a:lnTo>
                    <a:pt x="5488" y="114300"/>
                  </a:lnTo>
                  <a:lnTo>
                    <a:pt x="0" y="114300"/>
                  </a:lnTo>
                  <a:lnTo>
                    <a:pt x="39713" y="107754"/>
                  </a:lnTo>
                  <a:lnTo>
                    <a:pt x="76415" y="105364"/>
                  </a:lnTo>
                  <a:lnTo>
                    <a:pt x="123803" y="99835"/>
                  </a:lnTo>
                  <a:lnTo>
                    <a:pt x="161311" y="91552"/>
                  </a:lnTo>
                  <a:lnTo>
                    <a:pt x="192219" y="88315"/>
                  </a:lnTo>
                  <a:lnTo>
                    <a:pt x="227121" y="85818"/>
                  </a:lnTo>
                  <a:lnTo>
                    <a:pt x="263800" y="81180"/>
                  </a:lnTo>
                  <a:lnTo>
                    <a:pt x="304091" y="75591"/>
                  </a:lnTo>
                  <a:lnTo>
                    <a:pt x="347750" y="69579"/>
                  </a:lnTo>
                  <a:lnTo>
                    <a:pt x="371246" y="66495"/>
                  </a:lnTo>
                  <a:lnTo>
                    <a:pt x="395376" y="63380"/>
                  </a:lnTo>
                  <a:lnTo>
                    <a:pt x="419930" y="60245"/>
                  </a:lnTo>
                  <a:lnTo>
                    <a:pt x="444765" y="57097"/>
                  </a:lnTo>
                  <a:lnTo>
                    <a:pt x="469790" y="53939"/>
                  </a:lnTo>
                  <a:lnTo>
                    <a:pt x="497056" y="50776"/>
                  </a:lnTo>
                  <a:lnTo>
                    <a:pt x="525817" y="47609"/>
                  </a:lnTo>
                  <a:lnTo>
                    <a:pt x="555574" y="44440"/>
                  </a:lnTo>
                  <a:lnTo>
                    <a:pt x="584937" y="42326"/>
                  </a:lnTo>
                  <a:lnTo>
                    <a:pt x="614037" y="40917"/>
                  </a:lnTo>
                  <a:lnTo>
                    <a:pt x="642962" y="39979"/>
                  </a:lnTo>
                  <a:lnTo>
                    <a:pt x="673888" y="38294"/>
                  </a:lnTo>
                  <a:lnTo>
                    <a:pt x="706146" y="36113"/>
                  </a:lnTo>
                  <a:lnTo>
                    <a:pt x="739294" y="33600"/>
                  </a:lnTo>
                  <a:lnTo>
                    <a:pt x="773033" y="30867"/>
                  </a:lnTo>
                  <a:lnTo>
                    <a:pt x="807168" y="27986"/>
                  </a:lnTo>
                  <a:lnTo>
                    <a:pt x="841567" y="25007"/>
                  </a:lnTo>
                  <a:lnTo>
                    <a:pt x="877199" y="21963"/>
                  </a:lnTo>
                  <a:lnTo>
                    <a:pt x="913654" y="18875"/>
                  </a:lnTo>
                  <a:lnTo>
                    <a:pt x="950657" y="15759"/>
                  </a:lnTo>
                  <a:lnTo>
                    <a:pt x="989084" y="13681"/>
                  </a:lnTo>
                  <a:lnTo>
                    <a:pt x="1028460" y="12295"/>
                  </a:lnTo>
                  <a:lnTo>
                    <a:pt x="1068470" y="11372"/>
                  </a:lnTo>
                  <a:lnTo>
                    <a:pt x="1108901" y="9697"/>
                  </a:lnTo>
                  <a:lnTo>
                    <a:pt x="1149613" y="7524"/>
                  </a:lnTo>
                  <a:lnTo>
                    <a:pt x="1190513" y="5016"/>
                  </a:lnTo>
                  <a:lnTo>
                    <a:pt x="1231538" y="3344"/>
                  </a:lnTo>
                  <a:lnTo>
                    <a:pt x="1272646" y="2229"/>
                  </a:lnTo>
                  <a:lnTo>
                    <a:pt x="1313810" y="1486"/>
                  </a:lnTo>
                  <a:lnTo>
                    <a:pt x="1356070" y="991"/>
                  </a:lnTo>
                  <a:lnTo>
                    <a:pt x="1399059" y="660"/>
                  </a:lnTo>
                  <a:lnTo>
                    <a:pt x="1442535" y="440"/>
                  </a:lnTo>
                  <a:lnTo>
                    <a:pt x="1486336" y="293"/>
                  </a:lnTo>
                  <a:lnTo>
                    <a:pt x="1530353" y="196"/>
                  </a:lnTo>
                  <a:lnTo>
                    <a:pt x="1574516" y="131"/>
                  </a:lnTo>
                  <a:lnTo>
                    <a:pt x="1618772" y="87"/>
                  </a:lnTo>
                  <a:lnTo>
                    <a:pt x="1663095" y="59"/>
                  </a:lnTo>
                  <a:lnTo>
                    <a:pt x="1707459" y="39"/>
                  </a:lnTo>
                  <a:lnTo>
                    <a:pt x="1750794" y="26"/>
                  </a:lnTo>
                  <a:lnTo>
                    <a:pt x="1793442" y="17"/>
                  </a:lnTo>
                  <a:lnTo>
                    <a:pt x="1835632" y="11"/>
                  </a:lnTo>
                  <a:lnTo>
                    <a:pt x="1878576" y="7"/>
                  </a:lnTo>
                  <a:lnTo>
                    <a:pt x="1922021" y="5"/>
                  </a:lnTo>
                  <a:lnTo>
                    <a:pt x="1965802" y="3"/>
                  </a:lnTo>
                  <a:lnTo>
                    <a:pt x="2007689" y="2"/>
                  </a:lnTo>
                  <a:lnTo>
                    <a:pt x="2048314" y="1"/>
                  </a:lnTo>
                  <a:lnTo>
                    <a:pt x="2088097" y="0"/>
                  </a:lnTo>
                  <a:lnTo>
                    <a:pt x="2128377" y="0"/>
                  </a:lnTo>
                  <a:lnTo>
                    <a:pt x="2168989" y="0"/>
                  </a:lnTo>
                  <a:lnTo>
                    <a:pt x="2209822" y="0"/>
                  </a:lnTo>
                  <a:lnTo>
                    <a:pt x="2249744" y="0"/>
                  </a:lnTo>
                  <a:lnTo>
                    <a:pt x="2289059" y="0"/>
                  </a:lnTo>
                  <a:lnTo>
                    <a:pt x="2327969" y="0"/>
                  </a:lnTo>
                  <a:lnTo>
                    <a:pt x="2365550" y="1058"/>
                  </a:lnTo>
                  <a:lnTo>
                    <a:pt x="2402246" y="2822"/>
                  </a:lnTo>
                  <a:lnTo>
                    <a:pt x="2438352" y="5056"/>
                  </a:lnTo>
                  <a:lnTo>
                    <a:pt x="2475123" y="6546"/>
                  </a:lnTo>
                  <a:lnTo>
                    <a:pt x="2512336" y="7539"/>
                  </a:lnTo>
                  <a:lnTo>
                    <a:pt x="2549845" y="8201"/>
                  </a:lnTo>
                  <a:lnTo>
                    <a:pt x="2585434" y="8642"/>
                  </a:lnTo>
                  <a:lnTo>
                    <a:pt x="2619744" y="8936"/>
                  </a:lnTo>
                  <a:lnTo>
                    <a:pt x="2653200" y="9132"/>
                  </a:lnTo>
                  <a:lnTo>
                    <a:pt x="2685030" y="9263"/>
                  </a:lnTo>
                  <a:lnTo>
                    <a:pt x="2715775" y="9350"/>
                  </a:lnTo>
                  <a:lnTo>
                    <a:pt x="2745796" y="9408"/>
                  </a:lnTo>
                  <a:lnTo>
                    <a:pt x="2775334" y="9447"/>
                  </a:lnTo>
                  <a:lnTo>
                    <a:pt x="2804552" y="9473"/>
                  </a:lnTo>
                  <a:lnTo>
                    <a:pt x="2833556" y="9491"/>
                  </a:lnTo>
                  <a:lnTo>
                    <a:pt x="2861359" y="9502"/>
                  </a:lnTo>
                  <a:lnTo>
                    <a:pt x="2888359" y="9509"/>
                  </a:lnTo>
                  <a:lnTo>
                    <a:pt x="2914827" y="9515"/>
                  </a:lnTo>
                  <a:lnTo>
                    <a:pt x="2939881" y="9518"/>
                  </a:lnTo>
                  <a:lnTo>
                    <a:pt x="2987474" y="9522"/>
                  </a:lnTo>
                  <a:lnTo>
                    <a:pt x="3027676" y="9524"/>
                  </a:lnTo>
                  <a:lnTo>
                    <a:pt x="308206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4"/>
          <p:cNvGrpSpPr/>
          <p:nvPr/>
        </p:nvGrpSpPr>
        <p:grpSpPr>
          <a:xfrm>
            <a:off x="7916705" y="4518174"/>
            <a:ext cx="760571" cy="396727"/>
            <a:chOff x="7916705" y="4518174"/>
            <a:chExt cx="760571" cy="396727"/>
          </a:xfrm>
        </p:grpSpPr>
        <p:sp>
          <p:nvSpPr>
            <p:cNvPr id="207" name="SMARTInkShape-18"/>
            <p:cNvSpPr/>
            <p:nvPr>
              <p:custDataLst>
                <p:tags r:id="rId229"/>
              </p:custDataLst>
            </p:nvPr>
          </p:nvSpPr>
          <p:spPr>
            <a:xfrm>
              <a:off x="7916705" y="4562867"/>
              <a:ext cx="112871" cy="197103"/>
            </a:xfrm>
            <a:custGeom>
              <a:avLst/>
              <a:gdLst/>
              <a:ahLst/>
              <a:cxnLst/>
              <a:rect l="0" t="0" r="0" b="0"/>
              <a:pathLst>
                <a:path w="112871" h="197103">
                  <a:moveTo>
                    <a:pt x="84295" y="9133"/>
                  </a:moveTo>
                  <a:lnTo>
                    <a:pt x="84295" y="9133"/>
                  </a:lnTo>
                  <a:lnTo>
                    <a:pt x="84295" y="932"/>
                  </a:lnTo>
                  <a:lnTo>
                    <a:pt x="83237" y="491"/>
                  </a:lnTo>
                  <a:lnTo>
                    <a:pt x="79239" y="0"/>
                  </a:lnTo>
                  <a:lnTo>
                    <a:pt x="73934" y="2605"/>
                  </a:lnTo>
                  <a:lnTo>
                    <a:pt x="52239" y="17994"/>
                  </a:lnTo>
                  <a:lnTo>
                    <a:pt x="27313" y="61249"/>
                  </a:lnTo>
                  <a:lnTo>
                    <a:pt x="8110" y="106763"/>
                  </a:lnTo>
                  <a:lnTo>
                    <a:pt x="454" y="132840"/>
                  </a:lnTo>
                  <a:lnTo>
                    <a:pt x="0" y="162333"/>
                  </a:lnTo>
                  <a:lnTo>
                    <a:pt x="3791" y="176352"/>
                  </a:lnTo>
                  <a:lnTo>
                    <a:pt x="11827" y="186817"/>
                  </a:lnTo>
                  <a:lnTo>
                    <a:pt x="22453" y="193937"/>
                  </a:lnTo>
                  <a:lnTo>
                    <a:pt x="34232" y="197102"/>
                  </a:lnTo>
                  <a:lnTo>
                    <a:pt x="57820" y="193827"/>
                  </a:lnTo>
                  <a:lnTo>
                    <a:pt x="70059" y="186116"/>
                  </a:lnTo>
                  <a:lnTo>
                    <a:pt x="95512" y="152344"/>
                  </a:lnTo>
                  <a:lnTo>
                    <a:pt x="107370" y="115494"/>
                  </a:lnTo>
                  <a:lnTo>
                    <a:pt x="111241" y="85803"/>
                  </a:lnTo>
                  <a:lnTo>
                    <a:pt x="107331" y="56897"/>
                  </a:lnTo>
                  <a:lnTo>
                    <a:pt x="99469" y="38337"/>
                  </a:lnTo>
                  <a:lnTo>
                    <a:pt x="90687" y="29874"/>
                  </a:lnTo>
                  <a:lnTo>
                    <a:pt x="80785" y="23643"/>
                  </a:lnTo>
                  <a:lnTo>
                    <a:pt x="72858" y="20873"/>
                  </a:lnTo>
                  <a:lnTo>
                    <a:pt x="60162" y="25287"/>
                  </a:lnTo>
                  <a:lnTo>
                    <a:pt x="47111" y="33246"/>
                  </a:lnTo>
                  <a:lnTo>
                    <a:pt x="41311" y="40311"/>
                  </a:lnTo>
                  <a:lnTo>
                    <a:pt x="32989" y="55295"/>
                  </a:lnTo>
                  <a:lnTo>
                    <a:pt x="32564" y="69866"/>
                  </a:lnTo>
                  <a:lnTo>
                    <a:pt x="35903" y="84809"/>
                  </a:lnTo>
                  <a:lnTo>
                    <a:pt x="40915" y="94978"/>
                  </a:lnTo>
                  <a:lnTo>
                    <a:pt x="52316" y="103025"/>
                  </a:lnTo>
                  <a:lnTo>
                    <a:pt x="96686" y="120029"/>
                  </a:lnTo>
                  <a:lnTo>
                    <a:pt x="112870" y="123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"/>
            <p:cNvSpPr/>
            <p:nvPr>
              <p:custDataLst>
                <p:tags r:id="rId230"/>
              </p:custDataLst>
            </p:nvPr>
          </p:nvSpPr>
          <p:spPr>
            <a:xfrm>
              <a:off x="8048680" y="4762500"/>
              <a:ext cx="44954" cy="64343"/>
            </a:xfrm>
            <a:custGeom>
              <a:avLst/>
              <a:gdLst/>
              <a:ahLst/>
              <a:cxnLst/>
              <a:rect l="0" t="0" r="0" b="0"/>
              <a:pathLst>
                <a:path w="44954" h="64343">
                  <a:moveTo>
                    <a:pt x="28520" y="9525"/>
                  </a:moveTo>
                  <a:lnTo>
                    <a:pt x="28520" y="9525"/>
                  </a:lnTo>
                  <a:lnTo>
                    <a:pt x="7062" y="9525"/>
                  </a:lnTo>
                  <a:lnTo>
                    <a:pt x="4689" y="10583"/>
                  </a:lnTo>
                  <a:lnTo>
                    <a:pt x="3108" y="12347"/>
                  </a:lnTo>
                  <a:lnTo>
                    <a:pt x="2053" y="14581"/>
                  </a:lnTo>
                  <a:lnTo>
                    <a:pt x="0" y="50457"/>
                  </a:lnTo>
                  <a:lnTo>
                    <a:pt x="2792" y="56998"/>
                  </a:lnTo>
                  <a:lnTo>
                    <a:pt x="5018" y="60224"/>
                  </a:lnTo>
                  <a:lnTo>
                    <a:pt x="15958" y="63808"/>
                  </a:lnTo>
                  <a:lnTo>
                    <a:pt x="29287" y="64342"/>
                  </a:lnTo>
                  <a:lnTo>
                    <a:pt x="38739" y="61052"/>
                  </a:lnTo>
                  <a:lnTo>
                    <a:pt x="41683" y="58694"/>
                  </a:lnTo>
                  <a:lnTo>
                    <a:pt x="44953" y="53249"/>
                  </a:lnTo>
                  <a:lnTo>
                    <a:pt x="43585" y="44481"/>
                  </a:lnTo>
                  <a:lnTo>
                    <a:pt x="34083" y="21604"/>
                  </a:lnTo>
                  <a:lnTo>
                    <a:pt x="25348" y="12072"/>
                  </a:lnTo>
                  <a:lnTo>
                    <a:pt x="94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0"/>
            <p:cNvSpPr/>
            <p:nvPr>
              <p:custDataLst>
                <p:tags r:id="rId231"/>
              </p:custDataLst>
            </p:nvPr>
          </p:nvSpPr>
          <p:spPr>
            <a:xfrm>
              <a:off x="8143875" y="4705938"/>
              <a:ext cx="104776" cy="8938"/>
            </a:xfrm>
            <a:custGeom>
              <a:avLst/>
              <a:gdLst/>
              <a:ahLst/>
              <a:cxnLst/>
              <a:rect l="0" t="0" r="0" b="0"/>
              <a:pathLst>
                <a:path w="104776" h="8938">
                  <a:moveTo>
                    <a:pt x="0" y="8937"/>
                  </a:moveTo>
                  <a:lnTo>
                    <a:pt x="0" y="8937"/>
                  </a:lnTo>
                  <a:lnTo>
                    <a:pt x="16267" y="7879"/>
                  </a:lnTo>
                  <a:lnTo>
                    <a:pt x="61516" y="0"/>
                  </a:lnTo>
                  <a:lnTo>
                    <a:pt x="77082" y="732"/>
                  </a:lnTo>
                  <a:lnTo>
                    <a:pt x="104775" y="8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"/>
            <p:cNvSpPr/>
            <p:nvPr>
              <p:custDataLst>
                <p:tags r:id="rId232"/>
              </p:custDataLst>
            </p:nvPr>
          </p:nvSpPr>
          <p:spPr>
            <a:xfrm>
              <a:off x="8186444" y="4667250"/>
              <a:ext cx="5057" cy="114301"/>
            </a:xfrm>
            <a:custGeom>
              <a:avLst/>
              <a:gdLst/>
              <a:ahLst/>
              <a:cxnLst/>
              <a:rect l="0" t="0" r="0" b="0"/>
              <a:pathLst>
                <a:path w="5057" h="114301">
                  <a:moveTo>
                    <a:pt x="5056" y="0"/>
                  </a:moveTo>
                  <a:lnTo>
                    <a:pt x="5056" y="0"/>
                  </a:lnTo>
                  <a:lnTo>
                    <a:pt x="5056" y="42816"/>
                  </a:lnTo>
                  <a:lnTo>
                    <a:pt x="3998" y="65956"/>
                  </a:lnTo>
                  <a:lnTo>
                    <a:pt x="0" y="76233"/>
                  </a:lnTo>
                  <a:lnTo>
                    <a:pt x="339" y="87150"/>
                  </a:lnTo>
                  <a:lnTo>
                    <a:pt x="505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2"/>
            <p:cNvSpPr/>
            <p:nvPr>
              <p:custDataLst>
                <p:tags r:id="rId233"/>
              </p:custDataLst>
            </p:nvPr>
          </p:nvSpPr>
          <p:spPr>
            <a:xfrm>
              <a:off x="8272380" y="4639099"/>
              <a:ext cx="114374" cy="180340"/>
            </a:xfrm>
            <a:custGeom>
              <a:avLst/>
              <a:gdLst/>
              <a:ahLst/>
              <a:cxnLst/>
              <a:rect l="0" t="0" r="0" b="0"/>
              <a:pathLst>
                <a:path w="114374" h="180340">
                  <a:moveTo>
                    <a:pt x="23895" y="9101"/>
                  </a:moveTo>
                  <a:lnTo>
                    <a:pt x="23895" y="9101"/>
                  </a:lnTo>
                  <a:lnTo>
                    <a:pt x="23895" y="17302"/>
                  </a:lnTo>
                  <a:lnTo>
                    <a:pt x="66273" y="2793"/>
                  </a:lnTo>
                  <a:lnTo>
                    <a:pt x="97066" y="0"/>
                  </a:lnTo>
                  <a:lnTo>
                    <a:pt x="101251" y="917"/>
                  </a:lnTo>
                  <a:lnTo>
                    <a:pt x="104040" y="2587"/>
                  </a:lnTo>
                  <a:lnTo>
                    <a:pt x="105900" y="4758"/>
                  </a:lnTo>
                  <a:lnTo>
                    <a:pt x="110790" y="7171"/>
                  </a:lnTo>
                  <a:lnTo>
                    <a:pt x="113575" y="7814"/>
                  </a:lnTo>
                  <a:lnTo>
                    <a:pt x="114373" y="10360"/>
                  </a:lnTo>
                  <a:lnTo>
                    <a:pt x="112438" y="18833"/>
                  </a:lnTo>
                  <a:lnTo>
                    <a:pt x="101514" y="41519"/>
                  </a:lnTo>
                  <a:lnTo>
                    <a:pt x="67912" y="86614"/>
                  </a:lnTo>
                  <a:lnTo>
                    <a:pt x="34231" y="134153"/>
                  </a:lnTo>
                  <a:lnTo>
                    <a:pt x="5955" y="175111"/>
                  </a:lnTo>
                  <a:lnTo>
                    <a:pt x="0" y="178940"/>
                  </a:lnTo>
                  <a:lnTo>
                    <a:pt x="556" y="179477"/>
                  </a:lnTo>
                  <a:lnTo>
                    <a:pt x="9054" y="180339"/>
                  </a:lnTo>
                  <a:lnTo>
                    <a:pt x="52040" y="171896"/>
                  </a:lnTo>
                  <a:lnTo>
                    <a:pt x="71520" y="171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"/>
            <p:cNvSpPr/>
            <p:nvPr>
              <p:custDataLst>
                <p:tags r:id="rId234"/>
              </p:custDataLst>
            </p:nvPr>
          </p:nvSpPr>
          <p:spPr>
            <a:xfrm>
              <a:off x="8363115" y="4772025"/>
              <a:ext cx="66511" cy="76201"/>
            </a:xfrm>
            <a:custGeom>
              <a:avLst/>
              <a:gdLst/>
              <a:ahLst/>
              <a:cxnLst/>
              <a:rect l="0" t="0" r="0" b="0"/>
              <a:pathLst>
                <a:path w="66511" h="76201">
                  <a:moveTo>
                    <a:pt x="66510" y="0"/>
                  </a:moveTo>
                  <a:lnTo>
                    <a:pt x="66510" y="0"/>
                  </a:lnTo>
                  <a:lnTo>
                    <a:pt x="61454" y="5056"/>
                  </a:lnTo>
                  <a:lnTo>
                    <a:pt x="58972" y="13183"/>
                  </a:lnTo>
                  <a:lnTo>
                    <a:pt x="58310" y="18314"/>
                  </a:lnTo>
                  <a:lnTo>
                    <a:pt x="51929" y="29659"/>
                  </a:lnTo>
                  <a:lnTo>
                    <a:pt x="25497" y="59831"/>
                  </a:lnTo>
                  <a:lnTo>
                    <a:pt x="19001" y="63633"/>
                  </a:lnTo>
                  <a:lnTo>
                    <a:pt x="15787" y="64647"/>
                  </a:lnTo>
                  <a:lnTo>
                    <a:pt x="12587" y="64265"/>
                  </a:lnTo>
                  <a:lnTo>
                    <a:pt x="6207" y="61018"/>
                  </a:lnTo>
                  <a:lnTo>
                    <a:pt x="4083" y="58670"/>
                  </a:lnTo>
                  <a:lnTo>
                    <a:pt x="1722" y="53239"/>
                  </a:lnTo>
                  <a:lnTo>
                    <a:pt x="0" y="39917"/>
                  </a:lnTo>
                  <a:lnTo>
                    <a:pt x="1003" y="39311"/>
                  </a:lnTo>
                  <a:lnTo>
                    <a:pt x="4941" y="38638"/>
                  </a:lnTo>
                  <a:lnTo>
                    <a:pt x="10218" y="41161"/>
                  </a:lnTo>
                  <a:lnTo>
                    <a:pt x="31635" y="60504"/>
                  </a:lnTo>
                  <a:lnTo>
                    <a:pt x="35134" y="66754"/>
                  </a:lnTo>
                  <a:lnTo>
                    <a:pt x="36068" y="69903"/>
                  </a:lnTo>
                  <a:lnTo>
                    <a:pt x="37748" y="72002"/>
                  </a:lnTo>
                  <a:lnTo>
                    <a:pt x="4746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4"/>
            <p:cNvSpPr/>
            <p:nvPr>
              <p:custDataLst>
                <p:tags r:id="rId235"/>
              </p:custDataLst>
            </p:nvPr>
          </p:nvSpPr>
          <p:spPr>
            <a:xfrm>
              <a:off x="8420100" y="4791075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38963" y="24910"/>
                  </a:lnTo>
                  <a:lnTo>
                    <a:pt x="25891" y="49361"/>
                  </a:lnTo>
                  <a:lnTo>
                    <a:pt x="17579" y="8042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"/>
            <p:cNvSpPr/>
            <p:nvPr>
              <p:custDataLst>
                <p:tags r:id="rId236"/>
              </p:custDataLst>
            </p:nvPr>
          </p:nvSpPr>
          <p:spPr>
            <a:xfrm>
              <a:off x="8467725" y="4852524"/>
              <a:ext cx="66676" cy="62209"/>
            </a:xfrm>
            <a:custGeom>
              <a:avLst/>
              <a:gdLst/>
              <a:ahLst/>
              <a:cxnLst/>
              <a:rect l="0" t="0" r="0" b="0"/>
              <a:pathLst>
                <a:path w="66676" h="62209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6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13257" y="562"/>
                  </a:lnTo>
                  <a:lnTo>
                    <a:pt x="16246" y="0"/>
                  </a:lnTo>
                  <a:lnTo>
                    <a:pt x="19297" y="685"/>
                  </a:lnTo>
                  <a:lnTo>
                    <a:pt x="22390" y="2198"/>
                  </a:lnTo>
                  <a:lnTo>
                    <a:pt x="24452" y="4266"/>
                  </a:lnTo>
                  <a:lnTo>
                    <a:pt x="26742" y="9385"/>
                  </a:lnTo>
                  <a:lnTo>
                    <a:pt x="24938" y="18011"/>
                  </a:lnTo>
                  <a:lnTo>
                    <a:pt x="16745" y="42776"/>
                  </a:lnTo>
                  <a:lnTo>
                    <a:pt x="12734" y="49431"/>
                  </a:lnTo>
                  <a:lnTo>
                    <a:pt x="10951" y="55917"/>
                  </a:lnTo>
                  <a:lnTo>
                    <a:pt x="11534" y="58070"/>
                  </a:lnTo>
                  <a:lnTo>
                    <a:pt x="12981" y="59505"/>
                  </a:lnTo>
                  <a:lnTo>
                    <a:pt x="17411" y="61100"/>
                  </a:lnTo>
                  <a:lnTo>
                    <a:pt x="37009" y="62208"/>
                  </a:lnTo>
                  <a:lnTo>
                    <a:pt x="45729" y="59479"/>
                  </a:lnTo>
                  <a:lnTo>
                    <a:pt x="53132" y="55798"/>
                  </a:lnTo>
                  <a:lnTo>
                    <a:pt x="66675" y="52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6"/>
            <p:cNvSpPr/>
            <p:nvPr>
              <p:custDataLst>
                <p:tags r:id="rId237"/>
              </p:custDataLst>
            </p:nvPr>
          </p:nvSpPr>
          <p:spPr>
            <a:xfrm>
              <a:off x="8529275" y="4667366"/>
              <a:ext cx="42646" cy="99960"/>
            </a:xfrm>
            <a:custGeom>
              <a:avLst/>
              <a:gdLst/>
              <a:ahLst/>
              <a:cxnLst/>
              <a:rect l="0" t="0" r="0" b="0"/>
              <a:pathLst>
                <a:path w="42646" h="99960">
                  <a:moveTo>
                    <a:pt x="33700" y="9409"/>
                  </a:moveTo>
                  <a:lnTo>
                    <a:pt x="33700" y="9409"/>
                  </a:lnTo>
                  <a:lnTo>
                    <a:pt x="28644" y="4353"/>
                  </a:lnTo>
                  <a:lnTo>
                    <a:pt x="23339" y="1870"/>
                  </a:lnTo>
                  <a:lnTo>
                    <a:pt x="6958" y="0"/>
                  </a:lnTo>
                  <a:lnTo>
                    <a:pt x="612" y="4975"/>
                  </a:lnTo>
                  <a:lnTo>
                    <a:pt x="0" y="7511"/>
                  </a:lnTo>
                  <a:lnTo>
                    <a:pt x="650" y="10260"/>
                  </a:lnTo>
                  <a:lnTo>
                    <a:pt x="3136" y="16138"/>
                  </a:lnTo>
                  <a:lnTo>
                    <a:pt x="4241" y="22278"/>
                  </a:lnTo>
                  <a:lnTo>
                    <a:pt x="36625" y="68022"/>
                  </a:lnTo>
                  <a:lnTo>
                    <a:pt x="40291" y="78146"/>
                  </a:lnTo>
                  <a:lnTo>
                    <a:pt x="42645" y="91778"/>
                  </a:lnTo>
                  <a:lnTo>
                    <a:pt x="37324" y="96465"/>
                  </a:lnTo>
                  <a:lnTo>
                    <a:pt x="32941" y="99196"/>
                  </a:lnTo>
                  <a:lnTo>
                    <a:pt x="28961" y="99959"/>
                  </a:lnTo>
                  <a:lnTo>
                    <a:pt x="25249" y="99409"/>
                  </a:lnTo>
                  <a:lnTo>
                    <a:pt x="5125" y="85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7"/>
            <p:cNvSpPr/>
            <p:nvPr>
              <p:custDataLst>
                <p:tags r:id="rId238"/>
              </p:custDataLst>
            </p:nvPr>
          </p:nvSpPr>
          <p:spPr>
            <a:xfrm>
              <a:off x="8582025" y="4678642"/>
              <a:ext cx="95251" cy="64809"/>
            </a:xfrm>
            <a:custGeom>
              <a:avLst/>
              <a:gdLst/>
              <a:ahLst/>
              <a:cxnLst/>
              <a:rect l="0" t="0" r="0" b="0"/>
              <a:pathLst>
                <a:path w="95251" h="64809">
                  <a:moveTo>
                    <a:pt x="0" y="36233"/>
                  </a:moveTo>
                  <a:lnTo>
                    <a:pt x="0" y="36233"/>
                  </a:lnTo>
                  <a:lnTo>
                    <a:pt x="40082" y="36233"/>
                  </a:lnTo>
                  <a:lnTo>
                    <a:pt x="47095" y="33411"/>
                  </a:lnTo>
                  <a:lnTo>
                    <a:pt x="60220" y="22976"/>
                  </a:lnTo>
                  <a:lnTo>
                    <a:pt x="63806" y="16935"/>
                  </a:lnTo>
                  <a:lnTo>
                    <a:pt x="64763" y="13843"/>
                  </a:lnTo>
                  <a:lnTo>
                    <a:pt x="64341" y="10723"/>
                  </a:lnTo>
                  <a:lnTo>
                    <a:pt x="61052" y="4435"/>
                  </a:lnTo>
                  <a:lnTo>
                    <a:pt x="58693" y="2334"/>
                  </a:lnTo>
                  <a:lnTo>
                    <a:pt x="53250" y="0"/>
                  </a:lnTo>
                  <a:lnTo>
                    <a:pt x="50317" y="436"/>
                  </a:lnTo>
                  <a:lnTo>
                    <a:pt x="29805" y="11554"/>
                  </a:lnTo>
                  <a:lnTo>
                    <a:pt x="23830" y="17504"/>
                  </a:lnTo>
                  <a:lnTo>
                    <a:pt x="22236" y="20572"/>
                  </a:lnTo>
                  <a:lnTo>
                    <a:pt x="23288" y="29624"/>
                  </a:lnTo>
                  <a:lnTo>
                    <a:pt x="27283" y="39646"/>
                  </a:lnTo>
                  <a:lnTo>
                    <a:pt x="32587" y="47628"/>
                  </a:lnTo>
                  <a:lnTo>
                    <a:pt x="51636" y="58072"/>
                  </a:lnTo>
                  <a:lnTo>
                    <a:pt x="95250" y="64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"/>
            <p:cNvSpPr/>
            <p:nvPr>
              <p:custDataLst>
                <p:tags r:id="rId239"/>
              </p:custDataLst>
            </p:nvPr>
          </p:nvSpPr>
          <p:spPr>
            <a:xfrm>
              <a:off x="8534524" y="4518174"/>
              <a:ext cx="85602" cy="94984"/>
            </a:xfrm>
            <a:custGeom>
              <a:avLst/>
              <a:gdLst/>
              <a:ahLst/>
              <a:cxnLst/>
              <a:rect l="0" t="0" r="0" b="0"/>
              <a:pathLst>
                <a:path w="85602" h="94984">
                  <a:moveTo>
                    <a:pt x="18926" y="25251"/>
                  </a:moveTo>
                  <a:lnTo>
                    <a:pt x="18926" y="25251"/>
                  </a:lnTo>
                  <a:lnTo>
                    <a:pt x="10726" y="17050"/>
                  </a:lnTo>
                  <a:lnTo>
                    <a:pt x="11342" y="16609"/>
                  </a:lnTo>
                  <a:lnTo>
                    <a:pt x="14850" y="16118"/>
                  </a:lnTo>
                  <a:lnTo>
                    <a:pt x="15150" y="18104"/>
                  </a:lnTo>
                  <a:lnTo>
                    <a:pt x="4630" y="60516"/>
                  </a:lnTo>
                  <a:lnTo>
                    <a:pt x="154" y="94925"/>
                  </a:lnTo>
                  <a:lnTo>
                    <a:pt x="61" y="94983"/>
                  </a:lnTo>
                  <a:lnTo>
                    <a:pt x="0" y="93964"/>
                  </a:lnTo>
                  <a:lnTo>
                    <a:pt x="7431" y="68650"/>
                  </a:lnTo>
                  <a:lnTo>
                    <a:pt x="8088" y="60534"/>
                  </a:lnTo>
                  <a:lnTo>
                    <a:pt x="14462" y="45871"/>
                  </a:lnTo>
                  <a:lnTo>
                    <a:pt x="24306" y="28538"/>
                  </a:lnTo>
                  <a:lnTo>
                    <a:pt x="32689" y="8144"/>
                  </a:lnTo>
                  <a:lnTo>
                    <a:pt x="38448" y="1773"/>
                  </a:lnTo>
                  <a:lnTo>
                    <a:pt x="41466" y="74"/>
                  </a:lnTo>
                  <a:lnTo>
                    <a:pt x="44535" y="0"/>
                  </a:lnTo>
                  <a:lnTo>
                    <a:pt x="50769" y="2740"/>
                  </a:lnTo>
                  <a:lnTo>
                    <a:pt x="60229" y="15288"/>
                  </a:lnTo>
                  <a:lnTo>
                    <a:pt x="85601" y="63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5"/>
          <p:cNvGrpSpPr/>
          <p:nvPr/>
        </p:nvGrpSpPr>
        <p:grpSpPr>
          <a:xfrm>
            <a:off x="4287339" y="4587144"/>
            <a:ext cx="979987" cy="432054"/>
            <a:chOff x="4287339" y="4587144"/>
            <a:chExt cx="979987" cy="432054"/>
          </a:xfrm>
        </p:grpSpPr>
        <p:sp>
          <p:nvSpPr>
            <p:cNvPr id="219" name="SMARTInkShape-29"/>
            <p:cNvSpPr/>
            <p:nvPr>
              <p:custDataLst>
                <p:tags r:id="rId219"/>
              </p:custDataLst>
            </p:nvPr>
          </p:nvSpPr>
          <p:spPr>
            <a:xfrm>
              <a:off x="4287339" y="4686727"/>
              <a:ext cx="140152" cy="195579"/>
            </a:xfrm>
            <a:custGeom>
              <a:avLst/>
              <a:gdLst/>
              <a:ahLst/>
              <a:cxnLst/>
              <a:rect l="0" t="0" r="0" b="0"/>
              <a:pathLst>
                <a:path w="140152" h="195579">
                  <a:moveTo>
                    <a:pt x="113211" y="18623"/>
                  </a:moveTo>
                  <a:lnTo>
                    <a:pt x="113211" y="18623"/>
                  </a:lnTo>
                  <a:lnTo>
                    <a:pt x="113211" y="10422"/>
                  </a:lnTo>
                  <a:lnTo>
                    <a:pt x="108154" y="4434"/>
                  </a:lnTo>
                  <a:lnTo>
                    <a:pt x="102850" y="1733"/>
                  </a:lnTo>
                  <a:lnTo>
                    <a:pt x="90821" y="0"/>
                  </a:lnTo>
                  <a:lnTo>
                    <a:pt x="81740" y="5407"/>
                  </a:lnTo>
                  <a:lnTo>
                    <a:pt x="54621" y="31033"/>
                  </a:lnTo>
                  <a:lnTo>
                    <a:pt x="16370" y="78171"/>
                  </a:lnTo>
                  <a:lnTo>
                    <a:pt x="4425" y="107590"/>
                  </a:lnTo>
                  <a:lnTo>
                    <a:pt x="0" y="148576"/>
                  </a:lnTo>
                  <a:lnTo>
                    <a:pt x="292" y="172250"/>
                  </a:lnTo>
                  <a:lnTo>
                    <a:pt x="4111" y="186032"/>
                  </a:lnTo>
                  <a:lnTo>
                    <a:pt x="8727" y="190555"/>
                  </a:lnTo>
                  <a:lnTo>
                    <a:pt x="22324" y="195578"/>
                  </a:lnTo>
                  <a:lnTo>
                    <a:pt x="33305" y="194989"/>
                  </a:lnTo>
                  <a:lnTo>
                    <a:pt x="43831" y="192258"/>
                  </a:lnTo>
                  <a:lnTo>
                    <a:pt x="66548" y="188603"/>
                  </a:lnTo>
                  <a:lnTo>
                    <a:pt x="80478" y="180247"/>
                  </a:lnTo>
                  <a:lnTo>
                    <a:pt x="88079" y="172300"/>
                  </a:lnTo>
                  <a:lnTo>
                    <a:pt x="98004" y="159054"/>
                  </a:lnTo>
                  <a:lnTo>
                    <a:pt x="124300" y="123939"/>
                  </a:lnTo>
                  <a:lnTo>
                    <a:pt x="136269" y="97023"/>
                  </a:lnTo>
                  <a:lnTo>
                    <a:pt x="140151" y="68546"/>
                  </a:lnTo>
                  <a:lnTo>
                    <a:pt x="136245" y="38354"/>
                  </a:lnTo>
                  <a:lnTo>
                    <a:pt x="128385" y="19412"/>
                  </a:lnTo>
                  <a:lnTo>
                    <a:pt x="116780" y="10860"/>
                  </a:lnTo>
                  <a:lnTo>
                    <a:pt x="93573" y="1802"/>
                  </a:lnTo>
                  <a:lnTo>
                    <a:pt x="82963" y="3386"/>
                  </a:lnTo>
                  <a:lnTo>
                    <a:pt x="77171" y="5290"/>
                  </a:lnTo>
                  <a:lnTo>
                    <a:pt x="65090" y="15872"/>
                  </a:lnTo>
                  <a:lnTo>
                    <a:pt x="35887" y="50011"/>
                  </a:lnTo>
                  <a:lnTo>
                    <a:pt x="29975" y="69316"/>
                  </a:lnTo>
                  <a:lnTo>
                    <a:pt x="28593" y="82075"/>
                  </a:lnTo>
                  <a:lnTo>
                    <a:pt x="30340" y="87383"/>
                  </a:lnTo>
                  <a:lnTo>
                    <a:pt x="37927" y="96102"/>
                  </a:lnTo>
                  <a:lnTo>
                    <a:pt x="51176" y="100683"/>
                  </a:lnTo>
                  <a:lnTo>
                    <a:pt x="85553" y="103624"/>
                  </a:lnTo>
                  <a:lnTo>
                    <a:pt x="132261" y="94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0"/>
            <p:cNvSpPr/>
            <p:nvPr>
              <p:custDataLst>
                <p:tags r:id="rId220"/>
              </p:custDataLst>
            </p:nvPr>
          </p:nvSpPr>
          <p:spPr>
            <a:xfrm>
              <a:off x="4411550" y="4895850"/>
              <a:ext cx="61609" cy="90479"/>
            </a:xfrm>
            <a:custGeom>
              <a:avLst/>
              <a:gdLst/>
              <a:ahLst/>
              <a:cxnLst/>
              <a:rect l="0" t="0" r="0" b="0"/>
              <a:pathLst>
                <a:path w="61609" h="90479">
                  <a:moveTo>
                    <a:pt x="27100" y="0"/>
                  </a:moveTo>
                  <a:lnTo>
                    <a:pt x="27100" y="0"/>
                  </a:lnTo>
                  <a:lnTo>
                    <a:pt x="22043" y="0"/>
                  </a:lnTo>
                  <a:lnTo>
                    <a:pt x="16739" y="5645"/>
                  </a:lnTo>
                  <a:lnTo>
                    <a:pt x="11912" y="14151"/>
                  </a:lnTo>
                  <a:lnTo>
                    <a:pt x="0" y="54465"/>
                  </a:lnTo>
                  <a:lnTo>
                    <a:pt x="4018" y="73171"/>
                  </a:lnTo>
                  <a:lnTo>
                    <a:pt x="6420" y="77355"/>
                  </a:lnTo>
                  <a:lnTo>
                    <a:pt x="9081" y="80145"/>
                  </a:lnTo>
                  <a:lnTo>
                    <a:pt x="20953" y="89679"/>
                  </a:lnTo>
                  <a:lnTo>
                    <a:pt x="25119" y="90478"/>
                  </a:lnTo>
                  <a:lnTo>
                    <a:pt x="35391" y="88543"/>
                  </a:lnTo>
                  <a:lnTo>
                    <a:pt x="47013" y="78511"/>
                  </a:lnTo>
                  <a:lnTo>
                    <a:pt x="59811" y="60657"/>
                  </a:lnTo>
                  <a:lnTo>
                    <a:pt x="61608" y="56313"/>
                  </a:lnTo>
                  <a:lnTo>
                    <a:pt x="60781" y="45841"/>
                  </a:lnTo>
                  <a:lnTo>
                    <a:pt x="56886" y="35190"/>
                  </a:lnTo>
                  <a:lnTo>
                    <a:pt x="51627" y="26929"/>
                  </a:lnTo>
                  <a:lnTo>
                    <a:pt x="40118" y="22552"/>
                  </a:lnTo>
                  <a:lnTo>
                    <a:pt x="1757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1"/>
            <p:cNvSpPr/>
            <p:nvPr>
              <p:custDataLst>
                <p:tags r:id="rId221"/>
              </p:custDataLst>
            </p:nvPr>
          </p:nvSpPr>
          <p:spPr>
            <a:xfrm>
              <a:off x="4535224" y="4829175"/>
              <a:ext cx="103452" cy="18659"/>
            </a:xfrm>
            <a:custGeom>
              <a:avLst/>
              <a:gdLst/>
              <a:ahLst/>
              <a:cxnLst/>
              <a:rect l="0" t="0" r="0" b="0"/>
              <a:pathLst>
                <a:path w="103452" h="18659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4125" y="18658"/>
                  </a:lnTo>
                  <a:lnTo>
                    <a:pt x="46637" y="10097"/>
                  </a:lnTo>
                  <a:lnTo>
                    <a:pt x="59151" y="8721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2"/>
            <p:cNvSpPr/>
            <p:nvPr>
              <p:custDataLst>
                <p:tags r:id="rId222"/>
              </p:custDataLst>
            </p:nvPr>
          </p:nvSpPr>
          <p:spPr>
            <a:xfrm>
              <a:off x="4697149" y="4714886"/>
              <a:ext cx="148397" cy="161715"/>
            </a:xfrm>
            <a:custGeom>
              <a:avLst/>
              <a:gdLst/>
              <a:ahLst/>
              <a:cxnLst/>
              <a:rect l="0" t="0" r="0" b="0"/>
              <a:pathLst>
                <a:path w="148397" h="161715">
                  <a:moveTo>
                    <a:pt x="8201" y="28564"/>
                  </a:moveTo>
                  <a:lnTo>
                    <a:pt x="8201" y="28564"/>
                  </a:lnTo>
                  <a:lnTo>
                    <a:pt x="0" y="20363"/>
                  </a:lnTo>
                  <a:lnTo>
                    <a:pt x="617" y="18863"/>
                  </a:lnTo>
                  <a:lnTo>
                    <a:pt x="4125" y="14375"/>
                  </a:lnTo>
                  <a:lnTo>
                    <a:pt x="9212" y="11674"/>
                  </a:lnTo>
                  <a:lnTo>
                    <a:pt x="56433" y="956"/>
                  </a:lnTo>
                  <a:lnTo>
                    <a:pt x="100526" y="116"/>
                  </a:lnTo>
                  <a:lnTo>
                    <a:pt x="142030" y="0"/>
                  </a:lnTo>
                  <a:lnTo>
                    <a:pt x="145047" y="2113"/>
                  </a:lnTo>
                  <a:lnTo>
                    <a:pt x="147056" y="5638"/>
                  </a:lnTo>
                  <a:lnTo>
                    <a:pt x="148396" y="10105"/>
                  </a:lnTo>
                  <a:lnTo>
                    <a:pt x="147172" y="14142"/>
                  </a:lnTo>
                  <a:lnTo>
                    <a:pt x="100011" y="60641"/>
                  </a:lnTo>
                  <a:lnTo>
                    <a:pt x="52820" y="107772"/>
                  </a:lnTo>
                  <a:lnTo>
                    <a:pt x="34615" y="123154"/>
                  </a:lnTo>
                  <a:lnTo>
                    <a:pt x="24173" y="130929"/>
                  </a:lnTo>
                  <a:lnTo>
                    <a:pt x="13404" y="146148"/>
                  </a:lnTo>
                  <a:lnTo>
                    <a:pt x="10514" y="154201"/>
                  </a:lnTo>
                  <a:lnTo>
                    <a:pt x="10801" y="156772"/>
                  </a:lnTo>
                  <a:lnTo>
                    <a:pt x="12051" y="158486"/>
                  </a:lnTo>
                  <a:lnTo>
                    <a:pt x="13942" y="159629"/>
                  </a:lnTo>
                  <a:lnTo>
                    <a:pt x="43909" y="161714"/>
                  </a:lnTo>
                  <a:lnTo>
                    <a:pt x="85340" y="154350"/>
                  </a:lnTo>
                  <a:lnTo>
                    <a:pt x="123487" y="151589"/>
                  </a:lnTo>
                  <a:lnTo>
                    <a:pt x="141551" y="142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"/>
            <p:cNvSpPr/>
            <p:nvPr>
              <p:custDataLst>
                <p:tags r:id="rId223"/>
              </p:custDataLst>
            </p:nvPr>
          </p:nvSpPr>
          <p:spPr>
            <a:xfrm>
              <a:off x="4829752" y="4857750"/>
              <a:ext cx="85149" cy="85726"/>
            </a:xfrm>
            <a:custGeom>
              <a:avLst/>
              <a:gdLst/>
              <a:ahLst/>
              <a:cxnLst/>
              <a:rect l="0" t="0" r="0" b="0"/>
              <a:pathLst>
                <a:path w="85149" h="85726">
                  <a:moveTo>
                    <a:pt x="75623" y="0"/>
                  </a:moveTo>
                  <a:lnTo>
                    <a:pt x="75623" y="0"/>
                  </a:lnTo>
                  <a:lnTo>
                    <a:pt x="80679" y="0"/>
                  </a:lnTo>
                  <a:lnTo>
                    <a:pt x="81111" y="1058"/>
                  </a:lnTo>
                  <a:lnTo>
                    <a:pt x="77719" y="8662"/>
                  </a:lnTo>
                  <a:lnTo>
                    <a:pt x="75186" y="22794"/>
                  </a:lnTo>
                  <a:lnTo>
                    <a:pt x="62447" y="45988"/>
                  </a:lnTo>
                  <a:lnTo>
                    <a:pt x="43144" y="63957"/>
                  </a:lnTo>
                  <a:lnTo>
                    <a:pt x="27429" y="72572"/>
                  </a:lnTo>
                  <a:lnTo>
                    <a:pt x="9291" y="75724"/>
                  </a:lnTo>
                  <a:lnTo>
                    <a:pt x="6001" y="75882"/>
                  </a:lnTo>
                  <a:lnTo>
                    <a:pt x="3809" y="74930"/>
                  </a:lnTo>
                  <a:lnTo>
                    <a:pt x="2347" y="73236"/>
                  </a:lnTo>
                  <a:lnTo>
                    <a:pt x="723" y="68532"/>
                  </a:lnTo>
                  <a:lnTo>
                    <a:pt x="0" y="62914"/>
                  </a:lnTo>
                  <a:lnTo>
                    <a:pt x="2502" y="56890"/>
                  </a:lnTo>
                  <a:lnTo>
                    <a:pt x="4651" y="53801"/>
                  </a:lnTo>
                  <a:lnTo>
                    <a:pt x="8200" y="51744"/>
                  </a:lnTo>
                  <a:lnTo>
                    <a:pt x="17788" y="49456"/>
                  </a:lnTo>
                  <a:lnTo>
                    <a:pt x="22250" y="49904"/>
                  </a:lnTo>
                  <a:lnTo>
                    <a:pt x="30029" y="53223"/>
                  </a:lnTo>
                  <a:lnTo>
                    <a:pt x="58819" y="73166"/>
                  </a:lnTo>
                  <a:lnTo>
                    <a:pt x="64999" y="81534"/>
                  </a:lnTo>
                  <a:lnTo>
                    <a:pt x="70196" y="83863"/>
                  </a:lnTo>
                  <a:lnTo>
                    <a:pt x="85148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4"/>
            <p:cNvSpPr/>
            <p:nvPr>
              <p:custDataLst>
                <p:tags r:id="rId224"/>
              </p:custDataLst>
            </p:nvPr>
          </p:nvSpPr>
          <p:spPr>
            <a:xfrm>
              <a:off x="4924425" y="4862669"/>
              <a:ext cx="36777" cy="147482"/>
            </a:xfrm>
            <a:custGeom>
              <a:avLst/>
              <a:gdLst/>
              <a:ahLst/>
              <a:cxnLst/>
              <a:rect l="0" t="0" r="0" b="0"/>
              <a:pathLst>
                <a:path w="36777" h="147482">
                  <a:moveTo>
                    <a:pt x="28575" y="14131"/>
                  </a:moveTo>
                  <a:lnTo>
                    <a:pt x="28575" y="14131"/>
                  </a:lnTo>
                  <a:lnTo>
                    <a:pt x="28575" y="9075"/>
                  </a:lnTo>
                  <a:lnTo>
                    <a:pt x="31397" y="3770"/>
                  </a:lnTo>
                  <a:lnTo>
                    <a:pt x="33631" y="874"/>
                  </a:lnTo>
                  <a:lnTo>
                    <a:pt x="35120" y="0"/>
                  </a:lnTo>
                  <a:lnTo>
                    <a:pt x="36114" y="478"/>
                  </a:lnTo>
                  <a:lnTo>
                    <a:pt x="36776" y="1854"/>
                  </a:lnTo>
                  <a:lnTo>
                    <a:pt x="26289" y="48739"/>
                  </a:lnTo>
                  <a:lnTo>
                    <a:pt x="13458" y="93908"/>
                  </a:lnTo>
                  <a:lnTo>
                    <a:pt x="0" y="147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"/>
            <p:cNvSpPr/>
            <p:nvPr>
              <p:custDataLst>
                <p:tags r:id="rId225"/>
              </p:custDataLst>
            </p:nvPr>
          </p:nvSpPr>
          <p:spPr>
            <a:xfrm>
              <a:off x="4972050" y="4953392"/>
              <a:ext cx="95251" cy="65806"/>
            </a:xfrm>
            <a:custGeom>
              <a:avLst/>
              <a:gdLst/>
              <a:ahLst/>
              <a:cxnLst/>
              <a:rect l="0" t="0" r="0" b="0"/>
              <a:pathLst>
                <a:path w="95251" h="65806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17900" y="2605"/>
                  </a:lnTo>
                  <a:lnTo>
                    <a:pt x="26467" y="7844"/>
                  </a:lnTo>
                  <a:lnTo>
                    <a:pt x="28158" y="23028"/>
                  </a:lnTo>
                  <a:lnTo>
                    <a:pt x="28390" y="30479"/>
                  </a:lnTo>
                  <a:lnTo>
                    <a:pt x="23464" y="45678"/>
                  </a:lnTo>
                  <a:lnTo>
                    <a:pt x="20934" y="49372"/>
                  </a:lnTo>
                  <a:lnTo>
                    <a:pt x="1831" y="64672"/>
                  </a:lnTo>
                  <a:lnTo>
                    <a:pt x="3338" y="65208"/>
                  </a:lnTo>
                  <a:lnTo>
                    <a:pt x="10656" y="65805"/>
                  </a:lnTo>
                  <a:lnTo>
                    <a:pt x="18142" y="63249"/>
                  </a:lnTo>
                  <a:lnTo>
                    <a:pt x="21619" y="61084"/>
                  </a:lnTo>
                  <a:lnTo>
                    <a:pt x="67737" y="52081"/>
                  </a:lnTo>
                  <a:lnTo>
                    <a:pt x="95250" y="47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6"/>
            <p:cNvSpPr/>
            <p:nvPr>
              <p:custDataLst>
                <p:tags r:id="rId226"/>
              </p:custDataLst>
            </p:nvPr>
          </p:nvSpPr>
          <p:spPr>
            <a:xfrm>
              <a:off x="5096428" y="4719174"/>
              <a:ext cx="50197" cy="117137"/>
            </a:xfrm>
            <a:custGeom>
              <a:avLst/>
              <a:gdLst/>
              <a:ahLst/>
              <a:cxnLst/>
              <a:rect l="0" t="0" r="0" b="0"/>
              <a:pathLst>
                <a:path w="50197" h="117137">
                  <a:moveTo>
                    <a:pt x="37547" y="14751"/>
                  </a:moveTo>
                  <a:lnTo>
                    <a:pt x="37547" y="14751"/>
                  </a:lnTo>
                  <a:lnTo>
                    <a:pt x="37547" y="6550"/>
                  </a:lnTo>
                  <a:lnTo>
                    <a:pt x="32491" y="562"/>
                  </a:lnTo>
                  <a:lnTo>
                    <a:pt x="29943" y="0"/>
                  </a:lnTo>
                  <a:lnTo>
                    <a:pt x="27186" y="684"/>
                  </a:lnTo>
                  <a:lnTo>
                    <a:pt x="21300" y="3207"/>
                  </a:lnTo>
                  <a:lnTo>
                    <a:pt x="15157" y="4329"/>
                  </a:lnTo>
                  <a:lnTo>
                    <a:pt x="8899" y="10472"/>
                  </a:lnTo>
                  <a:lnTo>
                    <a:pt x="3648" y="19199"/>
                  </a:lnTo>
                  <a:lnTo>
                    <a:pt x="692" y="30063"/>
                  </a:lnTo>
                  <a:lnTo>
                    <a:pt x="0" y="36726"/>
                  </a:lnTo>
                  <a:lnTo>
                    <a:pt x="2515" y="43214"/>
                  </a:lnTo>
                  <a:lnTo>
                    <a:pt x="4667" y="46427"/>
                  </a:lnTo>
                  <a:lnTo>
                    <a:pt x="23330" y="59186"/>
                  </a:lnTo>
                  <a:lnTo>
                    <a:pt x="40155" y="69780"/>
                  </a:lnTo>
                  <a:lnTo>
                    <a:pt x="48584" y="80130"/>
                  </a:lnTo>
                  <a:lnTo>
                    <a:pt x="50196" y="85854"/>
                  </a:lnTo>
                  <a:lnTo>
                    <a:pt x="47692" y="111459"/>
                  </a:lnTo>
                  <a:lnTo>
                    <a:pt x="46427" y="114148"/>
                  </a:lnTo>
                  <a:lnTo>
                    <a:pt x="44525" y="115941"/>
                  </a:lnTo>
                  <a:lnTo>
                    <a:pt x="42199" y="117136"/>
                  </a:lnTo>
                  <a:lnTo>
                    <a:pt x="39590" y="116875"/>
                  </a:lnTo>
                  <a:lnTo>
                    <a:pt x="33869" y="113762"/>
                  </a:lnTo>
                  <a:lnTo>
                    <a:pt x="28022" y="90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7"/>
            <p:cNvSpPr/>
            <p:nvPr>
              <p:custDataLst>
                <p:tags r:id="rId227"/>
              </p:custDataLst>
            </p:nvPr>
          </p:nvSpPr>
          <p:spPr>
            <a:xfrm>
              <a:off x="5181600" y="4744003"/>
              <a:ext cx="85726" cy="55919"/>
            </a:xfrm>
            <a:custGeom>
              <a:avLst/>
              <a:gdLst/>
              <a:ahLst/>
              <a:cxnLst/>
              <a:rect l="0" t="0" r="0" b="0"/>
              <a:pathLst>
                <a:path w="85726" h="55919">
                  <a:moveTo>
                    <a:pt x="0" y="37547"/>
                  </a:moveTo>
                  <a:lnTo>
                    <a:pt x="0" y="37547"/>
                  </a:lnTo>
                  <a:lnTo>
                    <a:pt x="14189" y="37547"/>
                  </a:lnTo>
                  <a:lnTo>
                    <a:pt x="27721" y="32491"/>
                  </a:lnTo>
                  <a:lnTo>
                    <a:pt x="40082" y="24290"/>
                  </a:lnTo>
                  <a:lnTo>
                    <a:pt x="44272" y="18249"/>
                  </a:lnTo>
                  <a:lnTo>
                    <a:pt x="46632" y="8899"/>
                  </a:lnTo>
                  <a:lnTo>
                    <a:pt x="47429" y="1314"/>
                  </a:lnTo>
                  <a:lnTo>
                    <a:pt x="46436" y="692"/>
                  </a:lnTo>
                  <a:lnTo>
                    <a:pt x="42510" y="0"/>
                  </a:lnTo>
                  <a:lnTo>
                    <a:pt x="29293" y="9724"/>
                  </a:lnTo>
                  <a:lnTo>
                    <a:pt x="17028" y="20954"/>
                  </a:lnTo>
                  <a:lnTo>
                    <a:pt x="15585" y="25427"/>
                  </a:lnTo>
                  <a:lnTo>
                    <a:pt x="16805" y="36041"/>
                  </a:lnTo>
                  <a:lnTo>
                    <a:pt x="23697" y="44992"/>
                  </a:lnTo>
                  <a:lnTo>
                    <a:pt x="32757" y="51439"/>
                  </a:lnTo>
                  <a:lnTo>
                    <a:pt x="40312" y="54305"/>
                  </a:lnTo>
                  <a:lnTo>
                    <a:pt x="60628" y="55918"/>
                  </a:lnTo>
                  <a:lnTo>
                    <a:pt x="85725" y="47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8"/>
            <p:cNvSpPr/>
            <p:nvPr>
              <p:custDataLst>
                <p:tags r:id="rId228"/>
              </p:custDataLst>
            </p:nvPr>
          </p:nvSpPr>
          <p:spPr>
            <a:xfrm>
              <a:off x="5128749" y="4587144"/>
              <a:ext cx="71902" cy="60238"/>
            </a:xfrm>
            <a:custGeom>
              <a:avLst/>
              <a:gdLst/>
              <a:ahLst/>
              <a:cxnLst/>
              <a:rect l="0" t="0" r="0" b="0"/>
              <a:pathLst>
                <a:path w="71902" h="60238">
                  <a:moveTo>
                    <a:pt x="14751" y="32481"/>
                  </a:moveTo>
                  <a:lnTo>
                    <a:pt x="14751" y="32481"/>
                  </a:lnTo>
                  <a:lnTo>
                    <a:pt x="14751" y="37537"/>
                  </a:lnTo>
                  <a:lnTo>
                    <a:pt x="13693" y="39026"/>
                  </a:lnTo>
                  <a:lnTo>
                    <a:pt x="11929" y="40020"/>
                  </a:lnTo>
                  <a:lnTo>
                    <a:pt x="9695" y="40682"/>
                  </a:lnTo>
                  <a:lnTo>
                    <a:pt x="8206" y="43240"/>
                  </a:lnTo>
                  <a:lnTo>
                    <a:pt x="5050" y="54837"/>
                  </a:lnTo>
                  <a:lnTo>
                    <a:pt x="2992" y="56909"/>
                  </a:lnTo>
                  <a:lnTo>
                    <a:pt x="562" y="58292"/>
                  </a:lnTo>
                  <a:lnTo>
                    <a:pt x="0" y="59213"/>
                  </a:lnTo>
                  <a:lnTo>
                    <a:pt x="685" y="59828"/>
                  </a:lnTo>
                  <a:lnTo>
                    <a:pt x="2198" y="60237"/>
                  </a:lnTo>
                  <a:lnTo>
                    <a:pt x="3207" y="59452"/>
                  </a:lnTo>
                  <a:lnTo>
                    <a:pt x="24488" y="15922"/>
                  </a:lnTo>
                  <a:lnTo>
                    <a:pt x="29662" y="8188"/>
                  </a:lnTo>
                  <a:lnTo>
                    <a:pt x="31961" y="1223"/>
                  </a:lnTo>
                  <a:lnTo>
                    <a:pt x="33633" y="0"/>
                  </a:lnTo>
                  <a:lnTo>
                    <a:pt x="35806" y="244"/>
                  </a:lnTo>
                  <a:lnTo>
                    <a:pt x="43920" y="5643"/>
                  </a:lnTo>
                  <a:lnTo>
                    <a:pt x="59279" y="21068"/>
                  </a:lnTo>
                  <a:lnTo>
                    <a:pt x="71901" y="42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6"/>
          <p:cNvGrpSpPr/>
          <p:nvPr/>
        </p:nvGrpSpPr>
        <p:grpSpPr>
          <a:xfrm>
            <a:off x="4248150" y="2629057"/>
            <a:ext cx="6038851" cy="1828090"/>
            <a:chOff x="4248150" y="2629057"/>
            <a:chExt cx="6038851" cy="1828090"/>
          </a:xfrm>
        </p:grpSpPr>
        <p:sp>
          <p:nvSpPr>
            <p:cNvPr id="230" name="SMARTInkShape-39"/>
            <p:cNvSpPr/>
            <p:nvPr>
              <p:custDataLst>
                <p:tags r:id="rId214"/>
              </p:custDataLst>
            </p:nvPr>
          </p:nvSpPr>
          <p:spPr>
            <a:xfrm>
              <a:off x="4248150" y="2629057"/>
              <a:ext cx="6038851" cy="1771494"/>
            </a:xfrm>
            <a:custGeom>
              <a:avLst/>
              <a:gdLst/>
              <a:ahLst/>
              <a:cxnLst/>
              <a:rect l="0" t="0" r="0" b="0"/>
              <a:pathLst>
                <a:path w="6038851" h="1771494">
                  <a:moveTo>
                    <a:pt x="0" y="1533368"/>
                  </a:moveTo>
                  <a:lnTo>
                    <a:pt x="0" y="1533368"/>
                  </a:lnTo>
                  <a:lnTo>
                    <a:pt x="5057" y="1528312"/>
                  </a:lnTo>
                  <a:lnTo>
                    <a:pt x="13183" y="1525829"/>
                  </a:lnTo>
                  <a:lnTo>
                    <a:pt x="60468" y="1522862"/>
                  </a:lnTo>
                  <a:lnTo>
                    <a:pt x="97149" y="1515652"/>
                  </a:lnTo>
                  <a:lnTo>
                    <a:pt x="140303" y="1511672"/>
                  </a:lnTo>
                  <a:lnTo>
                    <a:pt x="163985" y="1506831"/>
                  </a:lnTo>
                  <a:lnTo>
                    <a:pt x="210880" y="1498515"/>
                  </a:lnTo>
                  <a:lnTo>
                    <a:pt x="252420" y="1493087"/>
                  </a:lnTo>
                  <a:lnTo>
                    <a:pt x="296806" y="1482137"/>
                  </a:lnTo>
                  <a:lnTo>
                    <a:pt x="341119" y="1477972"/>
                  </a:lnTo>
                  <a:lnTo>
                    <a:pt x="388291" y="1468960"/>
                  </a:lnTo>
                  <a:lnTo>
                    <a:pt x="432800" y="1458930"/>
                  </a:lnTo>
                  <a:lnTo>
                    <a:pt x="479622" y="1449861"/>
                  </a:lnTo>
                  <a:lnTo>
                    <a:pt x="526043" y="1446877"/>
                  </a:lnTo>
                  <a:lnTo>
                    <a:pt x="565226" y="1437340"/>
                  </a:lnTo>
                  <a:lnTo>
                    <a:pt x="601038" y="1428362"/>
                  </a:lnTo>
                  <a:lnTo>
                    <a:pt x="640952" y="1420904"/>
                  </a:lnTo>
                  <a:lnTo>
                    <a:pt x="681253" y="1411826"/>
                  </a:lnTo>
                  <a:lnTo>
                    <a:pt x="721759" y="1396726"/>
                  </a:lnTo>
                  <a:lnTo>
                    <a:pt x="768420" y="1383775"/>
                  </a:lnTo>
                  <a:lnTo>
                    <a:pt x="806425" y="1376466"/>
                  </a:lnTo>
                  <a:lnTo>
                    <a:pt x="851184" y="1361743"/>
                  </a:lnTo>
                  <a:lnTo>
                    <a:pt x="896490" y="1342852"/>
                  </a:lnTo>
                  <a:lnTo>
                    <a:pt x="918619" y="1333338"/>
                  </a:lnTo>
                  <a:lnTo>
                    <a:pt x="962241" y="1311118"/>
                  </a:lnTo>
                  <a:lnTo>
                    <a:pt x="1004557" y="1282347"/>
                  </a:lnTo>
                  <a:lnTo>
                    <a:pt x="1051118" y="1252975"/>
                  </a:lnTo>
                  <a:lnTo>
                    <a:pt x="1097591" y="1215781"/>
                  </a:lnTo>
                  <a:lnTo>
                    <a:pt x="1136565" y="1171215"/>
                  </a:lnTo>
                  <a:lnTo>
                    <a:pt x="1173685" y="1124916"/>
                  </a:lnTo>
                  <a:lnTo>
                    <a:pt x="1216417" y="1079077"/>
                  </a:lnTo>
                  <a:lnTo>
                    <a:pt x="1223254" y="1069347"/>
                  </a:lnTo>
                  <a:lnTo>
                    <a:pt x="1228410" y="1060436"/>
                  </a:lnTo>
                  <a:lnTo>
                    <a:pt x="1261004" y="1018556"/>
                  </a:lnTo>
                  <a:lnTo>
                    <a:pt x="1297417" y="976268"/>
                  </a:lnTo>
                  <a:lnTo>
                    <a:pt x="1327415" y="933739"/>
                  </a:lnTo>
                  <a:lnTo>
                    <a:pt x="1364216" y="886849"/>
                  </a:lnTo>
                  <a:lnTo>
                    <a:pt x="1397943" y="842456"/>
                  </a:lnTo>
                  <a:lnTo>
                    <a:pt x="1426568" y="807125"/>
                  </a:lnTo>
                  <a:lnTo>
                    <a:pt x="1430470" y="804731"/>
                  </a:lnTo>
                  <a:lnTo>
                    <a:pt x="1449826" y="780193"/>
                  </a:lnTo>
                  <a:lnTo>
                    <a:pt x="1461488" y="760137"/>
                  </a:lnTo>
                  <a:lnTo>
                    <a:pt x="1500684" y="717522"/>
                  </a:lnTo>
                  <a:lnTo>
                    <a:pt x="1528653" y="671223"/>
                  </a:lnTo>
                  <a:lnTo>
                    <a:pt x="1533477" y="661243"/>
                  </a:lnTo>
                  <a:lnTo>
                    <a:pt x="1568243" y="620342"/>
                  </a:lnTo>
                  <a:lnTo>
                    <a:pt x="1584297" y="589908"/>
                  </a:lnTo>
                  <a:lnTo>
                    <a:pt x="1621483" y="542625"/>
                  </a:lnTo>
                  <a:lnTo>
                    <a:pt x="1630826" y="531063"/>
                  </a:lnTo>
                  <a:lnTo>
                    <a:pt x="1647428" y="506510"/>
                  </a:lnTo>
                  <a:lnTo>
                    <a:pt x="1682994" y="464570"/>
                  </a:lnTo>
                  <a:lnTo>
                    <a:pt x="1708147" y="418524"/>
                  </a:lnTo>
                  <a:lnTo>
                    <a:pt x="1718027" y="408174"/>
                  </a:lnTo>
                  <a:lnTo>
                    <a:pt x="1729539" y="400230"/>
                  </a:lnTo>
                  <a:lnTo>
                    <a:pt x="1739652" y="384353"/>
                  </a:lnTo>
                  <a:lnTo>
                    <a:pt x="1755373" y="353902"/>
                  </a:lnTo>
                  <a:lnTo>
                    <a:pt x="1798063" y="306919"/>
                  </a:lnTo>
                  <a:lnTo>
                    <a:pt x="1841787" y="263085"/>
                  </a:lnTo>
                  <a:lnTo>
                    <a:pt x="1884110" y="220758"/>
                  </a:lnTo>
                  <a:lnTo>
                    <a:pt x="1928361" y="177565"/>
                  </a:lnTo>
                  <a:lnTo>
                    <a:pt x="1972244" y="145883"/>
                  </a:lnTo>
                  <a:lnTo>
                    <a:pt x="2011836" y="116964"/>
                  </a:lnTo>
                  <a:lnTo>
                    <a:pt x="2057671" y="92093"/>
                  </a:lnTo>
                  <a:lnTo>
                    <a:pt x="2105061" y="68253"/>
                  </a:lnTo>
                  <a:lnTo>
                    <a:pt x="2152655" y="48115"/>
                  </a:lnTo>
                  <a:lnTo>
                    <a:pt x="2197545" y="33192"/>
                  </a:lnTo>
                  <a:lnTo>
                    <a:pt x="2228041" y="23130"/>
                  </a:lnTo>
                  <a:lnTo>
                    <a:pt x="2266790" y="14674"/>
                  </a:lnTo>
                  <a:lnTo>
                    <a:pt x="2306077" y="3870"/>
                  </a:lnTo>
                  <a:lnTo>
                    <a:pt x="2350683" y="638"/>
                  </a:lnTo>
                  <a:lnTo>
                    <a:pt x="2390380" y="0"/>
                  </a:lnTo>
                  <a:lnTo>
                    <a:pt x="2429856" y="7478"/>
                  </a:lnTo>
                  <a:lnTo>
                    <a:pt x="2471676" y="16325"/>
                  </a:lnTo>
                  <a:lnTo>
                    <a:pt x="2506004" y="23442"/>
                  </a:lnTo>
                  <a:lnTo>
                    <a:pt x="2537744" y="35302"/>
                  </a:lnTo>
                  <a:lnTo>
                    <a:pt x="2555578" y="38886"/>
                  </a:lnTo>
                  <a:lnTo>
                    <a:pt x="2595876" y="55611"/>
                  </a:lnTo>
                  <a:lnTo>
                    <a:pt x="2634959" y="74476"/>
                  </a:lnTo>
                  <a:lnTo>
                    <a:pt x="2674782" y="92040"/>
                  </a:lnTo>
                  <a:lnTo>
                    <a:pt x="2717368" y="120586"/>
                  </a:lnTo>
                  <a:lnTo>
                    <a:pt x="2740292" y="137719"/>
                  </a:lnTo>
                  <a:lnTo>
                    <a:pt x="2749316" y="142613"/>
                  </a:lnTo>
                  <a:lnTo>
                    <a:pt x="2791279" y="175016"/>
                  </a:lnTo>
                  <a:lnTo>
                    <a:pt x="2836493" y="217088"/>
                  </a:lnTo>
                  <a:lnTo>
                    <a:pt x="2873483" y="262162"/>
                  </a:lnTo>
                  <a:lnTo>
                    <a:pt x="2911285" y="307747"/>
                  </a:lnTo>
                  <a:lnTo>
                    <a:pt x="2952924" y="352264"/>
                  </a:lnTo>
                  <a:lnTo>
                    <a:pt x="2993856" y="394425"/>
                  </a:lnTo>
                  <a:lnTo>
                    <a:pt x="3026768" y="440867"/>
                  </a:lnTo>
                  <a:lnTo>
                    <a:pt x="3041218" y="466547"/>
                  </a:lnTo>
                  <a:lnTo>
                    <a:pt x="3079038" y="508028"/>
                  </a:lnTo>
                  <a:lnTo>
                    <a:pt x="3115283" y="552303"/>
                  </a:lnTo>
                  <a:lnTo>
                    <a:pt x="3125529" y="563939"/>
                  </a:lnTo>
                  <a:lnTo>
                    <a:pt x="3154863" y="606660"/>
                  </a:lnTo>
                  <a:lnTo>
                    <a:pt x="3187812" y="650741"/>
                  </a:lnTo>
                  <a:lnTo>
                    <a:pt x="3204930" y="673300"/>
                  </a:lnTo>
                  <a:lnTo>
                    <a:pt x="3209822" y="682274"/>
                  </a:lnTo>
                  <a:lnTo>
                    <a:pt x="3242224" y="724201"/>
                  </a:lnTo>
                  <a:lnTo>
                    <a:pt x="3279239" y="769411"/>
                  </a:lnTo>
                  <a:lnTo>
                    <a:pt x="3314091" y="814324"/>
                  </a:lnTo>
                  <a:lnTo>
                    <a:pt x="3326867" y="836659"/>
                  </a:lnTo>
                  <a:lnTo>
                    <a:pt x="3338413" y="853861"/>
                  </a:lnTo>
                  <a:lnTo>
                    <a:pt x="3340034" y="858113"/>
                  </a:lnTo>
                  <a:lnTo>
                    <a:pt x="3347479" y="865660"/>
                  </a:lnTo>
                  <a:lnTo>
                    <a:pt x="3356785" y="873601"/>
                  </a:lnTo>
                  <a:lnTo>
                    <a:pt x="3385596" y="915831"/>
                  </a:lnTo>
                  <a:lnTo>
                    <a:pt x="3411382" y="957021"/>
                  </a:lnTo>
                  <a:lnTo>
                    <a:pt x="3450216" y="1001888"/>
                  </a:lnTo>
                  <a:lnTo>
                    <a:pt x="3492627" y="1044530"/>
                  </a:lnTo>
                  <a:lnTo>
                    <a:pt x="3530612" y="1090729"/>
                  </a:lnTo>
                  <a:lnTo>
                    <a:pt x="3576195" y="1137615"/>
                  </a:lnTo>
                  <a:lnTo>
                    <a:pt x="3592323" y="1154817"/>
                  </a:lnTo>
                  <a:lnTo>
                    <a:pt x="3600159" y="1167087"/>
                  </a:lnTo>
                  <a:lnTo>
                    <a:pt x="3632732" y="1192679"/>
                  </a:lnTo>
                  <a:lnTo>
                    <a:pt x="3657705" y="1204193"/>
                  </a:lnTo>
                  <a:lnTo>
                    <a:pt x="3692887" y="1232817"/>
                  </a:lnTo>
                  <a:lnTo>
                    <a:pt x="3701858" y="1237865"/>
                  </a:lnTo>
                  <a:lnTo>
                    <a:pt x="3718809" y="1250490"/>
                  </a:lnTo>
                  <a:lnTo>
                    <a:pt x="3736178" y="1257289"/>
                  </a:lnTo>
                  <a:lnTo>
                    <a:pt x="3750614" y="1270709"/>
                  </a:lnTo>
                  <a:lnTo>
                    <a:pt x="3791910" y="1293645"/>
                  </a:lnTo>
                  <a:lnTo>
                    <a:pt x="3831162" y="1316487"/>
                  </a:lnTo>
                  <a:lnTo>
                    <a:pt x="3852607" y="1328348"/>
                  </a:lnTo>
                  <a:lnTo>
                    <a:pt x="3874391" y="1337413"/>
                  </a:lnTo>
                  <a:lnTo>
                    <a:pt x="3905368" y="1357228"/>
                  </a:lnTo>
                  <a:lnTo>
                    <a:pt x="3918002" y="1361950"/>
                  </a:lnTo>
                  <a:lnTo>
                    <a:pt x="3940539" y="1376584"/>
                  </a:lnTo>
                  <a:lnTo>
                    <a:pt x="3983724" y="1399025"/>
                  </a:lnTo>
                  <a:lnTo>
                    <a:pt x="4030973" y="1416532"/>
                  </a:lnTo>
                  <a:lnTo>
                    <a:pt x="4073300" y="1428453"/>
                  </a:lnTo>
                  <a:lnTo>
                    <a:pt x="4115607" y="1441693"/>
                  </a:lnTo>
                  <a:lnTo>
                    <a:pt x="4125743" y="1447821"/>
                  </a:lnTo>
                  <a:lnTo>
                    <a:pt x="4128445" y="1450936"/>
                  </a:lnTo>
                  <a:lnTo>
                    <a:pt x="4174583" y="1466709"/>
                  </a:lnTo>
                  <a:lnTo>
                    <a:pt x="4218213" y="1479396"/>
                  </a:lnTo>
                  <a:lnTo>
                    <a:pt x="4261834" y="1492093"/>
                  </a:lnTo>
                  <a:lnTo>
                    <a:pt x="4303052" y="1507968"/>
                  </a:lnTo>
                  <a:lnTo>
                    <a:pt x="4349807" y="1521021"/>
                  </a:lnTo>
                  <a:lnTo>
                    <a:pt x="4365297" y="1524706"/>
                  </a:lnTo>
                  <a:lnTo>
                    <a:pt x="4398290" y="1538673"/>
                  </a:lnTo>
                  <a:lnTo>
                    <a:pt x="4435617" y="1547116"/>
                  </a:lnTo>
                  <a:lnTo>
                    <a:pt x="4481639" y="1557917"/>
                  </a:lnTo>
                  <a:lnTo>
                    <a:pt x="4518951" y="1563970"/>
                  </a:lnTo>
                  <a:lnTo>
                    <a:pt x="4566460" y="1575043"/>
                  </a:lnTo>
                  <a:lnTo>
                    <a:pt x="4603990" y="1584286"/>
                  </a:lnTo>
                  <a:lnTo>
                    <a:pt x="4648051" y="1589287"/>
                  </a:lnTo>
                  <a:lnTo>
                    <a:pt x="4684022" y="1591211"/>
                  </a:lnTo>
                  <a:lnTo>
                    <a:pt x="4731280" y="1600807"/>
                  </a:lnTo>
                  <a:lnTo>
                    <a:pt x="4776559" y="1607837"/>
                  </a:lnTo>
                  <a:lnTo>
                    <a:pt x="4820781" y="1616830"/>
                  </a:lnTo>
                  <a:lnTo>
                    <a:pt x="4862082" y="1625713"/>
                  </a:lnTo>
                  <a:lnTo>
                    <a:pt x="4900544" y="1633989"/>
                  </a:lnTo>
                  <a:lnTo>
                    <a:pt x="4948165" y="1640145"/>
                  </a:lnTo>
                  <a:lnTo>
                    <a:pt x="4986845" y="1648261"/>
                  </a:lnTo>
                  <a:lnTo>
                    <a:pt x="5033416" y="1660485"/>
                  </a:lnTo>
                  <a:lnTo>
                    <a:pt x="5080896" y="1664871"/>
                  </a:lnTo>
                  <a:lnTo>
                    <a:pt x="5113912" y="1668719"/>
                  </a:lnTo>
                  <a:lnTo>
                    <a:pt x="5146225" y="1673957"/>
                  </a:lnTo>
                  <a:lnTo>
                    <a:pt x="5178226" y="1679813"/>
                  </a:lnTo>
                  <a:lnTo>
                    <a:pt x="5210086" y="1685944"/>
                  </a:lnTo>
                  <a:lnTo>
                    <a:pt x="5242944" y="1692196"/>
                  </a:lnTo>
                  <a:lnTo>
                    <a:pt x="5278713" y="1698502"/>
                  </a:lnTo>
                  <a:lnTo>
                    <a:pt x="5312956" y="1702011"/>
                  </a:lnTo>
                  <a:lnTo>
                    <a:pt x="5356340" y="1706809"/>
                  </a:lnTo>
                  <a:lnTo>
                    <a:pt x="5397770" y="1712111"/>
                  </a:lnTo>
                  <a:lnTo>
                    <a:pt x="5431133" y="1714409"/>
                  </a:lnTo>
                  <a:lnTo>
                    <a:pt x="5463601" y="1718958"/>
                  </a:lnTo>
                  <a:lnTo>
                    <a:pt x="5498492" y="1724508"/>
                  </a:lnTo>
                  <a:lnTo>
                    <a:pt x="5545369" y="1730761"/>
                  </a:lnTo>
                  <a:lnTo>
                    <a:pt x="5587833" y="1732613"/>
                  </a:lnTo>
                  <a:lnTo>
                    <a:pt x="5632167" y="1735985"/>
                  </a:lnTo>
                  <a:lnTo>
                    <a:pt x="5673876" y="1740864"/>
                  </a:lnTo>
                  <a:lnTo>
                    <a:pt x="5717985" y="1745131"/>
                  </a:lnTo>
                  <a:lnTo>
                    <a:pt x="5756806" y="1750277"/>
                  </a:lnTo>
                  <a:lnTo>
                    <a:pt x="5787556" y="1751480"/>
                  </a:lnTo>
                  <a:lnTo>
                    <a:pt x="5822389" y="1752015"/>
                  </a:lnTo>
                  <a:lnTo>
                    <a:pt x="5862530" y="1757373"/>
                  </a:lnTo>
                  <a:lnTo>
                    <a:pt x="5899588" y="1760606"/>
                  </a:lnTo>
                  <a:lnTo>
                    <a:pt x="5942437" y="1766621"/>
                  </a:lnTo>
                  <a:lnTo>
                    <a:pt x="5983589" y="1770050"/>
                  </a:lnTo>
                  <a:lnTo>
                    <a:pt x="6038850" y="17714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0"/>
            <p:cNvSpPr/>
            <p:nvPr>
              <p:custDataLst>
                <p:tags r:id="rId215"/>
              </p:custDataLst>
            </p:nvPr>
          </p:nvSpPr>
          <p:spPr>
            <a:xfrm>
              <a:off x="4848225" y="403860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4659"/>
                  </a:lnTo>
                  <a:lnTo>
                    <a:pt x="0" y="8833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1"/>
            <p:cNvSpPr/>
            <p:nvPr>
              <p:custDataLst>
                <p:tags r:id="rId216"/>
              </p:custDataLst>
            </p:nvPr>
          </p:nvSpPr>
          <p:spPr>
            <a:xfrm>
              <a:off x="4794803" y="4372292"/>
              <a:ext cx="79940" cy="84855"/>
            </a:xfrm>
            <a:custGeom>
              <a:avLst/>
              <a:gdLst/>
              <a:ahLst/>
              <a:cxnLst/>
              <a:rect l="0" t="0" r="0" b="0"/>
              <a:pathLst>
                <a:path w="79940" h="84855">
                  <a:moveTo>
                    <a:pt x="34372" y="37783"/>
                  </a:moveTo>
                  <a:lnTo>
                    <a:pt x="34372" y="37783"/>
                  </a:lnTo>
                  <a:lnTo>
                    <a:pt x="29315" y="42840"/>
                  </a:lnTo>
                  <a:lnTo>
                    <a:pt x="26833" y="48144"/>
                  </a:lnTo>
                  <a:lnTo>
                    <a:pt x="26171" y="51040"/>
                  </a:lnTo>
                  <a:lnTo>
                    <a:pt x="26788" y="54030"/>
                  </a:lnTo>
                  <a:lnTo>
                    <a:pt x="30296" y="60173"/>
                  </a:lnTo>
                  <a:lnTo>
                    <a:pt x="32713" y="62235"/>
                  </a:lnTo>
                  <a:lnTo>
                    <a:pt x="38221" y="64526"/>
                  </a:lnTo>
                  <a:lnTo>
                    <a:pt x="41170" y="63020"/>
                  </a:lnTo>
                  <a:lnTo>
                    <a:pt x="62973" y="35230"/>
                  </a:lnTo>
                  <a:lnTo>
                    <a:pt x="66139" y="29731"/>
                  </a:lnTo>
                  <a:lnTo>
                    <a:pt x="67192" y="23948"/>
                  </a:lnTo>
                  <a:lnTo>
                    <a:pt x="63715" y="3296"/>
                  </a:lnTo>
                  <a:lnTo>
                    <a:pt x="61342" y="2092"/>
                  </a:lnTo>
                  <a:lnTo>
                    <a:pt x="41556" y="0"/>
                  </a:lnTo>
                  <a:lnTo>
                    <a:pt x="31921" y="5468"/>
                  </a:lnTo>
                  <a:lnTo>
                    <a:pt x="22699" y="13896"/>
                  </a:lnTo>
                  <a:lnTo>
                    <a:pt x="16294" y="26157"/>
                  </a:lnTo>
                  <a:lnTo>
                    <a:pt x="18576" y="30147"/>
                  </a:lnTo>
                  <a:lnTo>
                    <a:pt x="28664" y="41331"/>
                  </a:lnTo>
                  <a:lnTo>
                    <a:pt x="37480" y="44652"/>
                  </a:lnTo>
                  <a:lnTo>
                    <a:pt x="42794" y="45537"/>
                  </a:lnTo>
                  <a:lnTo>
                    <a:pt x="51521" y="43699"/>
                  </a:lnTo>
                  <a:lnTo>
                    <a:pt x="65746" y="33895"/>
                  </a:lnTo>
                  <a:lnTo>
                    <a:pt x="69483" y="27941"/>
                  </a:lnTo>
                  <a:lnTo>
                    <a:pt x="70479" y="24872"/>
                  </a:lnTo>
                  <a:lnTo>
                    <a:pt x="70085" y="21767"/>
                  </a:lnTo>
                  <a:lnTo>
                    <a:pt x="66825" y="15496"/>
                  </a:lnTo>
                  <a:lnTo>
                    <a:pt x="63416" y="13400"/>
                  </a:lnTo>
                  <a:lnTo>
                    <a:pt x="53983" y="11071"/>
                  </a:lnTo>
                  <a:lnTo>
                    <a:pt x="42735" y="12859"/>
                  </a:lnTo>
                  <a:lnTo>
                    <a:pt x="36772" y="14817"/>
                  </a:lnTo>
                  <a:lnTo>
                    <a:pt x="27326" y="22637"/>
                  </a:lnTo>
                  <a:lnTo>
                    <a:pt x="20657" y="32109"/>
                  </a:lnTo>
                  <a:lnTo>
                    <a:pt x="17693" y="39848"/>
                  </a:lnTo>
                  <a:lnTo>
                    <a:pt x="16025" y="55210"/>
                  </a:lnTo>
                  <a:lnTo>
                    <a:pt x="17908" y="58926"/>
                  </a:lnTo>
                  <a:lnTo>
                    <a:pt x="21279" y="61403"/>
                  </a:lnTo>
                  <a:lnTo>
                    <a:pt x="36842" y="65379"/>
                  </a:lnTo>
                  <a:lnTo>
                    <a:pt x="51919" y="61011"/>
                  </a:lnTo>
                  <a:lnTo>
                    <a:pt x="70180" y="48999"/>
                  </a:lnTo>
                  <a:lnTo>
                    <a:pt x="68827" y="47377"/>
                  </a:lnTo>
                  <a:lnTo>
                    <a:pt x="61680" y="42752"/>
                  </a:lnTo>
                  <a:lnTo>
                    <a:pt x="56811" y="42154"/>
                  </a:lnTo>
                  <a:lnTo>
                    <a:pt x="15150" y="49736"/>
                  </a:lnTo>
                  <a:lnTo>
                    <a:pt x="4662" y="54737"/>
                  </a:lnTo>
                  <a:lnTo>
                    <a:pt x="0" y="60487"/>
                  </a:lnTo>
                  <a:lnTo>
                    <a:pt x="875" y="63504"/>
                  </a:lnTo>
                  <a:lnTo>
                    <a:pt x="18058" y="79100"/>
                  </a:lnTo>
                  <a:lnTo>
                    <a:pt x="27474" y="82605"/>
                  </a:lnTo>
                  <a:lnTo>
                    <a:pt x="50766" y="84854"/>
                  </a:lnTo>
                  <a:lnTo>
                    <a:pt x="60355" y="82340"/>
                  </a:lnTo>
                  <a:lnTo>
                    <a:pt x="64395" y="80188"/>
                  </a:lnTo>
                  <a:lnTo>
                    <a:pt x="67087" y="77694"/>
                  </a:lnTo>
                  <a:lnTo>
                    <a:pt x="70078" y="72102"/>
                  </a:lnTo>
                  <a:lnTo>
                    <a:pt x="68586" y="63266"/>
                  </a:lnTo>
                  <a:lnTo>
                    <a:pt x="66706" y="57947"/>
                  </a:lnTo>
                  <a:lnTo>
                    <a:pt x="64395" y="54400"/>
                  </a:lnTo>
                  <a:lnTo>
                    <a:pt x="59005" y="50460"/>
                  </a:lnTo>
                  <a:lnTo>
                    <a:pt x="37510" y="39384"/>
                  </a:lnTo>
                  <a:lnTo>
                    <a:pt x="36464" y="37792"/>
                  </a:lnTo>
                  <a:lnTo>
                    <a:pt x="35302" y="33201"/>
                  </a:lnTo>
                  <a:lnTo>
                    <a:pt x="38167" y="30495"/>
                  </a:lnTo>
                  <a:lnTo>
                    <a:pt x="55253" y="22688"/>
                  </a:lnTo>
                  <a:lnTo>
                    <a:pt x="75052" y="19254"/>
                  </a:lnTo>
                  <a:lnTo>
                    <a:pt x="77367" y="20139"/>
                  </a:lnTo>
                  <a:lnTo>
                    <a:pt x="78910" y="21787"/>
                  </a:lnTo>
                  <a:lnTo>
                    <a:pt x="79939" y="23944"/>
                  </a:lnTo>
                  <a:lnTo>
                    <a:pt x="79567" y="25382"/>
                  </a:lnTo>
                  <a:lnTo>
                    <a:pt x="78260" y="26340"/>
                  </a:lnTo>
                  <a:lnTo>
                    <a:pt x="76331" y="26979"/>
                  </a:lnTo>
                  <a:lnTo>
                    <a:pt x="43897" y="56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2"/>
            <p:cNvSpPr/>
            <p:nvPr>
              <p:custDataLst>
                <p:tags r:id="rId217"/>
              </p:custDataLst>
            </p:nvPr>
          </p:nvSpPr>
          <p:spPr>
            <a:xfrm>
              <a:off x="8240452" y="4011349"/>
              <a:ext cx="27249" cy="379677"/>
            </a:xfrm>
            <a:custGeom>
              <a:avLst/>
              <a:gdLst/>
              <a:ahLst/>
              <a:cxnLst/>
              <a:rect l="0" t="0" r="0" b="0"/>
              <a:pathLst>
                <a:path w="27249" h="379677">
                  <a:moveTo>
                    <a:pt x="27248" y="8201"/>
                  </a:moveTo>
                  <a:lnTo>
                    <a:pt x="27248" y="8201"/>
                  </a:lnTo>
                  <a:lnTo>
                    <a:pt x="27248" y="0"/>
                  </a:lnTo>
                  <a:lnTo>
                    <a:pt x="27248" y="39418"/>
                  </a:lnTo>
                  <a:lnTo>
                    <a:pt x="24426" y="78220"/>
                  </a:lnTo>
                  <a:lnTo>
                    <a:pt x="19048" y="121280"/>
                  </a:lnTo>
                  <a:lnTo>
                    <a:pt x="17801" y="164216"/>
                  </a:lnTo>
                  <a:lnTo>
                    <a:pt x="17726" y="209536"/>
                  </a:lnTo>
                  <a:lnTo>
                    <a:pt x="16665" y="249764"/>
                  </a:lnTo>
                  <a:lnTo>
                    <a:pt x="9081" y="287624"/>
                  </a:lnTo>
                  <a:lnTo>
                    <a:pt x="8232" y="333345"/>
                  </a:lnTo>
                  <a:lnTo>
                    <a:pt x="5391" y="340740"/>
                  </a:lnTo>
                  <a:lnTo>
                    <a:pt x="1659" y="347554"/>
                  </a:lnTo>
                  <a:lnTo>
                    <a:pt x="0" y="354111"/>
                  </a:lnTo>
                  <a:lnTo>
                    <a:pt x="616" y="357341"/>
                  </a:lnTo>
                  <a:lnTo>
                    <a:pt x="6386" y="370129"/>
                  </a:lnTo>
                  <a:lnTo>
                    <a:pt x="8198" y="379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3"/>
            <p:cNvSpPr/>
            <p:nvPr>
              <p:custDataLst>
                <p:tags r:id="rId218"/>
              </p:custDataLst>
            </p:nvPr>
          </p:nvSpPr>
          <p:spPr>
            <a:xfrm>
              <a:off x="8175978" y="4381500"/>
              <a:ext cx="96666" cy="64799"/>
            </a:xfrm>
            <a:custGeom>
              <a:avLst/>
              <a:gdLst/>
              <a:ahLst/>
              <a:cxnLst/>
              <a:rect l="0" t="0" r="0" b="0"/>
              <a:pathLst>
                <a:path w="96666" h="64799">
                  <a:moveTo>
                    <a:pt x="91722" y="0"/>
                  </a:moveTo>
                  <a:lnTo>
                    <a:pt x="91722" y="0"/>
                  </a:lnTo>
                  <a:lnTo>
                    <a:pt x="86666" y="0"/>
                  </a:lnTo>
                  <a:lnTo>
                    <a:pt x="73408" y="5057"/>
                  </a:lnTo>
                  <a:lnTo>
                    <a:pt x="69988" y="7604"/>
                  </a:lnTo>
                  <a:lnTo>
                    <a:pt x="66187" y="13257"/>
                  </a:lnTo>
                  <a:lnTo>
                    <a:pt x="64048" y="22390"/>
                  </a:lnTo>
                  <a:lnTo>
                    <a:pt x="66369" y="28648"/>
                  </a:lnTo>
                  <a:lnTo>
                    <a:pt x="71426" y="36233"/>
                  </a:lnTo>
                  <a:lnTo>
                    <a:pt x="88965" y="37936"/>
                  </a:lnTo>
                  <a:lnTo>
                    <a:pt x="93319" y="35205"/>
                  </a:lnTo>
                  <a:lnTo>
                    <a:pt x="95961" y="32995"/>
                  </a:lnTo>
                  <a:lnTo>
                    <a:pt x="96665" y="30463"/>
                  </a:lnTo>
                  <a:lnTo>
                    <a:pt x="96075" y="27717"/>
                  </a:lnTo>
                  <a:lnTo>
                    <a:pt x="90190" y="18796"/>
                  </a:lnTo>
                  <a:lnTo>
                    <a:pt x="87526" y="15706"/>
                  </a:lnTo>
                  <a:lnTo>
                    <a:pt x="81744" y="12272"/>
                  </a:lnTo>
                  <a:lnTo>
                    <a:pt x="69408" y="10068"/>
                  </a:lnTo>
                  <a:lnTo>
                    <a:pt x="63107" y="12588"/>
                  </a:lnTo>
                  <a:lnTo>
                    <a:pt x="59946" y="14742"/>
                  </a:lnTo>
                  <a:lnTo>
                    <a:pt x="45976" y="35074"/>
                  </a:lnTo>
                  <a:lnTo>
                    <a:pt x="46408" y="37141"/>
                  </a:lnTo>
                  <a:lnTo>
                    <a:pt x="49711" y="42260"/>
                  </a:lnTo>
                  <a:lnTo>
                    <a:pt x="54706" y="45241"/>
                  </a:lnTo>
                  <a:lnTo>
                    <a:pt x="66536" y="47154"/>
                  </a:lnTo>
                  <a:lnTo>
                    <a:pt x="72767" y="44593"/>
                  </a:lnTo>
                  <a:lnTo>
                    <a:pt x="75910" y="42430"/>
                  </a:lnTo>
                  <a:lnTo>
                    <a:pt x="79403" y="37201"/>
                  </a:lnTo>
                  <a:lnTo>
                    <a:pt x="80334" y="34325"/>
                  </a:lnTo>
                  <a:lnTo>
                    <a:pt x="79896" y="31350"/>
                  </a:lnTo>
                  <a:lnTo>
                    <a:pt x="76589" y="25222"/>
                  </a:lnTo>
                  <a:lnTo>
                    <a:pt x="74225" y="23165"/>
                  </a:lnTo>
                  <a:lnTo>
                    <a:pt x="68776" y="20879"/>
                  </a:lnTo>
                  <a:lnTo>
                    <a:pt x="54702" y="19591"/>
                  </a:lnTo>
                  <a:lnTo>
                    <a:pt x="45988" y="22113"/>
                  </a:lnTo>
                  <a:lnTo>
                    <a:pt x="31771" y="32355"/>
                  </a:lnTo>
                  <a:lnTo>
                    <a:pt x="30587" y="35328"/>
                  </a:lnTo>
                  <a:lnTo>
                    <a:pt x="30857" y="38369"/>
                  </a:lnTo>
                  <a:lnTo>
                    <a:pt x="33471" y="47704"/>
                  </a:lnTo>
                  <a:lnTo>
                    <a:pt x="33838" y="50853"/>
                  </a:lnTo>
                  <a:lnTo>
                    <a:pt x="37069" y="57174"/>
                  </a:lnTo>
                  <a:lnTo>
                    <a:pt x="39412" y="60341"/>
                  </a:lnTo>
                  <a:lnTo>
                    <a:pt x="47659" y="63860"/>
                  </a:lnTo>
                  <a:lnTo>
                    <a:pt x="52821" y="64798"/>
                  </a:lnTo>
                  <a:lnTo>
                    <a:pt x="57322" y="64365"/>
                  </a:lnTo>
                  <a:lnTo>
                    <a:pt x="65144" y="61063"/>
                  </a:lnTo>
                  <a:lnTo>
                    <a:pt x="66595" y="58700"/>
                  </a:lnTo>
                  <a:lnTo>
                    <a:pt x="66504" y="56066"/>
                  </a:lnTo>
                  <a:lnTo>
                    <a:pt x="63580" y="50319"/>
                  </a:lnTo>
                  <a:lnTo>
                    <a:pt x="58753" y="44236"/>
                  </a:lnTo>
                  <a:lnTo>
                    <a:pt x="50259" y="40827"/>
                  </a:lnTo>
                  <a:lnTo>
                    <a:pt x="8974" y="30059"/>
                  </a:lnTo>
                  <a:lnTo>
                    <a:pt x="4807" y="30623"/>
                  </a:lnTo>
                  <a:lnTo>
                    <a:pt x="2029" y="32057"/>
                  </a:lnTo>
                  <a:lnTo>
                    <a:pt x="176" y="34071"/>
                  </a:lnTo>
                  <a:lnTo>
                    <a:pt x="0" y="36473"/>
                  </a:lnTo>
                  <a:lnTo>
                    <a:pt x="2626" y="41962"/>
                  </a:lnTo>
                  <a:lnTo>
                    <a:pt x="4808" y="43850"/>
                  </a:lnTo>
                  <a:lnTo>
                    <a:pt x="30709" y="53840"/>
                  </a:lnTo>
                  <a:lnTo>
                    <a:pt x="46613" y="55679"/>
                  </a:lnTo>
                  <a:lnTo>
                    <a:pt x="52124" y="55111"/>
                  </a:lnTo>
                  <a:lnTo>
                    <a:pt x="55799" y="53674"/>
                  </a:lnTo>
                  <a:lnTo>
                    <a:pt x="66752" y="43763"/>
                  </a:lnTo>
                  <a:lnTo>
                    <a:pt x="67667" y="40818"/>
                  </a:lnTo>
                  <a:lnTo>
                    <a:pt x="67219" y="37795"/>
                  </a:lnTo>
                  <a:lnTo>
                    <a:pt x="64957" y="31615"/>
                  </a:lnTo>
                  <a:lnTo>
                    <a:pt x="63952" y="25340"/>
                  </a:lnTo>
                  <a:lnTo>
                    <a:pt x="60509" y="23243"/>
                  </a:lnTo>
                  <a:lnTo>
                    <a:pt x="37814" y="17056"/>
                  </a:lnTo>
                  <a:lnTo>
                    <a:pt x="33557" y="14546"/>
                  </a:lnTo>
                  <a:lnTo>
                    <a:pt x="29662" y="13931"/>
                  </a:lnTo>
                  <a:lnTo>
                    <a:pt x="1552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17"/>
          <p:cNvGrpSpPr/>
          <p:nvPr/>
        </p:nvGrpSpPr>
        <p:grpSpPr>
          <a:xfrm>
            <a:off x="6457988" y="4600623"/>
            <a:ext cx="188160" cy="342167"/>
            <a:chOff x="6457988" y="4600623"/>
            <a:chExt cx="188160" cy="342167"/>
          </a:xfrm>
        </p:grpSpPr>
        <p:sp>
          <p:nvSpPr>
            <p:cNvPr id="236" name="SMARTInkShape-44"/>
            <p:cNvSpPr/>
            <p:nvPr>
              <p:custDataLst>
                <p:tags r:id="rId212"/>
              </p:custDataLst>
            </p:nvPr>
          </p:nvSpPr>
          <p:spPr>
            <a:xfrm>
              <a:off x="6457988" y="4600623"/>
              <a:ext cx="180938" cy="238064"/>
            </a:xfrm>
            <a:custGeom>
              <a:avLst/>
              <a:gdLst/>
              <a:ahLst/>
              <a:cxnLst/>
              <a:rect l="0" t="0" r="0" b="0"/>
              <a:pathLst>
                <a:path w="180938" h="238064">
                  <a:moveTo>
                    <a:pt x="85687" y="76152"/>
                  </a:moveTo>
                  <a:lnTo>
                    <a:pt x="85687" y="76152"/>
                  </a:lnTo>
                  <a:lnTo>
                    <a:pt x="95096" y="66743"/>
                  </a:lnTo>
                  <a:lnTo>
                    <a:pt x="95212" y="47613"/>
                  </a:lnTo>
                  <a:lnTo>
                    <a:pt x="90156" y="47587"/>
                  </a:lnTo>
                  <a:lnTo>
                    <a:pt x="88667" y="48642"/>
                  </a:lnTo>
                  <a:lnTo>
                    <a:pt x="87674" y="50404"/>
                  </a:lnTo>
                  <a:lnTo>
                    <a:pt x="87012" y="52637"/>
                  </a:lnTo>
                  <a:lnTo>
                    <a:pt x="85511" y="54125"/>
                  </a:lnTo>
                  <a:lnTo>
                    <a:pt x="75501" y="59336"/>
                  </a:lnTo>
                  <a:lnTo>
                    <a:pt x="72546" y="61767"/>
                  </a:lnTo>
                  <a:lnTo>
                    <a:pt x="69263" y="67289"/>
                  </a:lnTo>
                  <a:lnTo>
                    <a:pt x="66746" y="73270"/>
                  </a:lnTo>
                  <a:lnTo>
                    <a:pt x="62099" y="79458"/>
                  </a:lnTo>
                  <a:lnTo>
                    <a:pt x="45006" y="92053"/>
                  </a:lnTo>
                  <a:lnTo>
                    <a:pt x="18884" y="135536"/>
                  </a:lnTo>
                  <a:lnTo>
                    <a:pt x="12270" y="150192"/>
                  </a:lnTo>
                  <a:lnTo>
                    <a:pt x="9666" y="157742"/>
                  </a:lnTo>
                  <a:lnTo>
                    <a:pt x="3309" y="169001"/>
                  </a:lnTo>
                  <a:lnTo>
                    <a:pt x="0" y="212558"/>
                  </a:lnTo>
                  <a:lnTo>
                    <a:pt x="1046" y="214714"/>
                  </a:lnTo>
                  <a:lnTo>
                    <a:pt x="2801" y="216152"/>
                  </a:lnTo>
                  <a:lnTo>
                    <a:pt x="5030" y="217110"/>
                  </a:lnTo>
                  <a:lnTo>
                    <a:pt x="6515" y="218807"/>
                  </a:lnTo>
                  <a:lnTo>
                    <a:pt x="11723" y="229136"/>
                  </a:lnTo>
                  <a:lnTo>
                    <a:pt x="14152" y="232116"/>
                  </a:lnTo>
                  <a:lnTo>
                    <a:pt x="19674" y="235428"/>
                  </a:lnTo>
                  <a:lnTo>
                    <a:pt x="31843" y="237554"/>
                  </a:lnTo>
                  <a:lnTo>
                    <a:pt x="60289" y="238063"/>
                  </a:lnTo>
                  <a:lnTo>
                    <a:pt x="66638" y="235249"/>
                  </a:lnTo>
                  <a:lnTo>
                    <a:pt x="107519" y="206279"/>
                  </a:lnTo>
                  <a:lnTo>
                    <a:pt x="111265" y="199955"/>
                  </a:lnTo>
                  <a:lnTo>
                    <a:pt x="113988" y="193617"/>
                  </a:lnTo>
                  <a:lnTo>
                    <a:pt x="138679" y="155351"/>
                  </a:lnTo>
                  <a:lnTo>
                    <a:pt x="144838" y="135462"/>
                  </a:lnTo>
                  <a:lnTo>
                    <a:pt x="147346" y="131567"/>
                  </a:lnTo>
                  <a:lnTo>
                    <a:pt x="150876" y="115972"/>
                  </a:lnTo>
                  <a:lnTo>
                    <a:pt x="152336" y="69711"/>
                  </a:lnTo>
                  <a:lnTo>
                    <a:pt x="151296" y="54018"/>
                  </a:lnTo>
                  <a:lnTo>
                    <a:pt x="140602" y="28718"/>
                  </a:lnTo>
                  <a:lnTo>
                    <a:pt x="116105" y="1837"/>
                  </a:lnTo>
                  <a:lnTo>
                    <a:pt x="80875" y="0"/>
                  </a:lnTo>
                  <a:lnTo>
                    <a:pt x="75071" y="2101"/>
                  </a:lnTo>
                  <a:lnTo>
                    <a:pt x="36417" y="39677"/>
                  </a:lnTo>
                  <a:lnTo>
                    <a:pt x="32039" y="49710"/>
                  </a:lnTo>
                  <a:lnTo>
                    <a:pt x="30871" y="55349"/>
                  </a:lnTo>
                  <a:lnTo>
                    <a:pt x="34285" y="83511"/>
                  </a:lnTo>
                  <a:lnTo>
                    <a:pt x="41999" y="103498"/>
                  </a:lnTo>
                  <a:lnTo>
                    <a:pt x="56392" y="112294"/>
                  </a:lnTo>
                  <a:lnTo>
                    <a:pt x="103584" y="128811"/>
                  </a:lnTo>
                  <a:lnTo>
                    <a:pt x="144149" y="132711"/>
                  </a:lnTo>
                  <a:lnTo>
                    <a:pt x="180937" y="133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5"/>
            <p:cNvSpPr/>
            <p:nvPr>
              <p:custDataLst>
                <p:tags r:id="rId213"/>
              </p:custDataLst>
            </p:nvPr>
          </p:nvSpPr>
          <p:spPr>
            <a:xfrm>
              <a:off x="6582720" y="4867401"/>
              <a:ext cx="63428" cy="75389"/>
            </a:xfrm>
            <a:custGeom>
              <a:avLst/>
              <a:gdLst/>
              <a:ahLst/>
              <a:cxnLst/>
              <a:rect l="0" t="0" r="0" b="0"/>
              <a:pathLst>
                <a:path w="63428" h="75389">
                  <a:moveTo>
                    <a:pt x="37155" y="18924"/>
                  </a:moveTo>
                  <a:lnTo>
                    <a:pt x="37155" y="18924"/>
                  </a:lnTo>
                  <a:lnTo>
                    <a:pt x="42211" y="18924"/>
                  </a:lnTo>
                  <a:lnTo>
                    <a:pt x="43700" y="17866"/>
                  </a:lnTo>
                  <a:lnTo>
                    <a:pt x="44693" y="16102"/>
                  </a:lnTo>
                  <a:lnTo>
                    <a:pt x="46419" y="9223"/>
                  </a:lnTo>
                  <a:lnTo>
                    <a:pt x="46646" y="1315"/>
                  </a:lnTo>
                  <a:lnTo>
                    <a:pt x="45599" y="834"/>
                  </a:lnTo>
                  <a:lnTo>
                    <a:pt x="33420" y="0"/>
                  </a:lnTo>
                  <a:lnTo>
                    <a:pt x="30431" y="2075"/>
                  </a:lnTo>
                  <a:lnTo>
                    <a:pt x="3842" y="35652"/>
                  </a:lnTo>
                  <a:lnTo>
                    <a:pt x="1182" y="44350"/>
                  </a:lnTo>
                  <a:lnTo>
                    <a:pt x="0" y="55272"/>
                  </a:lnTo>
                  <a:lnTo>
                    <a:pt x="2297" y="64359"/>
                  </a:lnTo>
                  <a:lnTo>
                    <a:pt x="4391" y="68264"/>
                  </a:lnTo>
                  <a:lnTo>
                    <a:pt x="7905" y="70867"/>
                  </a:lnTo>
                  <a:lnTo>
                    <a:pt x="21903" y="74531"/>
                  </a:lnTo>
                  <a:lnTo>
                    <a:pt x="29671" y="75388"/>
                  </a:lnTo>
                  <a:lnTo>
                    <a:pt x="45051" y="70814"/>
                  </a:lnTo>
                  <a:lnTo>
                    <a:pt x="54069" y="62800"/>
                  </a:lnTo>
                  <a:lnTo>
                    <a:pt x="60548" y="52182"/>
                  </a:lnTo>
                  <a:lnTo>
                    <a:pt x="63427" y="40408"/>
                  </a:lnTo>
                  <a:lnTo>
                    <a:pt x="62078" y="34305"/>
                  </a:lnTo>
                  <a:lnTo>
                    <a:pt x="46680" y="9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8"/>
          <p:cNvGrpSpPr/>
          <p:nvPr/>
        </p:nvGrpSpPr>
        <p:grpSpPr>
          <a:xfrm>
            <a:off x="6550347" y="4307417"/>
            <a:ext cx="96146" cy="91481"/>
            <a:chOff x="6550347" y="4307417"/>
            <a:chExt cx="96146" cy="91481"/>
          </a:xfrm>
        </p:grpSpPr>
        <p:sp>
          <p:nvSpPr>
            <p:cNvPr id="239" name="SMARTInkShape-46"/>
            <p:cNvSpPr/>
            <p:nvPr>
              <p:custDataLst>
                <p:tags r:id="rId210"/>
              </p:custDataLst>
            </p:nvPr>
          </p:nvSpPr>
          <p:spPr>
            <a:xfrm>
              <a:off x="6619875" y="4333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7"/>
            <p:cNvSpPr/>
            <p:nvPr>
              <p:custDataLst>
                <p:tags r:id="rId211"/>
              </p:custDataLst>
            </p:nvPr>
          </p:nvSpPr>
          <p:spPr>
            <a:xfrm>
              <a:off x="6550347" y="4307417"/>
              <a:ext cx="96146" cy="91481"/>
            </a:xfrm>
            <a:custGeom>
              <a:avLst/>
              <a:gdLst/>
              <a:ahLst/>
              <a:cxnLst/>
              <a:rect l="0" t="0" r="0" b="0"/>
              <a:pathLst>
                <a:path w="96146" h="91481">
                  <a:moveTo>
                    <a:pt x="69528" y="26458"/>
                  </a:moveTo>
                  <a:lnTo>
                    <a:pt x="69528" y="26458"/>
                  </a:lnTo>
                  <a:lnTo>
                    <a:pt x="61328" y="26458"/>
                  </a:lnTo>
                  <a:lnTo>
                    <a:pt x="60886" y="25400"/>
                  </a:lnTo>
                  <a:lnTo>
                    <a:pt x="60003" y="7443"/>
                  </a:lnTo>
                  <a:lnTo>
                    <a:pt x="60003" y="20668"/>
                  </a:lnTo>
                  <a:lnTo>
                    <a:pt x="61061" y="22599"/>
                  </a:lnTo>
                  <a:lnTo>
                    <a:pt x="62825" y="23885"/>
                  </a:lnTo>
                  <a:lnTo>
                    <a:pt x="65059" y="24743"/>
                  </a:lnTo>
                  <a:lnTo>
                    <a:pt x="66548" y="26372"/>
                  </a:lnTo>
                  <a:lnTo>
                    <a:pt x="68203" y="31006"/>
                  </a:lnTo>
                  <a:lnTo>
                    <a:pt x="69704" y="32665"/>
                  </a:lnTo>
                  <a:lnTo>
                    <a:pt x="74192" y="34508"/>
                  </a:lnTo>
                  <a:lnTo>
                    <a:pt x="75812" y="33942"/>
                  </a:lnTo>
                  <a:lnTo>
                    <a:pt x="76893" y="32506"/>
                  </a:lnTo>
                  <a:lnTo>
                    <a:pt x="78093" y="27030"/>
                  </a:lnTo>
                  <a:lnTo>
                    <a:pt x="78927" y="10410"/>
                  </a:lnTo>
                  <a:lnTo>
                    <a:pt x="76175" y="5920"/>
                  </a:lnTo>
                  <a:lnTo>
                    <a:pt x="73960" y="3241"/>
                  </a:lnTo>
                  <a:lnTo>
                    <a:pt x="63031" y="264"/>
                  </a:lnTo>
                  <a:lnTo>
                    <a:pt x="48649" y="0"/>
                  </a:lnTo>
                  <a:lnTo>
                    <a:pt x="35201" y="3410"/>
                  </a:lnTo>
                  <a:lnTo>
                    <a:pt x="24991" y="11276"/>
                  </a:lnTo>
                  <a:lnTo>
                    <a:pt x="9814" y="33572"/>
                  </a:lnTo>
                  <a:lnTo>
                    <a:pt x="4915" y="52084"/>
                  </a:lnTo>
                  <a:lnTo>
                    <a:pt x="6345" y="58359"/>
                  </a:lnTo>
                  <a:lnTo>
                    <a:pt x="19436" y="79864"/>
                  </a:lnTo>
                  <a:lnTo>
                    <a:pt x="31285" y="87555"/>
                  </a:lnTo>
                  <a:lnTo>
                    <a:pt x="53258" y="91480"/>
                  </a:lnTo>
                  <a:lnTo>
                    <a:pt x="65119" y="89577"/>
                  </a:lnTo>
                  <a:lnTo>
                    <a:pt x="77747" y="82554"/>
                  </a:lnTo>
                  <a:lnTo>
                    <a:pt x="81357" y="79731"/>
                  </a:lnTo>
                  <a:lnTo>
                    <a:pt x="91495" y="60587"/>
                  </a:lnTo>
                  <a:lnTo>
                    <a:pt x="96145" y="39863"/>
                  </a:lnTo>
                  <a:lnTo>
                    <a:pt x="94411" y="29594"/>
                  </a:lnTo>
                  <a:lnTo>
                    <a:pt x="92467" y="25374"/>
                  </a:lnTo>
                  <a:lnTo>
                    <a:pt x="81840" y="17862"/>
                  </a:lnTo>
                  <a:lnTo>
                    <a:pt x="60829" y="10505"/>
                  </a:lnTo>
                  <a:lnTo>
                    <a:pt x="54203" y="9473"/>
                  </a:lnTo>
                  <a:lnTo>
                    <a:pt x="47670" y="10901"/>
                  </a:lnTo>
                  <a:lnTo>
                    <a:pt x="34767" y="18133"/>
                  </a:lnTo>
                  <a:lnTo>
                    <a:pt x="27620" y="25581"/>
                  </a:lnTo>
                  <a:lnTo>
                    <a:pt x="17975" y="38986"/>
                  </a:lnTo>
                  <a:lnTo>
                    <a:pt x="17168" y="42217"/>
                  </a:lnTo>
                  <a:lnTo>
                    <a:pt x="17689" y="45431"/>
                  </a:lnTo>
                  <a:lnTo>
                    <a:pt x="21088" y="51824"/>
                  </a:lnTo>
                  <a:lnTo>
                    <a:pt x="26127" y="58193"/>
                  </a:lnTo>
                  <a:lnTo>
                    <a:pt x="34716" y="61729"/>
                  </a:lnTo>
                  <a:lnTo>
                    <a:pt x="57478" y="64000"/>
                  </a:lnTo>
                  <a:lnTo>
                    <a:pt x="66995" y="61487"/>
                  </a:lnTo>
                  <a:lnTo>
                    <a:pt x="71014" y="59335"/>
                  </a:lnTo>
                  <a:lnTo>
                    <a:pt x="81728" y="46195"/>
                  </a:lnTo>
                  <a:lnTo>
                    <a:pt x="82953" y="41733"/>
                  </a:lnTo>
                  <a:lnTo>
                    <a:pt x="82711" y="37699"/>
                  </a:lnTo>
                  <a:lnTo>
                    <a:pt x="81492" y="33952"/>
                  </a:lnTo>
                  <a:lnTo>
                    <a:pt x="71671" y="26966"/>
                  </a:lnTo>
                  <a:lnTo>
                    <a:pt x="64607" y="23622"/>
                  </a:lnTo>
                  <a:lnTo>
                    <a:pt x="48291" y="22728"/>
                  </a:lnTo>
                  <a:lnTo>
                    <a:pt x="17003" y="30778"/>
                  </a:lnTo>
                  <a:lnTo>
                    <a:pt x="6319" y="39314"/>
                  </a:lnTo>
                  <a:lnTo>
                    <a:pt x="1989" y="44553"/>
                  </a:lnTo>
                  <a:lnTo>
                    <a:pt x="160" y="49105"/>
                  </a:lnTo>
                  <a:lnTo>
                    <a:pt x="0" y="53198"/>
                  </a:lnTo>
                  <a:lnTo>
                    <a:pt x="951" y="56985"/>
                  </a:lnTo>
                  <a:lnTo>
                    <a:pt x="7652" y="64014"/>
                  </a:lnTo>
                  <a:lnTo>
                    <a:pt x="16628" y="69608"/>
                  </a:lnTo>
                  <a:lnTo>
                    <a:pt x="24145" y="72094"/>
                  </a:lnTo>
                  <a:lnTo>
                    <a:pt x="44440" y="68437"/>
                  </a:lnTo>
                  <a:lnTo>
                    <a:pt x="65504" y="60651"/>
                  </a:lnTo>
                  <a:lnTo>
                    <a:pt x="70020" y="56662"/>
                  </a:lnTo>
                  <a:lnTo>
                    <a:pt x="75039" y="46585"/>
                  </a:lnTo>
                  <a:lnTo>
                    <a:pt x="75318" y="43051"/>
                  </a:lnTo>
                  <a:lnTo>
                    <a:pt x="74446" y="40695"/>
                  </a:lnTo>
                  <a:lnTo>
                    <a:pt x="69597" y="37019"/>
                  </a:lnTo>
                  <a:lnTo>
                    <a:pt x="60387" y="31857"/>
                  </a:lnTo>
                  <a:lnTo>
                    <a:pt x="54967" y="31116"/>
                  </a:lnTo>
                  <a:lnTo>
                    <a:pt x="37227" y="35129"/>
                  </a:lnTo>
                  <a:lnTo>
                    <a:pt x="24832" y="40189"/>
                  </a:lnTo>
                  <a:lnTo>
                    <a:pt x="15091" y="48788"/>
                  </a:lnTo>
                  <a:lnTo>
                    <a:pt x="8292" y="58608"/>
                  </a:lnTo>
                  <a:lnTo>
                    <a:pt x="4465" y="70086"/>
                  </a:lnTo>
                  <a:lnTo>
                    <a:pt x="3570" y="76893"/>
                  </a:lnTo>
                  <a:lnTo>
                    <a:pt x="6505" y="79131"/>
                  </a:lnTo>
                  <a:lnTo>
                    <a:pt x="31209" y="82724"/>
                  </a:lnTo>
                  <a:lnTo>
                    <a:pt x="37631" y="83019"/>
                  </a:lnTo>
                  <a:lnTo>
                    <a:pt x="61841" y="73320"/>
                  </a:lnTo>
                  <a:lnTo>
                    <a:pt x="79010" y="62098"/>
                  </a:lnTo>
                  <a:lnTo>
                    <a:pt x="90800" y="47013"/>
                  </a:lnTo>
                  <a:lnTo>
                    <a:pt x="91117" y="41220"/>
                  </a:lnTo>
                  <a:lnTo>
                    <a:pt x="85825" y="29138"/>
                  </a:lnTo>
                  <a:lnTo>
                    <a:pt x="81452" y="25070"/>
                  </a:lnTo>
                  <a:lnTo>
                    <a:pt x="70947" y="20549"/>
                  </a:lnTo>
                  <a:lnTo>
                    <a:pt x="31428" y="1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48"/>
          <p:cNvSpPr/>
          <p:nvPr>
            <p:custDataLst>
              <p:tags r:id="rId7"/>
            </p:custDataLst>
          </p:nvPr>
        </p:nvSpPr>
        <p:spPr>
          <a:xfrm>
            <a:off x="9115425" y="3810000"/>
            <a:ext cx="9526" cy="114301"/>
          </a:xfrm>
          <a:custGeom>
            <a:avLst/>
            <a:gdLst/>
            <a:ahLst/>
            <a:cxnLst/>
            <a:rect l="0" t="0" r="0" b="0"/>
            <a:pathLst>
              <a:path w="9526" h="114301">
                <a:moveTo>
                  <a:pt x="9525" y="0"/>
                </a:moveTo>
                <a:lnTo>
                  <a:pt x="9525" y="0"/>
                </a:lnTo>
                <a:lnTo>
                  <a:pt x="9525" y="44829"/>
                </a:lnTo>
                <a:lnTo>
                  <a:pt x="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20"/>
          <p:cNvGrpSpPr/>
          <p:nvPr/>
        </p:nvGrpSpPr>
        <p:grpSpPr>
          <a:xfrm>
            <a:off x="8810625" y="2828925"/>
            <a:ext cx="409576" cy="1713177"/>
            <a:chOff x="8810625" y="2828925"/>
            <a:chExt cx="409576" cy="1713177"/>
          </a:xfrm>
        </p:grpSpPr>
        <p:sp>
          <p:nvSpPr>
            <p:cNvPr id="243" name="SMARTInkShape-49"/>
            <p:cNvSpPr/>
            <p:nvPr>
              <p:custDataLst>
                <p:tags r:id="rId203"/>
              </p:custDataLst>
            </p:nvPr>
          </p:nvSpPr>
          <p:spPr>
            <a:xfrm>
              <a:off x="8810625" y="2828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0"/>
            <p:cNvSpPr/>
            <p:nvPr>
              <p:custDataLst>
                <p:tags r:id="rId204"/>
              </p:custDataLst>
            </p:nvPr>
          </p:nvSpPr>
          <p:spPr>
            <a:xfrm>
              <a:off x="9164374" y="284797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6"/>
                  </a:lnTo>
                  <a:lnTo>
                    <a:pt x="616" y="7604"/>
                  </a:lnTo>
                  <a:lnTo>
                    <a:pt x="5484" y="17305"/>
                  </a:lnTo>
                  <a:lnTo>
                    <a:pt x="82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1"/>
            <p:cNvSpPr/>
            <p:nvPr>
              <p:custDataLst>
                <p:tags r:id="rId205"/>
              </p:custDataLst>
            </p:nvPr>
          </p:nvSpPr>
          <p:spPr>
            <a:xfrm>
              <a:off x="9191625" y="31051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291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2"/>
            <p:cNvSpPr/>
            <p:nvPr>
              <p:custDataLst>
                <p:tags r:id="rId206"/>
              </p:custDataLst>
            </p:nvPr>
          </p:nvSpPr>
          <p:spPr>
            <a:xfrm>
              <a:off x="9201150" y="34385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1058" y="27243"/>
                  </a:lnTo>
                  <a:lnTo>
                    <a:pt x="7540" y="54574"/>
                  </a:lnTo>
                  <a:lnTo>
                    <a:pt x="8937" y="90606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3"/>
            <p:cNvSpPr/>
            <p:nvPr>
              <p:custDataLst>
                <p:tags r:id="rId207"/>
              </p:custDataLst>
            </p:nvPr>
          </p:nvSpPr>
          <p:spPr>
            <a:xfrm>
              <a:off x="9220200" y="3943350"/>
              <a:ext cx="1" cy="171451"/>
            </a:xfrm>
            <a:custGeom>
              <a:avLst/>
              <a:gdLst/>
              <a:ahLst/>
              <a:cxnLst/>
              <a:rect l="0" t="0" r="0" b="0"/>
              <a:pathLst>
                <a:path w="1" h="1714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8139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4"/>
            <p:cNvSpPr/>
            <p:nvPr>
              <p:custDataLst>
                <p:tags r:id="rId208"/>
              </p:custDataLst>
            </p:nvPr>
          </p:nvSpPr>
          <p:spPr>
            <a:xfrm>
              <a:off x="9124950" y="4343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7992" y="20696"/>
                  </a:lnTo>
                  <a:lnTo>
                    <a:pt x="11510" y="399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5"/>
            <p:cNvSpPr/>
            <p:nvPr>
              <p:custDataLst>
                <p:tags r:id="rId209"/>
              </p:custDataLst>
            </p:nvPr>
          </p:nvSpPr>
          <p:spPr>
            <a:xfrm>
              <a:off x="9077325" y="453390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21"/>
          <p:cNvGrpSpPr/>
          <p:nvPr/>
        </p:nvGrpSpPr>
        <p:grpSpPr>
          <a:xfrm>
            <a:off x="10059836" y="2848984"/>
            <a:ext cx="227165" cy="464676"/>
            <a:chOff x="10059836" y="2848984"/>
            <a:chExt cx="227165" cy="464676"/>
          </a:xfrm>
        </p:grpSpPr>
        <p:sp>
          <p:nvSpPr>
            <p:cNvPr id="251" name="SMARTInkShape-56"/>
            <p:cNvSpPr/>
            <p:nvPr>
              <p:custDataLst>
                <p:tags r:id="rId201"/>
              </p:custDataLst>
            </p:nvPr>
          </p:nvSpPr>
          <p:spPr>
            <a:xfrm>
              <a:off x="10059836" y="3105320"/>
              <a:ext cx="227165" cy="208340"/>
            </a:xfrm>
            <a:custGeom>
              <a:avLst/>
              <a:gdLst/>
              <a:ahLst/>
              <a:cxnLst/>
              <a:rect l="0" t="0" r="0" b="0"/>
              <a:pathLst>
                <a:path w="227165" h="208340">
                  <a:moveTo>
                    <a:pt x="112864" y="47455"/>
                  </a:moveTo>
                  <a:lnTo>
                    <a:pt x="112864" y="47455"/>
                  </a:lnTo>
                  <a:lnTo>
                    <a:pt x="112864" y="42399"/>
                  </a:lnTo>
                  <a:lnTo>
                    <a:pt x="111806" y="40909"/>
                  </a:lnTo>
                  <a:lnTo>
                    <a:pt x="110040" y="39916"/>
                  </a:lnTo>
                  <a:lnTo>
                    <a:pt x="107807" y="39254"/>
                  </a:lnTo>
                  <a:lnTo>
                    <a:pt x="107376" y="38813"/>
                  </a:lnTo>
                  <a:lnTo>
                    <a:pt x="108147" y="38519"/>
                  </a:lnTo>
                  <a:lnTo>
                    <a:pt x="109719" y="38322"/>
                  </a:lnTo>
                  <a:lnTo>
                    <a:pt x="110768" y="37133"/>
                  </a:lnTo>
                  <a:lnTo>
                    <a:pt x="112587" y="29763"/>
                  </a:lnTo>
                  <a:lnTo>
                    <a:pt x="107726" y="23752"/>
                  </a:lnTo>
                  <a:lnTo>
                    <a:pt x="99644" y="21045"/>
                  </a:lnTo>
                  <a:lnTo>
                    <a:pt x="94525" y="20324"/>
                  </a:lnTo>
                  <a:lnTo>
                    <a:pt x="86016" y="22344"/>
                  </a:lnTo>
                  <a:lnTo>
                    <a:pt x="72454" y="32254"/>
                  </a:lnTo>
                  <a:lnTo>
                    <a:pt x="62095" y="40699"/>
                  </a:lnTo>
                  <a:lnTo>
                    <a:pt x="44000" y="51765"/>
                  </a:lnTo>
                  <a:lnTo>
                    <a:pt x="29313" y="67782"/>
                  </a:lnTo>
                  <a:lnTo>
                    <a:pt x="5041" y="114174"/>
                  </a:lnTo>
                  <a:lnTo>
                    <a:pt x="482" y="136015"/>
                  </a:lnTo>
                  <a:lnTo>
                    <a:pt x="0" y="169724"/>
                  </a:lnTo>
                  <a:lnTo>
                    <a:pt x="3789" y="180466"/>
                  </a:lnTo>
                  <a:lnTo>
                    <a:pt x="24115" y="205866"/>
                  </a:lnTo>
                  <a:lnTo>
                    <a:pt x="41412" y="208339"/>
                  </a:lnTo>
                  <a:lnTo>
                    <a:pt x="75703" y="208116"/>
                  </a:lnTo>
                  <a:lnTo>
                    <a:pt x="102558" y="200657"/>
                  </a:lnTo>
                  <a:lnTo>
                    <a:pt x="132686" y="178781"/>
                  </a:lnTo>
                  <a:lnTo>
                    <a:pt x="153928" y="137222"/>
                  </a:lnTo>
                  <a:lnTo>
                    <a:pt x="165738" y="103522"/>
                  </a:lnTo>
                  <a:lnTo>
                    <a:pt x="167689" y="76767"/>
                  </a:lnTo>
                  <a:lnTo>
                    <a:pt x="159403" y="48228"/>
                  </a:lnTo>
                  <a:lnTo>
                    <a:pt x="150644" y="31456"/>
                  </a:lnTo>
                  <a:lnTo>
                    <a:pt x="138201" y="16308"/>
                  </a:lnTo>
                  <a:lnTo>
                    <a:pt x="123663" y="6358"/>
                  </a:lnTo>
                  <a:lnTo>
                    <a:pt x="111007" y="1765"/>
                  </a:lnTo>
                  <a:lnTo>
                    <a:pt x="77498" y="0"/>
                  </a:lnTo>
                  <a:lnTo>
                    <a:pt x="65043" y="5550"/>
                  </a:lnTo>
                  <a:lnTo>
                    <a:pt x="39799" y="26360"/>
                  </a:lnTo>
                  <a:lnTo>
                    <a:pt x="32767" y="38432"/>
                  </a:lnTo>
                  <a:lnTo>
                    <a:pt x="28251" y="63429"/>
                  </a:lnTo>
                  <a:lnTo>
                    <a:pt x="30454" y="73252"/>
                  </a:lnTo>
                  <a:lnTo>
                    <a:pt x="32525" y="77353"/>
                  </a:lnTo>
                  <a:lnTo>
                    <a:pt x="40468" y="84732"/>
                  </a:lnTo>
                  <a:lnTo>
                    <a:pt x="45550" y="88181"/>
                  </a:lnTo>
                  <a:lnTo>
                    <a:pt x="67871" y="93036"/>
                  </a:lnTo>
                  <a:lnTo>
                    <a:pt x="104917" y="93618"/>
                  </a:lnTo>
                  <a:lnTo>
                    <a:pt x="140731" y="87356"/>
                  </a:lnTo>
                  <a:lnTo>
                    <a:pt x="181211" y="79856"/>
                  </a:lnTo>
                  <a:lnTo>
                    <a:pt x="206964" y="76105"/>
                  </a:lnTo>
                  <a:lnTo>
                    <a:pt x="227164" y="6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7"/>
            <p:cNvSpPr/>
            <p:nvPr>
              <p:custDataLst>
                <p:tags r:id="rId202"/>
              </p:custDataLst>
            </p:nvPr>
          </p:nvSpPr>
          <p:spPr>
            <a:xfrm>
              <a:off x="10078939" y="2848984"/>
              <a:ext cx="160437" cy="139942"/>
            </a:xfrm>
            <a:custGeom>
              <a:avLst/>
              <a:gdLst/>
              <a:ahLst/>
              <a:cxnLst/>
              <a:rect l="0" t="0" r="0" b="0"/>
              <a:pathLst>
                <a:path w="160437" h="139942">
                  <a:moveTo>
                    <a:pt x="55661" y="75191"/>
                  </a:moveTo>
                  <a:lnTo>
                    <a:pt x="55661" y="75191"/>
                  </a:lnTo>
                  <a:lnTo>
                    <a:pt x="55661" y="66058"/>
                  </a:lnTo>
                  <a:lnTo>
                    <a:pt x="50604" y="65782"/>
                  </a:lnTo>
                  <a:lnTo>
                    <a:pt x="45300" y="68540"/>
                  </a:lnTo>
                  <a:lnTo>
                    <a:pt x="39414" y="74352"/>
                  </a:lnTo>
                  <a:lnTo>
                    <a:pt x="12260" y="118530"/>
                  </a:lnTo>
                  <a:lnTo>
                    <a:pt x="6048" y="132121"/>
                  </a:lnTo>
                  <a:lnTo>
                    <a:pt x="0" y="139941"/>
                  </a:lnTo>
                  <a:lnTo>
                    <a:pt x="4008" y="136239"/>
                  </a:lnTo>
                  <a:lnTo>
                    <a:pt x="6246" y="128429"/>
                  </a:lnTo>
                  <a:lnTo>
                    <a:pt x="6843" y="123383"/>
                  </a:lnTo>
                  <a:lnTo>
                    <a:pt x="13150" y="112132"/>
                  </a:lnTo>
                  <a:lnTo>
                    <a:pt x="39046" y="72267"/>
                  </a:lnTo>
                  <a:lnTo>
                    <a:pt x="67946" y="26658"/>
                  </a:lnTo>
                  <a:lnTo>
                    <a:pt x="71704" y="16227"/>
                  </a:lnTo>
                  <a:lnTo>
                    <a:pt x="72706" y="10481"/>
                  </a:lnTo>
                  <a:lnTo>
                    <a:pt x="74433" y="6651"/>
                  </a:lnTo>
                  <a:lnTo>
                    <a:pt x="76643" y="4098"/>
                  </a:lnTo>
                  <a:lnTo>
                    <a:pt x="82736" y="0"/>
                  </a:lnTo>
                  <a:lnTo>
                    <a:pt x="111643" y="40653"/>
                  </a:lnTo>
                  <a:lnTo>
                    <a:pt x="134111" y="82363"/>
                  </a:lnTo>
                  <a:lnTo>
                    <a:pt x="160436" y="11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SMARTInkShape-58"/>
          <p:cNvSpPr/>
          <p:nvPr>
            <p:custDataLst>
              <p:tags r:id="rId8"/>
            </p:custDataLst>
          </p:nvPr>
        </p:nvSpPr>
        <p:spPr>
          <a:xfrm>
            <a:off x="6334125" y="2763655"/>
            <a:ext cx="5534026" cy="1922646"/>
          </a:xfrm>
          <a:custGeom>
            <a:avLst/>
            <a:gdLst/>
            <a:ahLst/>
            <a:cxnLst/>
            <a:rect l="0" t="0" r="0" b="0"/>
            <a:pathLst>
              <a:path w="5534026" h="1922646">
                <a:moveTo>
                  <a:pt x="0" y="1494020"/>
                </a:moveTo>
                <a:lnTo>
                  <a:pt x="0" y="1494020"/>
                </a:lnTo>
                <a:lnTo>
                  <a:pt x="10113" y="1499076"/>
                </a:lnTo>
                <a:lnTo>
                  <a:pt x="52982" y="1503152"/>
                </a:lnTo>
                <a:lnTo>
                  <a:pt x="95955" y="1503493"/>
                </a:lnTo>
                <a:lnTo>
                  <a:pt x="124034" y="1500708"/>
                </a:lnTo>
                <a:lnTo>
                  <a:pt x="164931" y="1494901"/>
                </a:lnTo>
                <a:lnTo>
                  <a:pt x="209946" y="1489079"/>
                </a:lnTo>
                <a:lnTo>
                  <a:pt x="252511" y="1482277"/>
                </a:lnTo>
                <a:lnTo>
                  <a:pt x="298698" y="1469386"/>
                </a:lnTo>
                <a:lnTo>
                  <a:pt x="344203" y="1463401"/>
                </a:lnTo>
                <a:lnTo>
                  <a:pt x="381386" y="1455314"/>
                </a:lnTo>
                <a:lnTo>
                  <a:pt x="421764" y="1448157"/>
                </a:lnTo>
                <a:lnTo>
                  <a:pt x="466389" y="1439139"/>
                </a:lnTo>
                <a:lnTo>
                  <a:pt x="506607" y="1431310"/>
                </a:lnTo>
                <a:lnTo>
                  <a:pt x="546413" y="1428128"/>
                </a:lnTo>
                <a:lnTo>
                  <a:pt x="582059" y="1424755"/>
                </a:lnTo>
                <a:lnTo>
                  <a:pt x="621916" y="1419190"/>
                </a:lnTo>
                <a:lnTo>
                  <a:pt x="663265" y="1411544"/>
                </a:lnTo>
                <a:lnTo>
                  <a:pt x="699654" y="1408937"/>
                </a:lnTo>
                <a:lnTo>
                  <a:pt x="741923" y="1403365"/>
                </a:lnTo>
                <a:lnTo>
                  <a:pt x="782901" y="1396553"/>
                </a:lnTo>
                <a:lnTo>
                  <a:pt x="824572" y="1390689"/>
                </a:lnTo>
                <a:lnTo>
                  <a:pt x="840257" y="1387064"/>
                </a:lnTo>
                <a:lnTo>
                  <a:pt x="853931" y="1382984"/>
                </a:lnTo>
                <a:lnTo>
                  <a:pt x="900878" y="1380006"/>
                </a:lnTo>
                <a:lnTo>
                  <a:pt x="924504" y="1378746"/>
                </a:lnTo>
                <a:lnTo>
                  <a:pt x="960454" y="1369375"/>
                </a:lnTo>
                <a:lnTo>
                  <a:pt x="1002402" y="1362389"/>
                </a:lnTo>
                <a:lnTo>
                  <a:pt x="1044163" y="1354464"/>
                </a:lnTo>
                <a:lnTo>
                  <a:pt x="1086841" y="1346526"/>
                </a:lnTo>
                <a:lnTo>
                  <a:pt x="1130783" y="1334727"/>
                </a:lnTo>
                <a:lnTo>
                  <a:pt x="1176056" y="1324787"/>
                </a:lnTo>
                <a:lnTo>
                  <a:pt x="1191953" y="1320405"/>
                </a:lnTo>
                <a:lnTo>
                  <a:pt x="1204973" y="1316316"/>
                </a:lnTo>
                <a:lnTo>
                  <a:pt x="1248411" y="1308419"/>
                </a:lnTo>
                <a:lnTo>
                  <a:pt x="1290767" y="1301343"/>
                </a:lnTo>
                <a:lnTo>
                  <a:pt x="1332585" y="1290390"/>
                </a:lnTo>
                <a:lnTo>
                  <a:pt x="1371419" y="1284581"/>
                </a:lnTo>
                <a:lnTo>
                  <a:pt x="1398005" y="1277212"/>
                </a:lnTo>
                <a:lnTo>
                  <a:pt x="1435606" y="1258990"/>
                </a:lnTo>
                <a:lnTo>
                  <a:pt x="1480042" y="1246354"/>
                </a:lnTo>
                <a:lnTo>
                  <a:pt x="1522367" y="1231552"/>
                </a:lnTo>
                <a:lnTo>
                  <a:pt x="1563908" y="1220087"/>
                </a:lnTo>
                <a:lnTo>
                  <a:pt x="1594913" y="1208095"/>
                </a:lnTo>
                <a:lnTo>
                  <a:pt x="1639508" y="1186383"/>
                </a:lnTo>
                <a:lnTo>
                  <a:pt x="1683587" y="1161006"/>
                </a:lnTo>
                <a:lnTo>
                  <a:pt x="1729346" y="1135452"/>
                </a:lnTo>
                <a:lnTo>
                  <a:pt x="1776492" y="1113032"/>
                </a:lnTo>
                <a:lnTo>
                  <a:pt x="1822639" y="1077920"/>
                </a:lnTo>
                <a:lnTo>
                  <a:pt x="1845065" y="1060853"/>
                </a:lnTo>
                <a:lnTo>
                  <a:pt x="1849169" y="1059192"/>
                </a:lnTo>
                <a:lnTo>
                  <a:pt x="1856550" y="1051702"/>
                </a:lnTo>
                <a:lnTo>
                  <a:pt x="1864417" y="1042376"/>
                </a:lnTo>
                <a:lnTo>
                  <a:pt x="1897931" y="1013550"/>
                </a:lnTo>
                <a:lnTo>
                  <a:pt x="1935274" y="968811"/>
                </a:lnTo>
                <a:lnTo>
                  <a:pt x="1963872" y="926623"/>
                </a:lnTo>
                <a:lnTo>
                  <a:pt x="1992449" y="882620"/>
                </a:lnTo>
                <a:lnTo>
                  <a:pt x="2009584" y="839380"/>
                </a:lnTo>
                <a:lnTo>
                  <a:pt x="2026683" y="798839"/>
                </a:lnTo>
                <a:lnTo>
                  <a:pt x="2040655" y="777454"/>
                </a:lnTo>
                <a:lnTo>
                  <a:pt x="2055904" y="730852"/>
                </a:lnTo>
                <a:lnTo>
                  <a:pt x="2078384" y="684241"/>
                </a:lnTo>
                <a:lnTo>
                  <a:pt x="2098566" y="643633"/>
                </a:lnTo>
                <a:lnTo>
                  <a:pt x="2122074" y="601142"/>
                </a:lnTo>
                <a:lnTo>
                  <a:pt x="2146232" y="559641"/>
                </a:lnTo>
                <a:lnTo>
                  <a:pt x="2164357" y="525109"/>
                </a:lnTo>
                <a:lnTo>
                  <a:pt x="2192928" y="478957"/>
                </a:lnTo>
                <a:lnTo>
                  <a:pt x="2221502" y="433134"/>
                </a:lnTo>
                <a:lnTo>
                  <a:pt x="2243758" y="390761"/>
                </a:lnTo>
                <a:lnTo>
                  <a:pt x="2278899" y="348154"/>
                </a:lnTo>
                <a:lnTo>
                  <a:pt x="2312232" y="307846"/>
                </a:lnTo>
                <a:lnTo>
                  <a:pt x="2349647" y="260969"/>
                </a:lnTo>
                <a:lnTo>
                  <a:pt x="2392930" y="215571"/>
                </a:lnTo>
                <a:lnTo>
                  <a:pt x="2420692" y="186702"/>
                </a:lnTo>
                <a:lnTo>
                  <a:pt x="2429625" y="173334"/>
                </a:lnTo>
                <a:lnTo>
                  <a:pt x="2470856" y="138026"/>
                </a:lnTo>
                <a:lnTo>
                  <a:pt x="2516863" y="106718"/>
                </a:lnTo>
                <a:lnTo>
                  <a:pt x="2560339" y="72060"/>
                </a:lnTo>
                <a:lnTo>
                  <a:pt x="2601330" y="52981"/>
                </a:lnTo>
                <a:lnTo>
                  <a:pt x="2633566" y="34855"/>
                </a:lnTo>
                <a:lnTo>
                  <a:pt x="2674467" y="27630"/>
                </a:lnTo>
                <a:lnTo>
                  <a:pt x="2721459" y="17603"/>
                </a:lnTo>
                <a:lnTo>
                  <a:pt x="2761404" y="7485"/>
                </a:lnTo>
                <a:lnTo>
                  <a:pt x="2795126" y="351"/>
                </a:lnTo>
                <a:lnTo>
                  <a:pt x="2836321" y="0"/>
                </a:lnTo>
                <a:lnTo>
                  <a:pt x="2878952" y="6202"/>
                </a:lnTo>
                <a:lnTo>
                  <a:pt x="2922768" y="12798"/>
                </a:lnTo>
                <a:lnTo>
                  <a:pt x="2961998" y="17746"/>
                </a:lnTo>
                <a:lnTo>
                  <a:pt x="3000320" y="27817"/>
                </a:lnTo>
                <a:lnTo>
                  <a:pt x="3038465" y="39998"/>
                </a:lnTo>
                <a:lnTo>
                  <a:pt x="3076573" y="59141"/>
                </a:lnTo>
                <a:lnTo>
                  <a:pt x="3114675" y="74212"/>
                </a:lnTo>
                <a:lnTo>
                  <a:pt x="3148150" y="85105"/>
                </a:lnTo>
                <a:lnTo>
                  <a:pt x="3165986" y="97018"/>
                </a:lnTo>
                <a:lnTo>
                  <a:pt x="3211224" y="118021"/>
                </a:lnTo>
                <a:lnTo>
                  <a:pt x="3257721" y="148077"/>
                </a:lnTo>
                <a:lnTo>
                  <a:pt x="3301442" y="184681"/>
                </a:lnTo>
                <a:lnTo>
                  <a:pt x="3330919" y="206688"/>
                </a:lnTo>
                <a:lnTo>
                  <a:pt x="3368498" y="251617"/>
                </a:lnTo>
                <a:lnTo>
                  <a:pt x="3414086" y="299043"/>
                </a:lnTo>
                <a:lnTo>
                  <a:pt x="3433070" y="327348"/>
                </a:lnTo>
                <a:lnTo>
                  <a:pt x="3438217" y="337324"/>
                </a:lnTo>
                <a:lnTo>
                  <a:pt x="3464721" y="377295"/>
                </a:lnTo>
                <a:lnTo>
                  <a:pt x="3488242" y="419378"/>
                </a:lnTo>
                <a:lnTo>
                  <a:pt x="3500175" y="441124"/>
                </a:lnTo>
                <a:lnTo>
                  <a:pt x="3521308" y="484596"/>
                </a:lnTo>
                <a:lnTo>
                  <a:pt x="3537045" y="523754"/>
                </a:lnTo>
                <a:lnTo>
                  <a:pt x="3557293" y="568147"/>
                </a:lnTo>
                <a:lnTo>
                  <a:pt x="3566997" y="593151"/>
                </a:lnTo>
                <a:lnTo>
                  <a:pt x="3583611" y="628036"/>
                </a:lnTo>
                <a:lnTo>
                  <a:pt x="3592785" y="667435"/>
                </a:lnTo>
                <a:lnTo>
                  <a:pt x="3603821" y="694539"/>
                </a:lnTo>
                <a:lnTo>
                  <a:pt x="3620947" y="736046"/>
                </a:lnTo>
                <a:lnTo>
                  <a:pt x="3638665" y="782529"/>
                </a:lnTo>
                <a:lnTo>
                  <a:pt x="3654375" y="822005"/>
                </a:lnTo>
                <a:lnTo>
                  <a:pt x="3665838" y="857660"/>
                </a:lnTo>
                <a:lnTo>
                  <a:pt x="3686228" y="900063"/>
                </a:lnTo>
                <a:lnTo>
                  <a:pt x="3707362" y="942375"/>
                </a:lnTo>
                <a:lnTo>
                  <a:pt x="3735559" y="985534"/>
                </a:lnTo>
                <a:lnTo>
                  <a:pt x="3755901" y="1027222"/>
                </a:lnTo>
                <a:lnTo>
                  <a:pt x="3779422" y="1074179"/>
                </a:lnTo>
                <a:lnTo>
                  <a:pt x="3800299" y="1116927"/>
                </a:lnTo>
                <a:lnTo>
                  <a:pt x="3822873" y="1159043"/>
                </a:lnTo>
                <a:lnTo>
                  <a:pt x="3837982" y="1183768"/>
                </a:lnTo>
                <a:lnTo>
                  <a:pt x="3865821" y="1230206"/>
                </a:lnTo>
                <a:lnTo>
                  <a:pt x="3895968" y="1272503"/>
                </a:lnTo>
                <a:lnTo>
                  <a:pt x="3927507" y="1312919"/>
                </a:lnTo>
                <a:lnTo>
                  <a:pt x="3964388" y="1357655"/>
                </a:lnTo>
                <a:lnTo>
                  <a:pt x="4006730" y="1395653"/>
                </a:lnTo>
                <a:lnTo>
                  <a:pt x="4052264" y="1441012"/>
                </a:lnTo>
                <a:lnTo>
                  <a:pt x="4093936" y="1482682"/>
                </a:lnTo>
                <a:lnTo>
                  <a:pt x="4139201" y="1518246"/>
                </a:lnTo>
                <a:lnTo>
                  <a:pt x="4181602" y="1551937"/>
                </a:lnTo>
                <a:lnTo>
                  <a:pt x="4193174" y="1562094"/>
                </a:lnTo>
                <a:lnTo>
                  <a:pt x="4228068" y="1583657"/>
                </a:lnTo>
                <a:lnTo>
                  <a:pt x="4238672" y="1594898"/>
                </a:lnTo>
                <a:lnTo>
                  <a:pt x="4284975" y="1614606"/>
                </a:lnTo>
                <a:lnTo>
                  <a:pt x="4326189" y="1633714"/>
                </a:lnTo>
                <a:lnTo>
                  <a:pt x="4367160" y="1644538"/>
                </a:lnTo>
                <a:lnTo>
                  <a:pt x="4411814" y="1659512"/>
                </a:lnTo>
                <a:lnTo>
                  <a:pt x="4459177" y="1678204"/>
                </a:lnTo>
                <a:lnTo>
                  <a:pt x="4506778" y="1697223"/>
                </a:lnTo>
                <a:lnTo>
                  <a:pt x="4550259" y="1709920"/>
                </a:lnTo>
                <a:lnTo>
                  <a:pt x="4595164" y="1725795"/>
                </a:lnTo>
                <a:lnTo>
                  <a:pt x="4636508" y="1738495"/>
                </a:lnTo>
                <a:lnTo>
                  <a:pt x="4676347" y="1751195"/>
                </a:lnTo>
                <a:lnTo>
                  <a:pt x="4714791" y="1763895"/>
                </a:lnTo>
                <a:lnTo>
                  <a:pt x="4758445" y="1775537"/>
                </a:lnTo>
                <a:lnTo>
                  <a:pt x="4795291" y="1784579"/>
                </a:lnTo>
                <a:lnTo>
                  <a:pt x="4842039" y="1798003"/>
                </a:lnTo>
                <a:lnTo>
                  <a:pt x="4884789" y="1808810"/>
                </a:lnTo>
                <a:lnTo>
                  <a:pt x="4920088" y="1818008"/>
                </a:lnTo>
                <a:lnTo>
                  <a:pt x="4961241" y="1827436"/>
                </a:lnTo>
                <a:lnTo>
                  <a:pt x="5005889" y="1836932"/>
                </a:lnTo>
                <a:lnTo>
                  <a:pt x="5040006" y="1843275"/>
                </a:lnTo>
                <a:lnTo>
                  <a:pt x="5086846" y="1851738"/>
                </a:lnTo>
                <a:lnTo>
                  <a:pt x="5132191" y="1857956"/>
                </a:lnTo>
                <a:lnTo>
                  <a:pt x="5171722" y="1864006"/>
                </a:lnTo>
                <a:lnTo>
                  <a:pt x="5210659" y="1870110"/>
                </a:lnTo>
                <a:lnTo>
                  <a:pt x="5258131" y="1875108"/>
                </a:lnTo>
                <a:lnTo>
                  <a:pt x="5297879" y="1882337"/>
                </a:lnTo>
                <a:lnTo>
                  <a:pt x="5340348" y="1891439"/>
                </a:lnTo>
                <a:lnTo>
                  <a:pt x="5380685" y="1896113"/>
                </a:lnTo>
                <a:lnTo>
                  <a:pt x="5422126" y="1902117"/>
                </a:lnTo>
                <a:lnTo>
                  <a:pt x="5459357" y="1910907"/>
                </a:lnTo>
                <a:lnTo>
                  <a:pt x="5500735" y="1920013"/>
                </a:lnTo>
                <a:lnTo>
                  <a:pt x="5534025" y="19226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SMARTInkShape-Group23"/>
          <p:cNvGrpSpPr/>
          <p:nvPr/>
        </p:nvGrpSpPr>
        <p:grpSpPr>
          <a:xfrm>
            <a:off x="9054660" y="4421582"/>
            <a:ext cx="222691" cy="569519"/>
            <a:chOff x="9054660" y="4421582"/>
            <a:chExt cx="222691" cy="569519"/>
          </a:xfrm>
        </p:grpSpPr>
        <p:sp>
          <p:nvSpPr>
            <p:cNvPr id="255" name="SMARTInkShape-59"/>
            <p:cNvSpPr/>
            <p:nvPr>
              <p:custDataLst>
                <p:tags r:id="rId197"/>
              </p:custDataLst>
            </p:nvPr>
          </p:nvSpPr>
          <p:spPr>
            <a:xfrm>
              <a:off x="9054660" y="4421582"/>
              <a:ext cx="89170" cy="68646"/>
            </a:xfrm>
            <a:custGeom>
              <a:avLst/>
              <a:gdLst/>
              <a:ahLst/>
              <a:cxnLst/>
              <a:rect l="0" t="0" r="0" b="0"/>
              <a:pathLst>
                <a:path w="89170" h="68646">
                  <a:moveTo>
                    <a:pt x="51240" y="55168"/>
                  </a:moveTo>
                  <a:lnTo>
                    <a:pt x="51240" y="55168"/>
                  </a:lnTo>
                  <a:lnTo>
                    <a:pt x="65390" y="42076"/>
                  </a:lnTo>
                  <a:lnTo>
                    <a:pt x="82763" y="31847"/>
                  </a:lnTo>
                  <a:lnTo>
                    <a:pt x="86417" y="26106"/>
                  </a:lnTo>
                  <a:lnTo>
                    <a:pt x="89169" y="17597"/>
                  </a:lnTo>
                  <a:lnTo>
                    <a:pt x="84233" y="12168"/>
                  </a:lnTo>
                  <a:lnTo>
                    <a:pt x="73312" y="9599"/>
                  </a:lnTo>
                  <a:lnTo>
                    <a:pt x="59991" y="9515"/>
                  </a:lnTo>
                  <a:lnTo>
                    <a:pt x="39274" y="15865"/>
                  </a:lnTo>
                  <a:lnTo>
                    <a:pt x="32516" y="22177"/>
                  </a:lnTo>
                  <a:lnTo>
                    <a:pt x="27043" y="30981"/>
                  </a:lnTo>
                  <a:lnTo>
                    <a:pt x="24610" y="38421"/>
                  </a:lnTo>
                  <a:lnTo>
                    <a:pt x="25021" y="40828"/>
                  </a:lnTo>
                  <a:lnTo>
                    <a:pt x="26352" y="42433"/>
                  </a:lnTo>
                  <a:lnTo>
                    <a:pt x="30654" y="44216"/>
                  </a:lnTo>
                  <a:lnTo>
                    <a:pt x="36094" y="45009"/>
                  </a:lnTo>
                  <a:lnTo>
                    <a:pt x="50162" y="40398"/>
                  </a:lnTo>
                  <a:lnTo>
                    <a:pt x="78308" y="22813"/>
                  </a:lnTo>
                  <a:lnTo>
                    <a:pt x="84437" y="15035"/>
                  </a:lnTo>
                  <a:lnTo>
                    <a:pt x="85012" y="11480"/>
                  </a:lnTo>
                  <a:lnTo>
                    <a:pt x="84339" y="8051"/>
                  </a:lnTo>
                  <a:lnTo>
                    <a:pt x="82831" y="4706"/>
                  </a:lnTo>
                  <a:lnTo>
                    <a:pt x="79709" y="2477"/>
                  </a:lnTo>
                  <a:lnTo>
                    <a:pt x="70595" y="0"/>
                  </a:lnTo>
                  <a:lnTo>
                    <a:pt x="59490" y="1721"/>
                  </a:lnTo>
                  <a:lnTo>
                    <a:pt x="30057" y="16506"/>
                  </a:lnTo>
                  <a:lnTo>
                    <a:pt x="13096" y="28661"/>
                  </a:lnTo>
                  <a:lnTo>
                    <a:pt x="1367" y="44021"/>
                  </a:lnTo>
                  <a:lnTo>
                    <a:pt x="0" y="48795"/>
                  </a:lnTo>
                  <a:lnTo>
                    <a:pt x="146" y="53036"/>
                  </a:lnTo>
                  <a:lnTo>
                    <a:pt x="1303" y="56922"/>
                  </a:lnTo>
                  <a:lnTo>
                    <a:pt x="8232" y="64061"/>
                  </a:lnTo>
                  <a:lnTo>
                    <a:pt x="13043" y="67447"/>
                  </a:lnTo>
                  <a:lnTo>
                    <a:pt x="17310" y="68645"/>
                  </a:lnTo>
                  <a:lnTo>
                    <a:pt x="21211" y="68386"/>
                  </a:lnTo>
                  <a:lnTo>
                    <a:pt x="41588" y="62195"/>
                  </a:lnTo>
                  <a:lnTo>
                    <a:pt x="49334" y="56556"/>
                  </a:lnTo>
                  <a:lnTo>
                    <a:pt x="50393" y="52962"/>
                  </a:lnTo>
                  <a:lnTo>
                    <a:pt x="51236" y="13882"/>
                  </a:lnTo>
                  <a:lnTo>
                    <a:pt x="50179" y="11769"/>
                  </a:lnTo>
                  <a:lnTo>
                    <a:pt x="48416" y="10360"/>
                  </a:lnTo>
                  <a:lnTo>
                    <a:pt x="46183" y="9422"/>
                  </a:lnTo>
                  <a:lnTo>
                    <a:pt x="43635" y="10912"/>
                  </a:lnTo>
                  <a:lnTo>
                    <a:pt x="37983" y="18213"/>
                  </a:lnTo>
                  <a:lnTo>
                    <a:pt x="33905" y="29166"/>
                  </a:lnTo>
                  <a:lnTo>
                    <a:pt x="41715" y="5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0"/>
            <p:cNvSpPr/>
            <p:nvPr>
              <p:custDataLst>
                <p:tags r:id="rId198"/>
              </p:custDataLst>
            </p:nvPr>
          </p:nvSpPr>
          <p:spPr>
            <a:xfrm>
              <a:off x="9067993" y="4654007"/>
              <a:ext cx="142683" cy="187402"/>
            </a:xfrm>
            <a:custGeom>
              <a:avLst/>
              <a:gdLst/>
              <a:ahLst/>
              <a:cxnLst/>
              <a:rect l="0" t="0" r="0" b="0"/>
              <a:pathLst>
                <a:path w="142683" h="187402">
                  <a:moveTo>
                    <a:pt x="95057" y="51343"/>
                  </a:moveTo>
                  <a:lnTo>
                    <a:pt x="95057" y="51343"/>
                  </a:lnTo>
                  <a:lnTo>
                    <a:pt x="95057" y="38086"/>
                  </a:lnTo>
                  <a:lnTo>
                    <a:pt x="92235" y="32045"/>
                  </a:lnTo>
                  <a:lnTo>
                    <a:pt x="90000" y="28953"/>
                  </a:lnTo>
                  <a:lnTo>
                    <a:pt x="76743" y="19545"/>
                  </a:lnTo>
                  <a:lnTo>
                    <a:pt x="59410" y="15110"/>
                  </a:lnTo>
                  <a:lnTo>
                    <a:pt x="53301" y="16604"/>
                  </a:lnTo>
                  <a:lnTo>
                    <a:pt x="40868" y="23909"/>
                  </a:lnTo>
                  <a:lnTo>
                    <a:pt x="33931" y="31389"/>
                  </a:lnTo>
                  <a:lnTo>
                    <a:pt x="24380" y="44372"/>
                  </a:lnTo>
                  <a:lnTo>
                    <a:pt x="14962" y="56712"/>
                  </a:lnTo>
                  <a:lnTo>
                    <a:pt x="3115" y="84859"/>
                  </a:lnTo>
                  <a:lnTo>
                    <a:pt x="98" y="128813"/>
                  </a:lnTo>
                  <a:lnTo>
                    <a:pt x="0" y="137915"/>
                  </a:lnTo>
                  <a:lnTo>
                    <a:pt x="5537" y="153672"/>
                  </a:lnTo>
                  <a:lnTo>
                    <a:pt x="15053" y="166672"/>
                  </a:lnTo>
                  <a:lnTo>
                    <a:pt x="44593" y="187167"/>
                  </a:lnTo>
                  <a:lnTo>
                    <a:pt x="52948" y="187401"/>
                  </a:lnTo>
                  <a:lnTo>
                    <a:pt x="73520" y="182016"/>
                  </a:lnTo>
                  <a:lnTo>
                    <a:pt x="98789" y="167084"/>
                  </a:lnTo>
                  <a:lnTo>
                    <a:pt x="119681" y="139141"/>
                  </a:lnTo>
                  <a:lnTo>
                    <a:pt x="129164" y="109107"/>
                  </a:lnTo>
                  <a:lnTo>
                    <a:pt x="131973" y="75043"/>
                  </a:lnTo>
                  <a:lnTo>
                    <a:pt x="126987" y="53410"/>
                  </a:lnTo>
                  <a:lnTo>
                    <a:pt x="111595" y="23764"/>
                  </a:lnTo>
                  <a:lnTo>
                    <a:pt x="96546" y="11304"/>
                  </a:lnTo>
                  <a:lnTo>
                    <a:pt x="78683" y="909"/>
                  </a:lnTo>
                  <a:lnTo>
                    <a:pt x="60616" y="0"/>
                  </a:lnTo>
                  <a:lnTo>
                    <a:pt x="49871" y="1239"/>
                  </a:lnTo>
                  <a:lnTo>
                    <a:pt x="35110" y="8262"/>
                  </a:lnTo>
                  <a:lnTo>
                    <a:pt x="25022" y="19495"/>
                  </a:lnTo>
                  <a:lnTo>
                    <a:pt x="17011" y="35072"/>
                  </a:lnTo>
                  <a:lnTo>
                    <a:pt x="15567" y="49756"/>
                  </a:lnTo>
                  <a:lnTo>
                    <a:pt x="16664" y="56635"/>
                  </a:lnTo>
                  <a:lnTo>
                    <a:pt x="26349" y="69923"/>
                  </a:lnTo>
                  <a:lnTo>
                    <a:pt x="41236" y="81825"/>
                  </a:lnTo>
                  <a:lnTo>
                    <a:pt x="71019" y="95268"/>
                  </a:lnTo>
                  <a:lnTo>
                    <a:pt x="106434" y="98481"/>
                  </a:lnTo>
                  <a:lnTo>
                    <a:pt x="142682" y="9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1"/>
            <p:cNvSpPr/>
            <p:nvPr>
              <p:custDataLst>
                <p:tags r:id="rId199"/>
              </p:custDataLst>
            </p:nvPr>
          </p:nvSpPr>
          <p:spPr>
            <a:xfrm>
              <a:off x="9210675" y="48482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26836" y="41832"/>
                  </a:lnTo>
                  <a:lnTo>
                    <a:pt x="50698" y="86680"/>
                  </a:lnTo>
                  <a:lnTo>
                    <a:pt x="57104" y="91441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2"/>
            <p:cNvSpPr/>
            <p:nvPr>
              <p:custDataLst>
                <p:tags r:id="rId200"/>
              </p:custDataLst>
            </p:nvPr>
          </p:nvSpPr>
          <p:spPr>
            <a:xfrm>
              <a:off x="9159442" y="4831594"/>
              <a:ext cx="117909" cy="159507"/>
            </a:xfrm>
            <a:custGeom>
              <a:avLst/>
              <a:gdLst/>
              <a:ahLst/>
              <a:cxnLst/>
              <a:rect l="0" t="0" r="0" b="0"/>
              <a:pathLst>
                <a:path w="117909" h="159507">
                  <a:moveTo>
                    <a:pt x="117908" y="26156"/>
                  </a:moveTo>
                  <a:lnTo>
                    <a:pt x="117908" y="26156"/>
                  </a:lnTo>
                  <a:lnTo>
                    <a:pt x="117908" y="8823"/>
                  </a:lnTo>
                  <a:lnTo>
                    <a:pt x="116850" y="40250"/>
                  </a:lnTo>
                  <a:lnTo>
                    <a:pt x="112851" y="52176"/>
                  </a:lnTo>
                  <a:lnTo>
                    <a:pt x="87317" y="84654"/>
                  </a:lnTo>
                  <a:lnTo>
                    <a:pt x="77501" y="89196"/>
                  </a:lnTo>
                  <a:lnTo>
                    <a:pt x="53952" y="92113"/>
                  </a:lnTo>
                  <a:lnTo>
                    <a:pt x="30167" y="82506"/>
                  </a:lnTo>
                  <a:lnTo>
                    <a:pt x="5015" y="67391"/>
                  </a:lnTo>
                  <a:lnTo>
                    <a:pt x="1372" y="66347"/>
                  </a:lnTo>
                  <a:lnTo>
                    <a:pt x="0" y="64591"/>
                  </a:lnTo>
                  <a:lnTo>
                    <a:pt x="144" y="62362"/>
                  </a:lnTo>
                  <a:lnTo>
                    <a:pt x="1298" y="59819"/>
                  </a:lnTo>
                  <a:lnTo>
                    <a:pt x="3127" y="58123"/>
                  </a:lnTo>
                  <a:lnTo>
                    <a:pt x="7980" y="56238"/>
                  </a:lnTo>
                  <a:lnTo>
                    <a:pt x="51527" y="66549"/>
                  </a:lnTo>
                  <a:lnTo>
                    <a:pt x="71634" y="72353"/>
                  </a:lnTo>
                  <a:lnTo>
                    <a:pt x="74358" y="71770"/>
                  </a:lnTo>
                  <a:lnTo>
                    <a:pt x="76175" y="70324"/>
                  </a:lnTo>
                  <a:lnTo>
                    <a:pt x="77386" y="68301"/>
                  </a:lnTo>
                  <a:lnTo>
                    <a:pt x="79595" y="38096"/>
                  </a:lnTo>
                  <a:lnTo>
                    <a:pt x="70671" y="0"/>
                  </a:lnTo>
                  <a:lnTo>
                    <a:pt x="67633" y="4301"/>
                  </a:lnTo>
                  <a:lnTo>
                    <a:pt x="63813" y="13268"/>
                  </a:lnTo>
                  <a:lnTo>
                    <a:pt x="61025" y="57306"/>
                  </a:lnTo>
                  <a:lnTo>
                    <a:pt x="60811" y="97847"/>
                  </a:lnTo>
                  <a:lnTo>
                    <a:pt x="51233" y="15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SMARTInkShape-63"/>
          <p:cNvSpPr/>
          <p:nvPr>
            <p:custDataLst>
              <p:tags r:id="rId9"/>
            </p:custDataLst>
          </p:nvPr>
        </p:nvSpPr>
        <p:spPr>
          <a:xfrm>
            <a:off x="4067175" y="4335210"/>
            <a:ext cx="7048501" cy="332041"/>
          </a:xfrm>
          <a:custGeom>
            <a:avLst/>
            <a:gdLst/>
            <a:ahLst/>
            <a:cxnLst/>
            <a:rect l="0" t="0" r="0" b="0"/>
            <a:pathLst>
              <a:path w="7048501" h="332041">
                <a:moveTo>
                  <a:pt x="0" y="122490"/>
                </a:moveTo>
                <a:lnTo>
                  <a:pt x="0" y="122490"/>
                </a:lnTo>
                <a:lnTo>
                  <a:pt x="41684" y="117433"/>
                </a:lnTo>
                <a:lnTo>
                  <a:pt x="72501" y="114951"/>
                </a:lnTo>
                <a:lnTo>
                  <a:pt x="119907" y="113554"/>
                </a:lnTo>
                <a:lnTo>
                  <a:pt x="160764" y="110317"/>
                </a:lnTo>
                <a:lnTo>
                  <a:pt x="199681" y="105477"/>
                </a:lnTo>
                <a:lnTo>
                  <a:pt x="238023" y="104043"/>
                </a:lnTo>
                <a:lnTo>
                  <a:pt x="279017" y="100797"/>
                </a:lnTo>
                <a:lnTo>
                  <a:pt x="324677" y="95954"/>
                </a:lnTo>
                <a:lnTo>
                  <a:pt x="371720" y="91697"/>
                </a:lnTo>
                <a:lnTo>
                  <a:pt x="419172" y="86555"/>
                </a:lnTo>
                <a:lnTo>
                  <a:pt x="451940" y="85352"/>
                </a:lnTo>
                <a:lnTo>
                  <a:pt x="487671" y="84817"/>
                </a:lnTo>
                <a:lnTo>
                  <a:pt x="524718" y="81758"/>
                </a:lnTo>
                <a:lnTo>
                  <a:pt x="563408" y="77928"/>
                </a:lnTo>
                <a:lnTo>
                  <a:pt x="605298" y="76227"/>
                </a:lnTo>
                <a:lnTo>
                  <a:pt x="645788" y="72648"/>
                </a:lnTo>
                <a:lnTo>
                  <a:pt x="686008" y="68588"/>
                </a:lnTo>
                <a:lnTo>
                  <a:pt x="728579" y="66783"/>
                </a:lnTo>
                <a:lnTo>
                  <a:pt x="775015" y="63159"/>
                </a:lnTo>
                <a:lnTo>
                  <a:pt x="799252" y="60711"/>
                </a:lnTo>
                <a:lnTo>
                  <a:pt x="823876" y="59079"/>
                </a:lnTo>
                <a:lnTo>
                  <a:pt x="848759" y="57990"/>
                </a:lnTo>
                <a:lnTo>
                  <a:pt x="873814" y="57266"/>
                </a:lnTo>
                <a:lnTo>
                  <a:pt x="921409" y="56460"/>
                </a:lnTo>
                <a:lnTo>
                  <a:pt x="944473" y="56245"/>
                </a:lnTo>
                <a:lnTo>
                  <a:pt x="969373" y="55043"/>
                </a:lnTo>
                <a:lnTo>
                  <a:pt x="995499" y="53184"/>
                </a:lnTo>
                <a:lnTo>
                  <a:pt x="1022441" y="50885"/>
                </a:lnTo>
                <a:lnTo>
                  <a:pt x="1049927" y="49355"/>
                </a:lnTo>
                <a:lnTo>
                  <a:pt x="1077776" y="48333"/>
                </a:lnTo>
                <a:lnTo>
                  <a:pt x="1105869" y="47652"/>
                </a:lnTo>
                <a:lnTo>
                  <a:pt x="1134120" y="46140"/>
                </a:lnTo>
                <a:lnTo>
                  <a:pt x="1162480" y="44073"/>
                </a:lnTo>
                <a:lnTo>
                  <a:pt x="1190912" y="41637"/>
                </a:lnTo>
                <a:lnTo>
                  <a:pt x="1219391" y="40013"/>
                </a:lnTo>
                <a:lnTo>
                  <a:pt x="1247903" y="38930"/>
                </a:lnTo>
                <a:lnTo>
                  <a:pt x="1276435" y="38208"/>
                </a:lnTo>
                <a:lnTo>
                  <a:pt x="1304982" y="36669"/>
                </a:lnTo>
                <a:lnTo>
                  <a:pt x="1333538" y="34584"/>
                </a:lnTo>
                <a:lnTo>
                  <a:pt x="1362101" y="32136"/>
                </a:lnTo>
                <a:lnTo>
                  <a:pt x="1392782" y="30504"/>
                </a:lnTo>
                <a:lnTo>
                  <a:pt x="1424880" y="29415"/>
                </a:lnTo>
                <a:lnTo>
                  <a:pt x="1457920" y="28691"/>
                </a:lnTo>
                <a:lnTo>
                  <a:pt x="1490530" y="27149"/>
                </a:lnTo>
                <a:lnTo>
                  <a:pt x="1522854" y="25063"/>
                </a:lnTo>
                <a:lnTo>
                  <a:pt x="1554985" y="22614"/>
                </a:lnTo>
                <a:lnTo>
                  <a:pt x="1588048" y="20981"/>
                </a:lnTo>
                <a:lnTo>
                  <a:pt x="1621732" y="19892"/>
                </a:lnTo>
                <a:lnTo>
                  <a:pt x="1655830" y="19166"/>
                </a:lnTo>
                <a:lnTo>
                  <a:pt x="1691262" y="17624"/>
                </a:lnTo>
                <a:lnTo>
                  <a:pt x="1727583" y="15538"/>
                </a:lnTo>
                <a:lnTo>
                  <a:pt x="1764497" y="13089"/>
                </a:lnTo>
                <a:lnTo>
                  <a:pt x="1799690" y="11456"/>
                </a:lnTo>
                <a:lnTo>
                  <a:pt x="1833735" y="10367"/>
                </a:lnTo>
                <a:lnTo>
                  <a:pt x="1867015" y="9641"/>
                </a:lnTo>
                <a:lnTo>
                  <a:pt x="1901901" y="9157"/>
                </a:lnTo>
                <a:lnTo>
                  <a:pt x="1937859" y="8835"/>
                </a:lnTo>
                <a:lnTo>
                  <a:pt x="1974531" y="8620"/>
                </a:lnTo>
                <a:lnTo>
                  <a:pt x="2010621" y="8477"/>
                </a:lnTo>
                <a:lnTo>
                  <a:pt x="2046322" y="8381"/>
                </a:lnTo>
                <a:lnTo>
                  <a:pt x="2081763" y="8318"/>
                </a:lnTo>
                <a:lnTo>
                  <a:pt x="2118093" y="7216"/>
                </a:lnTo>
                <a:lnTo>
                  <a:pt x="2155011" y="5424"/>
                </a:lnTo>
                <a:lnTo>
                  <a:pt x="2192324" y="3171"/>
                </a:lnTo>
                <a:lnTo>
                  <a:pt x="2229900" y="1669"/>
                </a:lnTo>
                <a:lnTo>
                  <a:pt x="2267649" y="668"/>
                </a:lnTo>
                <a:lnTo>
                  <a:pt x="2305515" y="0"/>
                </a:lnTo>
                <a:lnTo>
                  <a:pt x="2343460" y="613"/>
                </a:lnTo>
                <a:lnTo>
                  <a:pt x="2381457" y="2081"/>
                </a:lnTo>
                <a:lnTo>
                  <a:pt x="2419488" y="4117"/>
                </a:lnTo>
                <a:lnTo>
                  <a:pt x="2457542" y="5475"/>
                </a:lnTo>
                <a:lnTo>
                  <a:pt x="2495611" y="6380"/>
                </a:lnTo>
                <a:lnTo>
                  <a:pt x="2533691" y="6983"/>
                </a:lnTo>
                <a:lnTo>
                  <a:pt x="2571777" y="7385"/>
                </a:lnTo>
                <a:lnTo>
                  <a:pt x="2609869" y="7654"/>
                </a:lnTo>
                <a:lnTo>
                  <a:pt x="2647962" y="7832"/>
                </a:lnTo>
                <a:lnTo>
                  <a:pt x="2686059" y="7952"/>
                </a:lnTo>
                <a:lnTo>
                  <a:pt x="2724155" y="8031"/>
                </a:lnTo>
                <a:lnTo>
                  <a:pt x="2762254" y="8084"/>
                </a:lnTo>
                <a:lnTo>
                  <a:pt x="2801411" y="8119"/>
                </a:lnTo>
                <a:lnTo>
                  <a:pt x="2841274" y="8143"/>
                </a:lnTo>
                <a:lnTo>
                  <a:pt x="2881607" y="8159"/>
                </a:lnTo>
                <a:lnTo>
                  <a:pt x="2921197" y="8169"/>
                </a:lnTo>
                <a:lnTo>
                  <a:pt x="2960290" y="8176"/>
                </a:lnTo>
                <a:lnTo>
                  <a:pt x="2999051" y="8181"/>
                </a:lnTo>
                <a:lnTo>
                  <a:pt x="3038651" y="9242"/>
                </a:lnTo>
                <a:lnTo>
                  <a:pt x="3078810" y="11008"/>
                </a:lnTo>
                <a:lnTo>
                  <a:pt x="3119340" y="13244"/>
                </a:lnTo>
                <a:lnTo>
                  <a:pt x="3159059" y="14734"/>
                </a:lnTo>
                <a:lnTo>
                  <a:pt x="3198240" y="15728"/>
                </a:lnTo>
                <a:lnTo>
                  <a:pt x="3237060" y="16390"/>
                </a:lnTo>
                <a:lnTo>
                  <a:pt x="3277757" y="16832"/>
                </a:lnTo>
                <a:lnTo>
                  <a:pt x="3319704" y="17126"/>
                </a:lnTo>
                <a:lnTo>
                  <a:pt x="3362486" y="17322"/>
                </a:lnTo>
                <a:lnTo>
                  <a:pt x="3403708" y="18511"/>
                </a:lnTo>
                <a:lnTo>
                  <a:pt x="3443888" y="20363"/>
                </a:lnTo>
                <a:lnTo>
                  <a:pt x="3483376" y="22655"/>
                </a:lnTo>
                <a:lnTo>
                  <a:pt x="3522401" y="24183"/>
                </a:lnTo>
                <a:lnTo>
                  <a:pt x="3561117" y="25203"/>
                </a:lnTo>
                <a:lnTo>
                  <a:pt x="3599628" y="25882"/>
                </a:lnTo>
                <a:lnTo>
                  <a:pt x="3640119" y="27392"/>
                </a:lnTo>
                <a:lnTo>
                  <a:pt x="3681930" y="29458"/>
                </a:lnTo>
                <a:lnTo>
                  <a:pt x="3724620" y="31894"/>
                </a:lnTo>
                <a:lnTo>
                  <a:pt x="3765779" y="34576"/>
                </a:lnTo>
                <a:lnTo>
                  <a:pt x="3805920" y="37422"/>
                </a:lnTo>
                <a:lnTo>
                  <a:pt x="3845380" y="40378"/>
                </a:lnTo>
                <a:lnTo>
                  <a:pt x="3884387" y="42349"/>
                </a:lnTo>
                <a:lnTo>
                  <a:pt x="3923091" y="43663"/>
                </a:lnTo>
                <a:lnTo>
                  <a:pt x="3961594" y="44539"/>
                </a:lnTo>
                <a:lnTo>
                  <a:pt x="4001021" y="46180"/>
                </a:lnTo>
                <a:lnTo>
                  <a:pt x="4041064" y="48334"/>
                </a:lnTo>
                <a:lnTo>
                  <a:pt x="4081518" y="50828"/>
                </a:lnTo>
                <a:lnTo>
                  <a:pt x="4121186" y="53548"/>
                </a:lnTo>
                <a:lnTo>
                  <a:pt x="4160333" y="56421"/>
                </a:lnTo>
                <a:lnTo>
                  <a:pt x="4199131" y="59394"/>
                </a:lnTo>
                <a:lnTo>
                  <a:pt x="4237696" y="62434"/>
                </a:lnTo>
                <a:lnTo>
                  <a:pt x="4276106" y="65519"/>
                </a:lnTo>
                <a:lnTo>
                  <a:pt x="4314412" y="68634"/>
                </a:lnTo>
                <a:lnTo>
                  <a:pt x="4352650" y="71769"/>
                </a:lnTo>
                <a:lnTo>
                  <a:pt x="4390841" y="74918"/>
                </a:lnTo>
                <a:lnTo>
                  <a:pt x="4429003" y="78076"/>
                </a:lnTo>
                <a:lnTo>
                  <a:pt x="4467143" y="81239"/>
                </a:lnTo>
                <a:lnTo>
                  <a:pt x="4505271" y="84406"/>
                </a:lnTo>
                <a:lnTo>
                  <a:pt x="4543389" y="87575"/>
                </a:lnTo>
                <a:lnTo>
                  <a:pt x="4581501" y="89689"/>
                </a:lnTo>
                <a:lnTo>
                  <a:pt x="4619609" y="91098"/>
                </a:lnTo>
                <a:lnTo>
                  <a:pt x="4657715" y="92036"/>
                </a:lnTo>
                <a:lnTo>
                  <a:pt x="4695818" y="94780"/>
                </a:lnTo>
                <a:lnTo>
                  <a:pt x="4733921" y="98724"/>
                </a:lnTo>
                <a:lnTo>
                  <a:pt x="4772022" y="103471"/>
                </a:lnTo>
                <a:lnTo>
                  <a:pt x="4810123" y="107694"/>
                </a:lnTo>
                <a:lnTo>
                  <a:pt x="4848224" y="111568"/>
                </a:lnTo>
                <a:lnTo>
                  <a:pt x="4886324" y="115209"/>
                </a:lnTo>
                <a:lnTo>
                  <a:pt x="4925483" y="117636"/>
                </a:lnTo>
                <a:lnTo>
                  <a:pt x="4965347" y="119253"/>
                </a:lnTo>
                <a:lnTo>
                  <a:pt x="5005682" y="120332"/>
                </a:lnTo>
                <a:lnTo>
                  <a:pt x="5046330" y="123168"/>
                </a:lnTo>
                <a:lnTo>
                  <a:pt x="5087186" y="127175"/>
                </a:lnTo>
                <a:lnTo>
                  <a:pt x="5128182" y="131963"/>
                </a:lnTo>
                <a:lnTo>
                  <a:pt x="5168212" y="136214"/>
                </a:lnTo>
                <a:lnTo>
                  <a:pt x="5207601" y="140106"/>
                </a:lnTo>
                <a:lnTo>
                  <a:pt x="5246560" y="143759"/>
                </a:lnTo>
                <a:lnTo>
                  <a:pt x="5286288" y="147252"/>
                </a:lnTo>
                <a:lnTo>
                  <a:pt x="5326534" y="150640"/>
                </a:lnTo>
                <a:lnTo>
                  <a:pt x="5367123" y="153956"/>
                </a:lnTo>
                <a:lnTo>
                  <a:pt x="5406882" y="157226"/>
                </a:lnTo>
                <a:lnTo>
                  <a:pt x="5446089" y="160464"/>
                </a:lnTo>
                <a:lnTo>
                  <a:pt x="5484926" y="163681"/>
                </a:lnTo>
                <a:lnTo>
                  <a:pt x="5523517" y="166884"/>
                </a:lnTo>
                <a:lnTo>
                  <a:pt x="5561945" y="170078"/>
                </a:lnTo>
                <a:lnTo>
                  <a:pt x="5600264" y="173265"/>
                </a:lnTo>
                <a:lnTo>
                  <a:pt x="5638509" y="176448"/>
                </a:lnTo>
                <a:lnTo>
                  <a:pt x="5676705" y="179629"/>
                </a:lnTo>
                <a:lnTo>
                  <a:pt x="5714872" y="182808"/>
                </a:lnTo>
                <a:lnTo>
                  <a:pt x="5753014" y="185985"/>
                </a:lnTo>
                <a:lnTo>
                  <a:pt x="5791142" y="189162"/>
                </a:lnTo>
                <a:lnTo>
                  <a:pt x="5829262" y="192338"/>
                </a:lnTo>
                <a:lnTo>
                  <a:pt x="5867373" y="195513"/>
                </a:lnTo>
                <a:lnTo>
                  <a:pt x="5905482" y="198689"/>
                </a:lnTo>
                <a:lnTo>
                  <a:pt x="5943588" y="201864"/>
                </a:lnTo>
                <a:lnTo>
                  <a:pt x="5980633" y="205040"/>
                </a:lnTo>
                <a:lnTo>
                  <a:pt x="6016973" y="208215"/>
                </a:lnTo>
                <a:lnTo>
                  <a:pt x="6052841" y="211390"/>
                </a:lnTo>
                <a:lnTo>
                  <a:pt x="6089452" y="214565"/>
                </a:lnTo>
                <a:lnTo>
                  <a:pt x="6126559" y="217740"/>
                </a:lnTo>
                <a:lnTo>
                  <a:pt x="6163998" y="220915"/>
                </a:lnTo>
                <a:lnTo>
                  <a:pt x="6200598" y="224090"/>
                </a:lnTo>
                <a:lnTo>
                  <a:pt x="6236640" y="227265"/>
                </a:lnTo>
                <a:lnTo>
                  <a:pt x="6272309" y="230440"/>
                </a:lnTo>
                <a:lnTo>
                  <a:pt x="6306673" y="233615"/>
                </a:lnTo>
                <a:lnTo>
                  <a:pt x="6340167" y="236790"/>
                </a:lnTo>
                <a:lnTo>
                  <a:pt x="6373078" y="239965"/>
                </a:lnTo>
                <a:lnTo>
                  <a:pt x="6406659" y="243140"/>
                </a:lnTo>
                <a:lnTo>
                  <a:pt x="6440690" y="246315"/>
                </a:lnTo>
                <a:lnTo>
                  <a:pt x="6475019" y="249490"/>
                </a:lnTo>
                <a:lnTo>
                  <a:pt x="6508487" y="253723"/>
                </a:lnTo>
                <a:lnTo>
                  <a:pt x="6541384" y="258662"/>
                </a:lnTo>
                <a:lnTo>
                  <a:pt x="6573897" y="264072"/>
                </a:lnTo>
                <a:lnTo>
                  <a:pt x="6606157" y="268736"/>
                </a:lnTo>
                <a:lnTo>
                  <a:pt x="6638246" y="272904"/>
                </a:lnTo>
                <a:lnTo>
                  <a:pt x="6670222" y="276741"/>
                </a:lnTo>
                <a:lnTo>
                  <a:pt x="6700007" y="280357"/>
                </a:lnTo>
                <a:lnTo>
                  <a:pt x="6728330" y="283827"/>
                </a:lnTo>
                <a:lnTo>
                  <a:pt x="6755678" y="287197"/>
                </a:lnTo>
                <a:lnTo>
                  <a:pt x="6783435" y="291562"/>
                </a:lnTo>
                <a:lnTo>
                  <a:pt x="6811466" y="296588"/>
                </a:lnTo>
                <a:lnTo>
                  <a:pt x="6839676" y="302055"/>
                </a:lnTo>
                <a:lnTo>
                  <a:pt x="6866951" y="306758"/>
                </a:lnTo>
                <a:lnTo>
                  <a:pt x="6893601" y="310953"/>
                </a:lnTo>
                <a:lnTo>
                  <a:pt x="6919834" y="314807"/>
                </a:lnTo>
                <a:lnTo>
                  <a:pt x="6945789" y="318435"/>
                </a:lnTo>
                <a:lnTo>
                  <a:pt x="7048500" y="3320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25"/>
          <p:cNvGrpSpPr/>
          <p:nvPr/>
        </p:nvGrpSpPr>
        <p:grpSpPr>
          <a:xfrm>
            <a:off x="4844097" y="1743075"/>
            <a:ext cx="220826" cy="238126"/>
            <a:chOff x="4844097" y="1743075"/>
            <a:chExt cx="220826" cy="238126"/>
          </a:xfrm>
        </p:grpSpPr>
        <p:sp>
          <p:nvSpPr>
            <p:cNvPr id="261" name="SMARTInkShape-64"/>
            <p:cNvSpPr/>
            <p:nvPr>
              <p:custDataLst>
                <p:tags r:id="rId194"/>
              </p:custDataLst>
            </p:nvPr>
          </p:nvSpPr>
          <p:spPr>
            <a:xfrm>
              <a:off x="4876800" y="1743075"/>
              <a:ext cx="19051" cy="238126"/>
            </a:xfrm>
            <a:custGeom>
              <a:avLst/>
              <a:gdLst/>
              <a:ahLst/>
              <a:cxnLst/>
              <a:rect l="0" t="0" r="0" b="0"/>
              <a:pathLst>
                <a:path w="19051" h="2381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5793" y="45761"/>
                  </a:lnTo>
                  <a:lnTo>
                    <a:pt x="763" y="93110"/>
                  </a:lnTo>
                  <a:lnTo>
                    <a:pt x="225" y="135538"/>
                  </a:lnTo>
                  <a:lnTo>
                    <a:pt x="45" y="18211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5"/>
            <p:cNvSpPr/>
            <p:nvPr>
              <p:custDataLst>
                <p:tags r:id="rId195"/>
              </p:custDataLst>
            </p:nvPr>
          </p:nvSpPr>
          <p:spPr>
            <a:xfrm>
              <a:off x="4844097" y="1770402"/>
              <a:ext cx="155560" cy="191749"/>
            </a:xfrm>
            <a:custGeom>
              <a:avLst/>
              <a:gdLst/>
              <a:ahLst/>
              <a:cxnLst/>
              <a:rect l="0" t="0" r="0" b="0"/>
              <a:pathLst>
                <a:path w="155560" h="191749">
                  <a:moveTo>
                    <a:pt x="13653" y="191748"/>
                  </a:moveTo>
                  <a:lnTo>
                    <a:pt x="13653" y="191748"/>
                  </a:lnTo>
                  <a:lnTo>
                    <a:pt x="396" y="155120"/>
                  </a:lnTo>
                  <a:lnTo>
                    <a:pt x="0" y="138075"/>
                  </a:lnTo>
                  <a:lnTo>
                    <a:pt x="3352" y="124502"/>
                  </a:lnTo>
                  <a:lnTo>
                    <a:pt x="8368" y="114941"/>
                  </a:lnTo>
                  <a:lnTo>
                    <a:pt x="48757" y="86475"/>
                  </a:lnTo>
                  <a:lnTo>
                    <a:pt x="72738" y="70597"/>
                  </a:lnTo>
                  <a:lnTo>
                    <a:pt x="97129" y="56368"/>
                  </a:lnTo>
                  <a:lnTo>
                    <a:pt x="123227" y="32927"/>
                  </a:lnTo>
                  <a:lnTo>
                    <a:pt x="145505" y="3996"/>
                  </a:lnTo>
                  <a:lnTo>
                    <a:pt x="149180" y="963"/>
                  </a:lnTo>
                  <a:lnTo>
                    <a:pt x="151629" y="0"/>
                  </a:lnTo>
                  <a:lnTo>
                    <a:pt x="153262" y="416"/>
                  </a:lnTo>
                  <a:lnTo>
                    <a:pt x="154351" y="2810"/>
                  </a:lnTo>
                  <a:lnTo>
                    <a:pt x="155559" y="11114"/>
                  </a:lnTo>
                  <a:lnTo>
                    <a:pt x="148733" y="40239"/>
                  </a:lnTo>
                  <a:lnTo>
                    <a:pt x="140015" y="70294"/>
                  </a:lnTo>
                  <a:lnTo>
                    <a:pt x="137979" y="111548"/>
                  </a:lnTo>
                  <a:lnTo>
                    <a:pt x="127953" y="163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6"/>
            <p:cNvSpPr/>
            <p:nvPr>
              <p:custDataLst>
                <p:tags r:id="rId196"/>
              </p:custDataLst>
            </p:nvPr>
          </p:nvSpPr>
          <p:spPr>
            <a:xfrm>
              <a:off x="5021507" y="1905000"/>
              <a:ext cx="43416" cy="75105"/>
            </a:xfrm>
            <a:custGeom>
              <a:avLst/>
              <a:gdLst/>
              <a:ahLst/>
              <a:cxnLst/>
              <a:rect l="0" t="0" r="0" b="0"/>
              <a:pathLst>
                <a:path w="43416" h="75105">
                  <a:moveTo>
                    <a:pt x="26743" y="9525"/>
                  </a:moveTo>
                  <a:lnTo>
                    <a:pt x="26743" y="9525"/>
                  </a:lnTo>
                  <a:lnTo>
                    <a:pt x="21687" y="9525"/>
                  </a:lnTo>
                  <a:lnTo>
                    <a:pt x="16382" y="12347"/>
                  </a:lnTo>
                  <a:lnTo>
                    <a:pt x="10496" y="18188"/>
                  </a:lnTo>
                  <a:lnTo>
                    <a:pt x="4353" y="27839"/>
                  </a:lnTo>
                  <a:lnTo>
                    <a:pt x="0" y="45173"/>
                  </a:lnTo>
                  <a:lnTo>
                    <a:pt x="1805" y="57471"/>
                  </a:lnTo>
                  <a:lnTo>
                    <a:pt x="3768" y="63714"/>
                  </a:lnTo>
                  <a:lnTo>
                    <a:pt x="7193" y="67876"/>
                  </a:lnTo>
                  <a:lnTo>
                    <a:pt x="16643" y="72500"/>
                  </a:lnTo>
                  <a:lnTo>
                    <a:pt x="28807" y="75104"/>
                  </a:lnTo>
                  <a:lnTo>
                    <a:pt x="32352" y="73352"/>
                  </a:lnTo>
                  <a:lnTo>
                    <a:pt x="39114" y="65762"/>
                  </a:lnTo>
                  <a:lnTo>
                    <a:pt x="42824" y="52511"/>
                  </a:lnTo>
                  <a:lnTo>
                    <a:pt x="43415" y="36038"/>
                  </a:lnTo>
                  <a:lnTo>
                    <a:pt x="362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26"/>
          <p:cNvGrpSpPr/>
          <p:nvPr/>
        </p:nvGrpSpPr>
        <p:grpSpPr>
          <a:xfrm>
            <a:off x="2809875" y="1562100"/>
            <a:ext cx="1752601" cy="714376"/>
            <a:chOff x="2809875" y="1562100"/>
            <a:chExt cx="1752601" cy="714376"/>
          </a:xfrm>
        </p:grpSpPr>
        <p:sp>
          <p:nvSpPr>
            <p:cNvPr id="265" name="SMARTInkShape-67"/>
            <p:cNvSpPr/>
            <p:nvPr>
              <p:custDataLst>
                <p:tags r:id="rId182"/>
              </p:custDataLst>
            </p:nvPr>
          </p:nvSpPr>
          <p:spPr>
            <a:xfrm>
              <a:off x="2809875" y="1562100"/>
              <a:ext cx="57151" cy="714376"/>
            </a:xfrm>
            <a:custGeom>
              <a:avLst/>
              <a:gdLst/>
              <a:ahLst/>
              <a:cxnLst/>
              <a:rect l="0" t="0" r="0" b="0"/>
              <a:pathLst>
                <a:path w="57151" h="714376">
                  <a:moveTo>
                    <a:pt x="0" y="0"/>
                  </a:moveTo>
                  <a:lnTo>
                    <a:pt x="0" y="0"/>
                  </a:lnTo>
                  <a:lnTo>
                    <a:pt x="0" y="38540"/>
                  </a:lnTo>
                  <a:lnTo>
                    <a:pt x="2822" y="73926"/>
                  </a:lnTo>
                  <a:lnTo>
                    <a:pt x="6546" y="111173"/>
                  </a:lnTo>
                  <a:lnTo>
                    <a:pt x="8642" y="157000"/>
                  </a:lnTo>
                  <a:lnTo>
                    <a:pt x="9133" y="187958"/>
                  </a:lnTo>
                  <a:lnTo>
                    <a:pt x="12172" y="222179"/>
                  </a:lnTo>
                  <a:lnTo>
                    <a:pt x="15994" y="257496"/>
                  </a:lnTo>
                  <a:lnTo>
                    <a:pt x="17692" y="290831"/>
                  </a:lnTo>
                  <a:lnTo>
                    <a:pt x="21268" y="323286"/>
                  </a:lnTo>
                  <a:lnTo>
                    <a:pt x="26386" y="356408"/>
                  </a:lnTo>
                  <a:lnTo>
                    <a:pt x="32188" y="392295"/>
                  </a:lnTo>
                  <a:lnTo>
                    <a:pt x="35472" y="426589"/>
                  </a:lnTo>
                  <a:lnTo>
                    <a:pt x="37322" y="472825"/>
                  </a:lnTo>
                  <a:lnTo>
                    <a:pt x="40692" y="516157"/>
                  </a:lnTo>
                  <a:lnTo>
                    <a:pt x="45571" y="559688"/>
                  </a:lnTo>
                  <a:lnTo>
                    <a:pt x="47016" y="605042"/>
                  </a:lnTo>
                  <a:lnTo>
                    <a:pt x="48413" y="638266"/>
                  </a:lnTo>
                  <a:lnTo>
                    <a:pt x="54091" y="678654"/>
                  </a:lnTo>
                  <a:lnTo>
                    <a:pt x="57150" y="714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8"/>
            <p:cNvSpPr/>
            <p:nvPr>
              <p:custDataLst>
                <p:tags r:id="rId183"/>
              </p:custDataLst>
            </p:nvPr>
          </p:nvSpPr>
          <p:spPr>
            <a:xfrm>
              <a:off x="2973632" y="1839502"/>
              <a:ext cx="185649" cy="232248"/>
            </a:xfrm>
            <a:custGeom>
              <a:avLst/>
              <a:gdLst/>
              <a:ahLst/>
              <a:cxnLst/>
              <a:rect l="0" t="0" r="0" b="0"/>
              <a:pathLst>
                <a:path w="185649" h="232248">
                  <a:moveTo>
                    <a:pt x="26743" y="27398"/>
                  </a:moveTo>
                  <a:lnTo>
                    <a:pt x="26743" y="27398"/>
                  </a:lnTo>
                  <a:lnTo>
                    <a:pt x="13486" y="27398"/>
                  </a:lnTo>
                  <a:lnTo>
                    <a:pt x="10497" y="24223"/>
                  </a:lnTo>
                  <a:lnTo>
                    <a:pt x="0" y="2795"/>
                  </a:lnTo>
                  <a:lnTo>
                    <a:pt x="448" y="1471"/>
                  </a:lnTo>
                  <a:lnTo>
                    <a:pt x="1805" y="589"/>
                  </a:lnTo>
                  <a:lnTo>
                    <a:pt x="3768" y="0"/>
                  </a:lnTo>
                  <a:lnTo>
                    <a:pt x="47121" y="12184"/>
                  </a:lnTo>
                  <a:lnTo>
                    <a:pt x="88876" y="27485"/>
                  </a:lnTo>
                  <a:lnTo>
                    <a:pt x="130621" y="40115"/>
                  </a:lnTo>
                  <a:lnTo>
                    <a:pt x="159827" y="54685"/>
                  </a:lnTo>
                  <a:lnTo>
                    <a:pt x="178476" y="72407"/>
                  </a:lnTo>
                  <a:lnTo>
                    <a:pt x="184138" y="81974"/>
                  </a:lnTo>
                  <a:lnTo>
                    <a:pt x="185648" y="86007"/>
                  </a:lnTo>
                  <a:lnTo>
                    <a:pt x="184538" y="90813"/>
                  </a:lnTo>
                  <a:lnTo>
                    <a:pt x="172863" y="107688"/>
                  </a:lnTo>
                  <a:lnTo>
                    <a:pt x="126620" y="148454"/>
                  </a:lnTo>
                  <a:lnTo>
                    <a:pt x="85449" y="180391"/>
                  </a:lnTo>
                  <a:lnTo>
                    <a:pt x="39665" y="224063"/>
                  </a:lnTo>
                  <a:lnTo>
                    <a:pt x="39591" y="226241"/>
                  </a:lnTo>
                  <a:lnTo>
                    <a:pt x="42331" y="231484"/>
                  </a:lnTo>
                  <a:lnTo>
                    <a:pt x="43485" y="232247"/>
                  </a:lnTo>
                  <a:lnTo>
                    <a:pt x="45793" y="227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9"/>
            <p:cNvSpPr/>
            <p:nvPr>
              <p:custDataLst>
                <p:tags r:id="rId184"/>
              </p:custDataLst>
            </p:nvPr>
          </p:nvSpPr>
          <p:spPr>
            <a:xfrm>
              <a:off x="3295650" y="1810395"/>
              <a:ext cx="209551" cy="189668"/>
            </a:xfrm>
            <a:custGeom>
              <a:avLst/>
              <a:gdLst/>
              <a:ahLst/>
              <a:cxnLst/>
              <a:rect l="0" t="0" r="0" b="0"/>
              <a:pathLst>
                <a:path w="209551" h="189668">
                  <a:moveTo>
                    <a:pt x="0" y="27930"/>
                  </a:moveTo>
                  <a:lnTo>
                    <a:pt x="0" y="27930"/>
                  </a:lnTo>
                  <a:lnTo>
                    <a:pt x="0" y="13741"/>
                  </a:lnTo>
                  <a:lnTo>
                    <a:pt x="2117" y="12121"/>
                  </a:lnTo>
                  <a:lnTo>
                    <a:pt x="46644" y="2619"/>
                  </a:lnTo>
                  <a:lnTo>
                    <a:pt x="88353" y="0"/>
                  </a:lnTo>
                  <a:lnTo>
                    <a:pt x="128875" y="498"/>
                  </a:lnTo>
                  <a:lnTo>
                    <a:pt x="151779" y="6985"/>
                  </a:lnTo>
                  <a:lnTo>
                    <a:pt x="162002" y="12624"/>
                  </a:lnTo>
                  <a:lnTo>
                    <a:pt x="163035" y="16667"/>
                  </a:lnTo>
                  <a:lnTo>
                    <a:pt x="161606" y="21480"/>
                  </a:lnTo>
                  <a:lnTo>
                    <a:pt x="153317" y="32472"/>
                  </a:lnTo>
                  <a:lnTo>
                    <a:pt x="106136" y="68266"/>
                  </a:lnTo>
                  <a:lnTo>
                    <a:pt x="59356" y="99732"/>
                  </a:lnTo>
                  <a:lnTo>
                    <a:pt x="17406" y="139113"/>
                  </a:lnTo>
                  <a:lnTo>
                    <a:pt x="8441" y="154603"/>
                  </a:lnTo>
                  <a:lnTo>
                    <a:pt x="6686" y="161062"/>
                  </a:lnTo>
                  <a:lnTo>
                    <a:pt x="6574" y="166426"/>
                  </a:lnTo>
                  <a:lnTo>
                    <a:pt x="7557" y="171061"/>
                  </a:lnTo>
                  <a:lnTo>
                    <a:pt x="11388" y="175209"/>
                  </a:lnTo>
                  <a:lnTo>
                    <a:pt x="24112" y="182640"/>
                  </a:lnTo>
                  <a:lnTo>
                    <a:pt x="63638" y="188430"/>
                  </a:lnTo>
                  <a:lnTo>
                    <a:pt x="110895" y="189667"/>
                  </a:lnTo>
                  <a:lnTo>
                    <a:pt x="156156" y="183272"/>
                  </a:lnTo>
                  <a:lnTo>
                    <a:pt x="209550" y="170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0"/>
            <p:cNvSpPr/>
            <p:nvPr>
              <p:custDataLst>
                <p:tags r:id="rId185"/>
              </p:custDataLst>
            </p:nvPr>
          </p:nvSpPr>
          <p:spPr>
            <a:xfrm>
              <a:off x="3478543" y="1971675"/>
              <a:ext cx="83808" cy="80075"/>
            </a:xfrm>
            <a:custGeom>
              <a:avLst/>
              <a:gdLst/>
              <a:ahLst/>
              <a:cxnLst/>
              <a:rect l="0" t="0" r="0" b="0"/>
              <a:pathLst>
                <a:path w="83808" h="80075">
                  <a:moveTo>
                    <a:pt x="74282" y="0"/>
                  </a:moveTo>
                  <a:lnTo>
                    <a:pt x="74282" y="0"/>
                  </a:lnTo>
                  <a:lnTo>
                    <a:pt x="74282" y="18314"/>
                  </a:lnTo>
                  <a:lnTo>
                    <a:pt x="68638" y="29659"/>
                  </a:lnTo>
                  <a:lnTo>
                    <a:pt x="43225" y="63948"/>
                  </a:lnTo>
                  <a:lnTo>
                    <a:pt x="24873" y="78836"/>
                  </a:lnTo>
                  <a:lnTo>
                    <a:pt x="21234" y="80074"/>
                  </a:lnTo>
                  <a:lnTo>
                    <a:pt x="17750" y="79841"/>
                  </a:lnTo>
                  <a:lnTo>
                    <a:pt x="14369" y="78628"/>
                  </a:lnTo>
                  <a:lnTo>
                    <a:pt x="7790" y="71634"/>
                  </a:lnTo>
                  <a:lnTo>
                    <a:pt x="2396" y="62529"/>
                  </a:lnTo>
                  <a:lnTo>
                    <a:pt x="0" y="54955"/>
                  </a:lnTo>
                  <a:lnTo>
                    <a:pt x="1477" y="51453"/>
                  </a:lnTo>
                  <a:lnTo>
                    <a:pt x="19709" y="35011"/>
                  </a:lnTo>
                  <a:lnTo>
                    <a:pt x="24142" y="33924"/>
                  </a:lnTo>
                  <a:lnTo>
                    <a:pt x="34711" y="35538"/>
                  </a:lnTo>
                  <a:lnTo>
                    <a:pt x="47505" y="42397"/>
                  </a:lnTo>
                  <a:lnTo>
                    <a:pt x="83807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1"/>
            <p:cNvSpPr/>
            <p:nvPr>
              <p:custDataLst>
                <p:tags r:id="rId186"/>
              </p:custDataLst>
            </p:nvPr>
          </p:nvSpPr>
          <p:spPr>
            <a:xfrm>
              <a:off x="3600450" y="1927483"/>
              <a:ext cx="74484" cy="187068"/>
            </a:xfrm>
            <a:custGeom>
              <a:avLst/>
              <a:gdLst/>
              <a:ahLst/>
              <a:cxnLst/>
              <a:rect l="0" t="0" r="0" b="0"/>
              <a:pathLst>
                <a:path w="74484" h="187068">
                  <a:moveTo>
                    <a:pt x="57150" y="34667"/>
                  </a:moveTo>
                  <a:lnTo>
                    <a:pt x="57150" y="34667"/>
                  </a:lnTo>
                  <a:lnTo>
                    <a:pt x="74483" y="0"/>
                  </a:lnTo>
                  <a:lnTo>
                    <a:pt x="56835" y="45658"/>
                  </a:lnTo>
                  <a:lnTo>
                    <a:pt x="39331" y="87638"/>
                  </a:lnTo>
                  <a:lnTo>
                    <a:pt x="19630" y="133247"/>
                  </a:lnTo>
                  <a:lnTo>
                    <a:pt x="6465" y="155975"/>
                  </a:lnTo>
                  <a:lnTo>
                    <a:pt x="0" y="18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2"/>
            <p:cNvSpPr/>
            <p:nvPr>
              <p:custDataLst>
                <p:tags r:id="rId187"/>
              </p:custDataLst>
            </p:nvPr>
          </p:nvSpPr>
          <p:spPr>
            <a:xfrm>
              <a:off x="3657600" y="2010283"/>
              <a:ext cx="85726" cy="94339"/>
            </a:xfrm>
            <a:custGeom>
              <a:avLst/>
              <a:gdLst/>
              <a:ahLst/>
              <a:cxnLst/>
              <a:rect l="0" t="0" r="0" b="0"/>
              <a:pathLst>
                <a:path w="85726" h="94339">
                  <a:moveTo>
                    <a:pt x="0" y="18542"/>
                  </a:moveTo>
                  <a:lnTo>
                    <a:pt x="0" y="18542"/>
                  </a:lnTo>
                  <a:lnTo>
                    <a:pt x="5057" y="13486"/>
                  </a:lnTo>
                  <a:lnTo>
                    <a:pt x="7539" y="8181"/>
                  </a:lnTo>
                  <a:lnTo>
                    <a:pt x="8201" y="5284"/>
                  </a:lnTo>
                  <a:lnTo>
                    <a:pt x="10759" y="3354"/>
                  </a:lnTo>
                  <a:lnTo>
                    <a:pt x="23414" y="636"/>
                  </a:lnTo>
                  <a:lnTo>
                    <a:pt x="30867" y="0"/>
                  </a:lnTo>
                  <a:lnTo>
                    <a:pt x="34337" y="1948"/>
                  </a:lnTo>
                  <a:lnTo>
                    <a:pt x="41013" y="9756"/>
                  </a:lnTo>
                  <a:lnTo>
                    <a:pt x="44686" y="20281"/>
                  </a:lnTo>
                  <a:lnTo>
                    <a:pt x="45666" y="26052"/>
                  </a:lnTo>
                  <a:lnTo>
                    <a:pt x="43932" y="38107"/>
                  </a:lnTo>
                  <a:lnTo>
                    <a:pt x="38576" y="50521"/>
                  </a:lnTo>
                  <a:lnTo>
                    <a:pt x="12840" y="84394"/>
                  </a:lnTo>
                  <a:lnTo>
                    <a:pt x="10180" y="92698"/>
                  </a:lnTo>
                  <a:lnTo>
                    <a:pt x="11020" y="93379"/>
                  </a:lnTo>
                  <a:lnTo>
                    <a:pt x="18317" y="94338"/>
                  </a:lnTo>
                  <a:lnTo>
                    <a:pt x="44854" y="91840"/>
                  </a:lnTo>
                  <a:lnTo>
                    <a:pt x="85725" y="75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3"/>
            <p:cNvSpPr/>
            <p:nvPr>
              <p:custDataLst>
                <p:tags r:id="rId188"/>
              </p:custDataLst>
            </p:nvPr>
          </p:nvSpPr>
          <p:spPr>
            <a:xfrm>
              <a:off x="3838575" y="20383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12328" y="5756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4"/>
            <p:cNvSpPr/>
            <p:nvPr>
              <p:custDataLst>
                <p:tags r:id="rId189"/>
              </p:custDataLst>
            </p:nvPr>
          </p:nvSpPr>
          <p:spPr>
            <a:xfrm>
              <a:off x="4011500" y="1777124"/>
              <a:ext cx="112826" cy="270151"/>
            </a:xfrm>
            <a:custGeom>
              <a:avLst/>
              <a:gdLst/>
              <a:ahLst/>
              <a:cxnLst/>
              <a:rect l="0" t="0" r="0" b="0"/>
              <a:pathLst>
                <a:path w="112826" h="270151">
                  <a:moveTo>
                    <a:pt x="8050" y="99301"/>
                  </a:moveTo>
                  <a:lnTo>
                    <a:pt x="8050" y="99301"/>
                  </a:lnTo>
                  <a:lnTo>
                    <a:pt x="8050" y="94245"/>
                  </a:lnTo>
                  <a:lnTo>
                    <a:pt x="9108" y="92755"/>
                  </a:lnTo>
                  <a:lnTo>
                    <a:pt x="10872" y="91762"/>
                  </a:lnTo>
                  <a:lnTo>
                    <a:pt x="16251" y="90168"/>
                  </a:lnTo>
                  <a:lnTo>
                    <a:pt x="18556" y="137501"/>
                  </a:lnTo>
                  <a:lnTo>
                    <a:pt x="25099" y="180028"/>
                  </a:lnTo>
                  <a:lnTo>
                    <a:pt x="26704" y="219552"/>
                  </a:lnTo>
                  <a:lnTo>
                    <a:pt x="25963" y="258403"/>
                  </a:lnTo>
                  <a:lnTo>
                    <a:pt x="22009" y="269849"/>
                  </a:lnTo>
                  <a:lnTo>
                    <a:pt x="19473" y="270150"/>
                  </a:lnTo>
                  <a:lnTo>
                    <a:pt x="16724" y="267175"/>
                  </a:lnTo>
                  <a:lnTo>
                    <a:pt x="13832" y="262017"/>
                  </a:lnTo>
                  <a:lnTo>
                    <a:pt x="5989" y="221976"/>
                  </a:lnTo>
                  <a:lnTo>
                    <a:pt x="0" y="174686"/>
                  </a:lnTo>
                  <a:lnTo>
                    <a:pt x="4018" y="139982"/>
                  </a:lnTo>
                  <a:lnTo>
                    <a:pt x="6855" y="94421"/>
                  </a:lnTo>
                  <a:lnTo>
                    <a:pt x="13163" y="61854"/>
                  </a:lnTo>
                  <a:lnTo>
                    <a:pt x="25793" y="22236"/>
                  </a:lnTo>
                  <a:lnTo>
                    <a:pt x="29404" y="12999"/>
                  </a:lnTo>
                  <a:lnTo>
                    <a:pt x="34986" y="6842"/>
                  </a:lnTo>
                  <a:lnTo>
                    <a:pt x="49655" y="0"/>
                  </a:lnTo>
                  <a:lnTo>
                    <a:pt x="55895" y="292"/>
                  </a:lnTo>
                  <a:lnTo>
                    <a:pt x="61113" y="2603"/>
                  </a:lnTo>
                  <a:lnTo>
                    <a:pt x="65651" y="6261"/>
                  </a:lnTo>
                  <a:lnTo>
                    <a:pt x="77093" y="26578"/>
                  </a:lnTo>
                  <a:lnTo>
                    <a:pt x="82129" y="47650"/>
                  </a:lnTo>
                  <a:lnTo>
                    <a:pt x="73609" y="93322"/>
                  </a:lnTo>
                  <a:lnTo>
                    <a:pt x="64869" y="120460"/>
                  </a:lnTo>
                  <a:lnTo>
                    <a:pt x="47378" y="144167"/>
                  </a:lnTo>
                  <a:lnTo>
                    <a:pt x="19949" y="171979"/>
                  </a:lnTo>
                  <a:lnTo>
                    <a:pt x="1765" y="183099"/>
                  </a:lnTo>
                  <a:lnTo>
                    <a:pt x="1743" y="184799"/>
                  </a:lnTo>
                  <a:lnTo>
                    <a:pt x="4541" y="189512"/>
                  </a:lnTo>
                  <a:lnTo>
                    <a:pt x="48980" y="220203"/>
                  </a:lnTo>
                  <a:lnTo>
                    <a:pt x="71835" y="237209"/>
                  </a:lnTo>
                  <a:lnTo>
                    <a:pt x="102253" y="249126"/>
                  </a:lnTo>
                  <a:lnTo>
                    <a:pt x="112825" y="261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5"/>
            <p:cNvSpPr/>
            <p:nvPr>
              <p:custDataLst>
                <p:tags r:id="rId190"/>
              </p:custDataLst>
            </p:nvPr>
          </p:nvSpPr>
          <p:spPr>
            <a:xfrm>
              <a:off x="4152900" y="1916915"/>
              <a:ext cx="123650" cy="228269"/>
            </a:xfrm>
            <a:custGeom>
              <a:avLst/>
              <a:gdLst/>
              <a:ahLst/>
              <a:cxnLst/>
              <a:rect l="0" t="0" r="0" b="0"/>
              <a:pathLst>
                <a:path w="123650" h="228269">
                  <a:moveTo>
                    <a:pt x="0" y="83335"/>
                  </a:moveTo>
                  <a:lnTo>
                    <a:pt x="0" y="83335"/>
                  </a:lnTo>
                  <a:lnTo>
                    <a:pt x="0" y="70077"/>
                  </a:lnTo>
                  <a:lnTo>
                    <a:pt x="2822" y="64037"/>
                  </a:lnTo>
                  <a:lnTo>
                    <a:pt x="5057" y="60945"/>
                  </a:lnTo>
                  <a:lnTo>
                    <a:pt x="26837" y="42391"/>
                  </a:lnTo>
                  <a:lnTo>
                    <a:pt x="43163" y="14169"/>
                  </a:lnTo>
                  <a:lnTo>
                    <a:pt x="45642" y="5675"/>
                  </a:lnTo>
                  <a:lnTo>
                    <a:pt x="45245" y="2987"/>
                  </a:lnTo>
                  <a:lnTo>
                    <a:pt x="43921" y="1194"/>
                  </a:lnTo>
                  <a:lnTo>
                    <a:pt x="41981" y="0"/>
                  </a:lnTo>
                  <a:lnTo>
                    <a:pt x="39629" y="2378"/>
                  </a:lnTo>
                  <a:lnTo>
                    <a:pt x="25183" y="32536"/>
                  </a:lnTo>
                  <a:lnTo>
                    <a:pt x="19857" y="71824"/>
                  </a:lnTo>
                  <a:lnTo>
                    <a:pt x="19588" y="78836"/>
                  </a:lnTo>
                  <a:lnTo>
                    <a:pt x="21525" y="84569"/>
                  </a:lnTo>
                  <a:lnTo>
                    <a:pt x="29323" y="93761"/>
                  </a:lnTo>
                  <a:lnTo>
                    <a:pt x="34365" y="95577"/>
                  </a:lnTo>
                  <a:lnTo>
                    <a:pt x="45612" y="94773"/>
                  </a:lnTo>
                  <a:lnTo>
                    <a:pt x="63845" y="88371"/>
                  </a:lnTo>
                  <a:lnTo>
                    <a:pt x="82652" y="74714"/>
                  </a:lnTo>
                  <a:lnTo>
                    <a:pt x="109701" y="42123"/>
                  </a:lnTo>
                  <a:lnTo>
                    <a:pt x="111234" y="42102"/>
                  </a:lnTo>
                  <a:lnTo>
                    <a:pt x="112256" y="43146"/>
                  </a:lnTo>
                  <a:lnTo>
                    <a:pt x="114031" y="68505"/>
                  </a:lnTo>
                  <a:lnTo>
                    <a:pt x="119304" y="113331"/>
                  </a:lnTo>
                  <a:lnTo>
                    <a:pt x="122932" y="152446"/>
                  </a:lnTo>
                  <a:lnTo>
                    <a:pt x="123649" y="195921"/>
                  </a:lnTo>
                  <a:lnTo>
                    <a:pt x="122688" y="213807"/>
                  </a:lnTo>
                  <a:lnTo>
                    <a:pt x="118734" y="225284"/>
                  </a:lnTo>
                  <a:lnTo>
                    <a:pt x="115139" y="227709"/>
                  </a:lnTo>
                  <a:lnTo>
                    <a:pt x="110626" y="228268"/>
                  </a:lnTo>
                  <a:lnTo>
                    <a:pt x="105501" y="227582"/>
                  </a:lnTo>
                  <a:lnTo>
                    <a:pt x="101025" y="223950"/>
                  </a:lnTo>
                  <a:lnTo>
                    <a:pt x="85725" y="178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6"/>
            <p:cNvSpPr/>
            <p:nvPr>
              <p:custDataLst>
                <p:tags r:id="rId191"/>
              </p:custDataLst>
            </p:nvPr>
          </p:nvSpPr>
          <p:spPr>
            <a:xfrm>
              <a:off x="4238625" y="1849799"/>
              <a:ext cx="28576" cy="36152"/>
            </a:xfrm>
            <a:custGeom>
              <a:avLst/>
              <a:gdLst/>
              <a:ahLst/>
              <a:cxnLst/>
              <a:rect l="0" t="0" r="0" b="0"/>
              <a:pathLst>
                <a:path w="28576" h="36152">
                  <a:moveTo>
                    <a:pt x="0" y="36151"/>
                  </a:moveTo>
                  <a:lnTo>
                    <a:pt x="0" y="36151"/>
                  </a:lnTo>
                  <a:lnTo>
                    <a:pt x="7539" y="18251"/>
                  </a:lnTo>
                  <a:lnTo>
                    <a:pt x="8201" y="14693"/>
                  </a:lnTo>
                  <a:lnTo>
                    <a:pt x="11759" y="7917"/>
                  </a:lnTo>
                  <a:lnTo>
                    <a:pt x="17610" y="0"/>
                  </a:lnTo>
                  <a:lnTo>
                    <a:pt x="19148" y="409"/>
                  </a:lnTo>
                  <a:lnTo>
                    <a:pt x="28575" y="7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7"/>
            <p:cNvSpPr/>
            <p:nvPr>
              <p:custDataLst>
                <p:tags r:id="rId192"/>
              </p:custDataLst>
            </p:nvPr>
          </p:nvSpPr>
          <p:spPr>
            <a:xfrm>
              <a:off x="4305300" y="1797513"/>
              <a:ext cx="246963" cy="205381"/>
            </a:xfrm>
            <a:custGeom>
              <a:avLst/>
              <a:gdLst/>
              <a:ahLst/>
              <a:cxnLst/>
              <a:rect l="0" t="0" r="0" b="0"/>
              <a:pathLst>
                <a:path w="246963" h="205381">
                  <a:moveTo>
                    <a:pt x="0" y="117012"/>
                  </a:moveTo>
                  <a:lnTo>
                    <a:pt x="0" y="117012"/>
                  </a:lnTo>
                  <a:lnTo>
                    <a:pt x="0" y="126145"/>
                  </a:lnTo>
                  <a:lnTo>
                    <a:pt x="5057" y="126421"/>
                  </a:lnTo>
                  <a:lnTo>
                    <a:pt x="35648" y="113269"/>
                  </a:lnTo>
                  <a:lnTo>
                    <a:pt x="49132" y="104144"/>
                  </a:lnTo>
                  <a:lnTo>
                    <a:pt x="53587" y="97887"/>
                  </a:lnTo>
                  <a:lnTo>
                    <a:pt x="54775" y="94737"/>
                  </a:lnTo>
                  <a:lnTo>
                    <a:pt x="53449" y="92637"/>
                  </a:lnTo>
                  <a:lnTo>
                    <a:pt x="46333" y="90304"/>
                  </a:lnTo>
                  <a:lnTo>
                    <a:pt x="42530" y="92856"/>
                  </a:lnTo>
                  <a:lnTo>
                    <a:pt x="32122" y="111619"/>
                  </a:lnTo>
                  <a:lnTo>
                    <a:pt x="23394" y="138344"/>
                  </a:lnTo>
                  <a:lnTo>
                    <a:pt x="19908" y="179121"/>
                  </a:lnTo>
                  <a:lnTo>
                    <a:pt x="20489" y="193299"/>
                  </a:lnTo>
                  <a:lnTo>
                    <a:pt x="24276" y="203129"/>
                  </a:lnTo>
                  <a:lnTo>
                    <a:pt x="26767" y="205115"/>
                  </a:lnTo>
                  <a:lnTo>
                    <a:pt x="29486" y="205380"/>
                  </a:lnTo>
                  <a:lnTo>
                    <a:pt x="32358" y="204499"/>
                  </a:lnTo>
                  <a:lnTo>
                    <a:pt x="77675" y="163059"/>
                  </a:lnTo>
                  <a:lnTo>
                    <a:pt x="97848" y="130719"/>
                  </a:lnTo>
                  <a:lnTo>
                    <a:pt x="108047" y="120988"/>
                  </a:lnTo>
                  <a:lnTo>
                    <a:pt x="118680" y="104667"/>
                  </a:lnTo>
                  <a:lnTo>
                    <a:pt x="121538" y="96356"/>
                  </a:lnTo>
                  <a:lnTo>
                    <a:pt x="123359" y="94775"/>
                  </a:lnTo>
                  <a:lnTo>
                    <a:pt x="125631" y="94779"/>
                  </a:lnTo>
                  <a:lnTo>
                    <a:pt x="128204" y="95840"/>
                  </a:lnTo>
                  <a:lnTo>
                    <a:pt x="128862" y="97605"/>
                  </a:lnTo>
                  <a:lnTo>
                    <a:pt x="128241" y="99841"/>
                  </a:lnTo>
                  <a:lnTo>
                    <a:pt x="125787" y="105147"/>
                  </a:lnTo>
                  <a:lnTo>
                    <a:pt x="123848" y="135122"/>
                  </a:lnTo>
                  <a:lnTo>
                    <a:pt x="123825" y="109312"/>
                  </a:lnTo>
                  <a:lnTo>
                    <a:pt x="122767" y="108704"/>
                  </a:lnTo>
                  <a:lnTo>
                    <a:pt x="118768" y="108028"/>
                  </a:lnTo>
                  <a:lnTo>
                    <a:pt x="116221" y="109964"/>
                  </a:lnTo>
                  <a:lnTo>
                    <a:pt x="92827" y="140012"/>
                  </a:lnTo>
                  <a:lnTo>
                    <a:pt x="88883" y="152281"/>
                  </a:lnTo>
                  <a:lnTo>
                    <a:pt x="86660" y="176145"/>
                  </a:lnTo>
                  <a:lnTo>
                    <a:pt x="88963" y="188449"/>
                  </a:lnTo>
                  <a:lnTo>
                    <a:pt x="91058" y="193212"/>
                  </a:lnTo>
                  <a:lnTo>
                    <a:pt x="94573" y="195329"/>
                  </a:lnTo>
                  <a:lnTo>
                    <a:pt x="99032" y="195681"/>
                  </a:lnTo>
                  <a:lnTo>
                    <a:pt x="104121" y="194858"/>
                  </a:lnTo>
                  <a:lnTo>
                    <a:pt x="121397" y="183587"/>
                  </a:lnTo>
                  <a:lnTo>
                    <a:pt x="165145" y="141162"/>
                  </a:lnTo>
                  <a:lnTo>
                    <a:pt x="190509" y="103791"/>
                  </a:lnTo>
                  <a:lnTo>
                    <a:pt x="215705" y="63138"/>
                  </a:lnTo>
                  <a:lnTo>
                    <a:pt x="239811" y="17934"/>
                  </a:lnTo>
                  <a:lnTo>
                    <a:pt x="246102" y="231"/>
                  </a:lnTo>
                  <a:lnTo>
                    <a:pt x="246618" y="0"/>
                  </a:lnTo>
                  <a:lnTo>
                    <a:pt x="246962" y="904"/>
                  </a:lnTo>
                  <a:lnTo>
                    <a:pt x="229659" y="41096"/>
                  </a:lnTo>
                  <a:lnTo>
                    <a:pt x="222211" y="69471"/>
                  </a:lnTo>
                  <a:lnTo>
                    <a:pt x="219695" y="112560"/>
                  </a:lnTo>
                  <a:lnTo>
                    <a:pt x="216528" y="128439"/>
                  </a:lnTo>
                  <a:lnTo>
                    <a:pt x="214202" y="134155"/>
                  </a:lnTo>
                  <a:lnTo>
                    <a:pt x="214440" y="148973"/>
                  </a:lnTo>
                  <a:lnTo>
                    <a:pt x="219523" y="182879"/>
                  </a:lnTo>
                  <a:lnTo>
                    <a:pt x="221490" y="184206"/>
                  </a:lnTo>
                  <a:lnTo>
                    <a:pt x="223860" y="184033"/>
                  </a:lnTo>
                  <a:lnTo>
                    <a:pt x="238125" y="164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8"/>
            <p:cNvSpPr/>
            <p:nvPr>
              <p:custDataLst>
                <p:tags r:id="rId193"/>
              </p:custDataLst>
            </p:nvPr>
          </p:nvSpPr>
          <p:spPr>
            <a:xfrm>
              <a:off x="4475370" y="1866900"/>
              <a:ext cx="87106" cy="28576"/>
            </a:xfrm>
            <a:custGeom>
              <a:avLst/>
              <a:gdLst/>
              <a:ahLst/>
              <a:cxnLst/>
              <a:rect l="0" t="0" r="0" b="0"/>
              <a:pathLst>
                <a:path w="87106" h="28576">
                  <a:moveTo>
                    <a:pt x="39480" y="28575"/>
                  </a:moveTo>
                  <a:lnTo>
                    <a:pt x="39480" y="28575"/>
                  </a:lnTo>
                  <a:lnTo>
                    <a:pt x="3832" y="28575"/>
                  </a:lnTo>
                  <a:lnTo>
                    <a:pt x="898" y="27517"/>
                  </a:lnTo>
                  <a:lnTo>
                    <a:pt x="0" y="25753"/>
                  </a:lnTo>
                  <a:lnTo>
                    <a:pt x="460" y="23519"/>
                  </a:lnTo>
                  <a:lnTo>
                    <a:pt x="3941" y="22029"/>
                  </a:lnTo>
                  <a:lnTo>
                    <a:pt x="47950" y="12766"/>
                  </a:lnTo>
                  <a:lnTo>
                    <a:pt x="871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27"/>
          <p:cNvGrpSpPr/>
          <p:nvPr/>
        </p:nvGrpSpPr>
        <p:grpSpPr>
          <a:xfrm>
            <a:off x="1747374" y="2000250"/>
            <a:ext cx="815193" cy="529959"/>
            <a:chOff x="1747374" y="2000250"/>
            <a:chExt cx="815193" cy="529959"/>
          </a:xfrm>
        </p:grpSpPr>
        <p:sp>
          <p:nvSpPr>
            <p:cNvPr id="278" name="SMARTInkShape-79"/>
            <p:cNvSpPr/>
            <p:nvPr>
              <p:custDataLst>
                <p:tags r:id="rId178"/>
              </p:custDataLst>
            </p:nvPr>
          </p:nvSpPr>
          <p:spPr>
            <a:xfrm>
              <a:off x="1747374" y="2000250"/>
              <a:ext cx="815193" cy="119789"/>
            </a:xfrm>
            <a:custGeom>
              <a:avLst/>
              <a:gdLst/>
              <a:ahLst/>
              <a:cxnLst/>
              <a:rect l="0" t="0" r="0" b="0"/>
              <a:pathLst>
                <a:path w="815193" h="119789">
                  <a:moveTo>
                    <a:pt x="14751" y="114300"/>
                  </a:moveTo>
                  <a:lnTo>
                    <a:pt x="14751" y="114300"/>
                  </a:lnTo>
                  <a:lnTo>
                    <a:pt x="0" y="114300"/>
                  </a:lnTo>
                  <a:lnTo>
                    <a:pt x="2198" y="114300"/>
                  </a:lnTo>
                  <a:lnTo>
                    <a:pt x="28499" y="119788"/>
                  </a:lnTo>
                  <a:lnTo>
                    <a:pt x="73362" y="115698"/>
                  </a:lnTo>
                  <a:lnTo>
                    <a:pt x="110434" y="111892"/>
                  </a:lnTo>
                  <a:lnTo>
                    <a:pt x="148229" y="106884"/>
                  </a:lnTo>
                  <a:lnTo>
                    <a:pt x="191883" y="102577"/>
                  </a:lnTo>
                  <a:lnTo>
                    <a:pt x="227885" y="97449"/>
                  </a:lnTo>
                  <a:lnTo>
                    <a:pt x="268580" y="91641"/>
                  </a:lnTo>
                  <a:lnTo>
                    <a:pt x="311361" y="85532"/>
                  </a:lnTo>
                  <a:lnTo>
                    <a:pt x="355070" y="79289"/>
                  </a:lnTo>
                  <a:lnTo>
                    <a:pt x="399190" y="72987"/>
                  </a:lnTo>
                  <a:lnTo>
                    <a:pt x="443493" y="66658"/>
                  </a:lnTo>
                  <a:lnTo>
                    <a:pt x="487878" y="60317"/>
                  </a:lnTo>
                  <a:lnTo>
                    <a:pt x="532299" y="53972"/>
                  </a:lnTo>
                  <a:lnTo>
                    <a:pt x="576736" y="47623"/>
                  </a:lnTo>
                  <a:lnTo>
                    <a:pt x="619064" y="41274"/>
                  </a:lnTo>
                  <a:lnTo>
                    <a:pt x="655515" y="34925"/>
                  </a:lnTo>
                  <a:lnTo>
                    <a:pt x="689355" y="28575"/>
                  </a:lnTo>
                  <a:lnTo>
                    <a:pt x="735334" y="21872"/>
                  </a:lnTo>
                  <a:lnTo>
                    <a:pt x="775768" y="14242"/>
                  </a:lnTo>
                  <a:lnTo>
                    <a:pt x="815192" y="1875"/>
                  </a:lnTo>
                  <a:lnTo>
                    <a:pt x="8148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0"/>
            <p:cNvSpPr/>
            <p:nvPr>
              <p:custDataLst>
                <p:tags r:id="rId179"/>
              </p:custDataLst>
            </p:nvPr>
          </p:nvSpPr>
          <p:spPr>
            <a:xfrm>
              <a:off x="2074934" y="2373476"/>
              <a:ext cx="83032" cy="156733"/>
            </a:xfrm>
            <a:custGeom>
              <a:avLst/>
              <a:gdLst/>
              <a:ahLst/>
              <a:cxnLst/>
              <a:rect l="0" t="0" r="0" b="0"/>
              <a:pathLst>
                <a:path w="83032" h="156733">
                  <a:moveTo>
                    <a:pt x="58666" y="26824"/>
                  </a:moveTo>
                  <a:lnTo>
                    <a:pt x="58666" y="26824"/>
                  </a:lnTo>
                  <a:lnTo>
                    <a:pt x="66867" y="18623"/>
                  </a:lnTo>
                  <a:lnTo>
                    <a:pt x="67799" y="12635"/>
                  </a:lnTo>
                  <a:lnTo>
                    <a:pt x="68075" y="4158"/>
                  </a:lnTo>
                  <a:lnTo>
                    <a:pt x="65997" y="2188"/>
                  </a:lnTo>
                  <a:lnTo>
                    <a:pt x="58044" y="0"/>
                  </a:lnTo>
                  <a:lnTo>
                    <a:pt x="36609" y="3824"/>
                  </a:lnTo>
                  <a:lnTo>
                    <a:pt x="20263" y="11660"/>
                  </a:lnTo>
                  <a:lnTo>
                    <a:pt x="3660" y="25741"/>
                  </a:lnTo>
                  <a:lnTo>
                    <a:pt x="829" y="30335"/>
                  </a:lnTo>
                  <a:lnTo>
                    <a:pt x="0" y="34457"/>
                  </a:lnTo>
                  <a:lnTo>
                    <a:pt x="1900" y="42916"/>
                  </a:lnTo>
                  <a:lnTo>
                    <a:pt x="6273" y="53732"/>
                  </a:lnTo>
                  <a:lnTo>
                    <a:pt x="24798" y="71721"/>
                  </a:lnTo>
                  <a:lnTo>
                    <a:pt x="65926" y="92722"/>
                  </a:lnTo>
                  <a:lnTo>
                    <a:pt x="73031" y="96156"/>
                  </a:lnTo>
                  <a:lnTo>
                    <a:pt x="77768" y="101620"/>
                  </a:lnTo>
                  <a:lnTo>
                    <a:pt x="83031" y="116158"/>
                  </a:lnTo>
                  <a:lnTo>
                    <a:pt x="82548" y="127558"/>
                  </a:lnTo>
                  <a:lnTo>
                    <a:pt x="77747" y="137212"/>
                  </a:lnTo>
                  <a:lnTo>
                    <a:pt x="68557" y="148558"/>
                  </a:lnTo>
                  <a:lnTo>
                    <a:pt x="57418" y="155011"/>
                  </a:lnTo>
                  <a:lnTo>
                    <a:pt x="51484" y="156732"/>
                  </a:lnTo>
                  <a:lnTo>
                    <a:pt x="39246" y="155822"/>
                  </a:lnTo>
                  <a:lnTo>
                    <a:pt x="33019" y="154098"/>
                  </a:lnTo>
                  <a:lnTo>
                    <a:pt x="28868" y="150831"/>
                  </a:lnTo>
                  <a:lnTo>
                    <a:pt x="20566" y="131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1"/>
            <p:cNvSpPr/>
            <p:nvPr>
              <p:custDataLst>
                <p:tags r:id="rId180"/>
              </p:custDataLst>
            </p:nvPr>
          </p:nvSpPr>
          <p:spPr>
            <a:xfrm>
              <a:off x="2188939" y="2373994"/>
              <a:ext cx="106587" cy="96581"/>
            </a:xfrm>
            <a:custGeom>
              <a:avLst/>
              <a:gdLst/>
              <a:ahLst/>
              <a:cxnLst/>
              <a:rect l="0" t="0" r="0" b="0"/>
              <a:pathLst>
                <a:path w="106587" h="96581">
                  <a:moveTo>
                    <a:pt x="11336" y="54881"/>
                  </a:moveTo>
                  <a:lnTo>
                    <a:pt x="11336" y="54881"/>
                  </a:lnTo>
                  <a:lnTo>
                    <a:pt x="16392" y="54881"/>
                  </a:lnTo>
                  <a:lnTo>
                    <a:pt x="17882" y="53823"/>
                  </a:lnTo>
                  <a:lnTo>
                    <a:pt x="18875" y="52059"/>
                  </a:lnTo>
                  <a:lnTo>
                    <a:pt x="19537" y="49825"/>
                  </a:lnTo>
                  <a:lnTo>
                    <a:pt x="25917" y="44520"/>
                  </a:lnTo>
                  <a:lnTo>
                    <a:pt x="42203" y="32491"/>
                  </a:lnTo>
                  <a:lnTo>
                    <a:pt x="52350" y="18025"/>
                  </a:lnTo>
                  <a:lnTo>
                    <a:pt x="57002" y="5390"/>
                  </a:lnTo>
                  <a:lnTo>
                    <a:pt x="56597" y="2837"/>
                  </a:lnTo>
                  <a:lnTo>
                    <a:pt x="55268" y="1135"/>
                  </a:lnTo>
                  <a:lnTo>
                    <a:pt x="53324" y="0"/>
                  </a:lnTo>
                  <a:lnTo>
                    <a:pt x="45520" y="1562"/>
                  </a:lnTo>
                  <a:lnTo>
                    <a:pt x="34996" y="6842"/>
                  </a:lnTo>
                  <a:lnTo>
                    <a:pt x="19287" y="20657"/>
                  </a:lnTo>
                  <a:lnTo>
                    <a:pt x="2270" y="48793"/>
                  </a:lnTo>
                  <a:lnTo>
                    <a:pt x="0" y="56114"/>
                  </a:lnTo>
                  <a:lnTo>
                    <a:pt x="300" y="69893"/>
                  </a:lnTo>
                  <a:lnTo>
                    <a:pt x="2921" y="75472"/>
                  </a:lnTo>
                  <a:lnTo>
                    <a:pt x="11476" y="84494"/>
                  </a:lnTo>
                  <a:lnTo>
                    <a:pt x="33250" y="95523"/>
                  </a:lnTo>
                  <a:lnTo>
                    <a:pt x="50709" y="96580"/>
                  </a:lnTo>
                  <a:lnTo>
                    <a:pt x="67993" y="92464"/>
                  </a:lnTo>
                  <a:lnTo>
                    <a:pt x="95289" y="74778"/>
                  </a:lnTo>
                  <a:lnTo>
                    <a:pt x="106586" y="64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82"/>
            <p:cNvSpPr/>
            <p:nvPr>
              <p:custDataLst>
                <p:tags r:id="rId181"/>
              </p:custDataLst>
            </p:nvPr>
          </p:nvSpPr>
          <p:spPr>
            <a:xfrm>
              <a:off x="2124078" y="2215534"/>
              <a:ext cx="133348" cy="95469"/>
            </a:xfrm>
            <a:custGeom>
              <a:avLst/>
              <a:gdLst/>
              <a:ahLst/>
              <a:cxnLst/>
              <a:rect l="0" t="0" r="0" b="0"/>
              <a:pathLst>
                <a:path w="133348" h="95469">
                  <a:moveTo>
                    <a:pt x="9522" y="51416"/>
                  </a:moveTo>
                  <a:lnTo>
                    <a:pt x="9522" y="51416"/>
                  </a:lnTo>
                  <a:lnTo>
                    <a:pt x="4466" y="51416"/>
                  </a:lnTo>
                  <a:lnTo>
                    <a:pt x="2976" y="50358"/>
                  </a:lnTo>
                  <a:lnTo>
                    <a:pt x="1983" y="48594"/>
                  </a:lnTo>
                  <a:lnTo>
                    <a:pt x="1321" y="46360"/>
                  </a:lnTo>
                  <a:lnTo>
                    <a:pt x="880" y="45928"/>
                  </a:lnTo>
                  <a:lnTo>
                    <a:pt x="586" y="46699"/>
                  </a:lnTo>
                  <a:lnTo>
                    <a:pt x="2" y="93681"/>
                  </a:lnTo>
                  <a:lnTo>
                    <a:pt x="0" y="95468"/>
                  </a:lnTo>
                  <a:lnTo>
                    <a:pt x="1056" y="83126"/>
                  </a:lnTo>
                  <a:lnTo>
                    <a:pt x="16244" y="41413"/>
                  </a:lnTo>
                  <a:lnTo>
                    <a:pt x="28645" y="16671"/>
                  </a:lnTo>
                  <a:lnTo>
                    <a:pt x="41287" y="1279"/>
                  </a:lnTo>
                  <a:lnTo>
                    <a:pt x="45515" y="0"/>
                  </a:lnTo>
                  <a:lnTo>
                    <a:pt x="55858" y="1400"/>
                  </a:lnTo>
                  <a:lnTo>
                    <a:pt x="100626" y="22995"/>
                  </a:lnTo>
                  <a:lnTo>
                    <a:pt x="133347" y="4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28"/>
          <p:cNvGrpSpPr/>
          <p:nvPr/>
        </p:nvGrpSpPr>
        <p:grpSpPr>
          <a:xfrm>
            <a:off x="1552575" y="1480188"/>
            <a:ext cx="1087803" cy="758188"/>
            <a:chOff x="1552575" y="1480188"/>
            <a:chExt cx="1087803" cy="758188"/>
          </a:xfrm>
        </p:grpSpPr>
        <p:sp>
          <p:nvSpPr>
            <p:cNvPr id="283" name="SMARTInkShape-83"/>
            <p:cNvSpPr/>
            <p:nvPr>
              <p:custDataLst>
                <p:tags r:id="rId172"/>
              </p:custDataLst>
            </p:nvPr>
          </p:nvSpPr>
          <p:spPr>
            <a:xfrm>
              <a:off x="2558760" y="1809750"/>
              <a:ext cx="81618" cy="84627"/>
            </a:xfrm>
            <a:custGeom>
              <a:avLst/>
              <a:gdLst/>
              <a:ahLst/>
              <a:cxnLst/>
              <a:rect l="0" t="0" r="0" b="0"/>
              <a:pathLst>
                <a:path w="81618" h="84627">
                  <a:moveTo>
                    <a:pt x="41565" y="9525"/>
                  </a:moveTo>
                  <a:lnTo>
                    <a:pt x="41565" y="9525"/>
                  </a:lnTo>
                  <a:lnTo>
                    <a:pt x="36509" y="9525"/>
                  </a:lnTo>
                  <a:lnTo>
                    <a:pt x="23251" y="14581"/>
                  </a:lnTo>
                  <a:lnTo>
                    <a:pt x="19831" y="17129"/>
                  </a:lnTo>
                  <a:lnTo>
                    <a:pt x="11519" y="31645"/>
                  </a:lnTo>
                  <a:lnTo>
                    <a:pt x="0" y="54581"/>
                  </a:lnTo>
                  <a:lnTo>
                    <a:pt x="96" y="60729"/>
                  </a:lnTo>
                  <a:lnTo>
                    <a:pt x="5848" y="73205"/>
                  </a:lnTo>
                  <a:lnTo>
                    <a:pt x="12638" y="80160"/>
                  </a:lnTo>
                  <a:lnTo>
                    <a:pt x="15930" y="82015"/>
                  </a:lnTo>
                  <a:lnTo>
                    <a:pt x="30677" y="84626"/>
                  </a:lnTo>
                  <a:lnTo>
                    <a:pt x="48452" y="80343"/>
                  </a:lnTo>
                  <a:lnTo>
                    <a:pt x="67124" y="67315"/>
                  </a:lnTo>
                  <a:lnTo>
                    <a:pt x="81005" y="50049"/>
                  </a:lnTo>
                  <a:lnTo>
                    <a:pt x="81617" y="43949"/>
                  </a:lnTo>
                  <a:lnTo>
                    <a:pt x="70368" y="13910"/>
                  </a:lnTo>
                  <a:lnTo>
                    <a:pt x="606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84"/>
            <p:cNvSpPr/>
            <p:nvPr>
              <p:custDataLst>
                <p:tags r:id="rId173"/>
              </p:custDataLst>
            </p:nvPr>
          </p:nvSpPr>
          <p:spPr>
            <a:xfrm>
              <a:off x="2392230" y="1634752"/>
              <a:ext cx="179521" cy="220937"/>
            </a:xfrm>
            <a:custGeom>
              <a:avLst/>
              <a:gdLst/>
              <a:ahLst/>
              <a:cxnLst/>
              <a:rect l="0" t="0" r="0" b="0"/>
              <a:pathLst>
                <a:path w="179521" h="220937">
                  <a:moveTo>
                    <a:pt x="84270" y="41648"/>
                  </a:moveTo>
                  <a:lnTo>
                    <a:pt x="84270" y="41648"/>
                  </a:lnTo>
                  <a:lnTo>
                    <a:pt x="71012" y="28390"/>
                  </a:lnTo>
                  <a:lnTo>
                    <a:pt x="66965" y="27518"/>
                  </a:lnTo>
                  <a:lnTo>
                    <a:pt x="56823" y="29371"/>
                  </a:lnTo>
                  <a:lnTo>
                    <a:pt x="48082" y="36544"/>
                  </a:lnTo>
                  <a:lnTo>
                    <a:pt x="12202" y="78666"/>
                  </a:lnTo>
                  <a:lnTo>
                    <a:pt x="553" y="116909"/>
                  </a:lnTo>
                  <a:lnTo>
                    <a:pt x="0" y="154665"/>
                  </a:lnTo>
                  <a:lnTo>
                    <a:pt x="7325" y="184143"/>
                  </a:lnTo>
                  <a:lnTo>
                    <a:pt x="16911" y="203404"/>
                  </a:lnTo>
                  <a:lnTo>
                    <a:pt x="22431" y="209810"/>
                  </a:lnTo>
                  <a:lnTo>
                    <a:pt x="34208" y="216929"/>
                  </a:lnTo>
                  <a:lnTo>
                    <a:pt x="62852" y="220936"/>
                  </a:lnTo>
                  <a:lnTo>
                    <a:pt x="80395" y="216229"/>
                  </a:lnTo>
                  <a:lnTo>
                    <a:pt x="95248" y="206023"/>
                  </a:lnTo>
                  <a:lnTo>
                    <a:pt x="123437" y="169598"/>
                  </a:lnTo>
                  <a:lnTo>
                    <a:pt x="136770" y="130344"/>
                  </a:lnTo>
                  <a:lnTo>
                    <a:pt x="140808" y="83144"/>
                  </a:lnTo>
                  <a:lnTo>
                    <a:pt x="133695" y="43377"/>
                  </a:lnTo>
                  <a:lnTo>
                    <a:pt x="128109" y="27953"/>
                  </a:lnTo>
                  <a:lnTo>
                    <a:pt x="119276" y="16864"/>
                  </a:lnTo>
                  <a:lnTo>
                    <a:pt x="106178" y="8408"/>
                  </a:lnTo>
                  <a:lnTo>
                    <a:pt x="86246" y="1122"/>
                  </a:lnTo>
                  <a:lnTo>
                    <a:pt x="66098" y="0"/>
                  </a:lnTo>
                  <a:lnTo>
                    <a:pt x="56280" y="1183"/>
                  </a:lnTo>
                  <a:lnTo>
                    <a:pt x="42550" y="8141"/>
                  </a:lnTo>
                  <a:lnTo>
                    <a:pt x="32919" y="19348"/>
                  </a:lnTo>
                  <a:lnTo>
                    <a:pt x="25111" y="34912"/>
                  </a:lnTo>
                  <a:lnTo>
                    <a:pt x="24723" y="42449"/>
                  </a:lnTo>
                  <a:lnTo>
                    <a:pt x="29935" y="56468"/>
                  </a:lnTo>
                  <a:lnTo>
                    <a:pt x="44770" y="76260"/>
                  </a:lnTo>
                  <a:lnTo>
                    <a:pt x="67627" y="90474"/>
                  </a:lnTo>
                  <a:lnTo>
                    <a:pt x="89452" y="96332"/>
                  </a:lnTo>
                  <a:lnTo>
                    <a:pt x="135399" y="98473"/>
                  </a:lnTo>
                  <a:lnTo>
                    <a:pt x="179520" y="98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85"/>
            <p:cNvSpPr/>
            <p:nvPr>
              <p:custDataLst>
                <p:tags r:id="rId174"/>
              </p:custDataLst>
            </p:nvPr>
          </p:nvSpPr>
          <p:spPr>
            <a:xfrm>
              <a:off x="2133600" y="1762125"/>
              <a:ext cx="114301" cy="24539"/>
            </a:xfrm>
            <a:custGeom>
              <a:avLst/>
              <a:gdLst/>
              <a:ahLst/>
              <a:cxnLst/>
              <a:rect l="0" t="0" r="0" b="0"/>
              <a:pathLst>
                <a:path w="11430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4538"/>
                  </a:lnTo>
                  <a:lnTo>
                    <a:pt x="9721" y="21146"/>
                  </a:lnTo>
                  <a:lnTo>
                    <a:pt x="48905" y="14270"/>
                  </a:lnTo>
                  <a:lnTo>
                    <a:pt x="90407" y="940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86"/>
            <p:cNvSpPr/>
            <p:nvPr>
              <p:custDataLst>
                <p:tags r:id="rId175"/>
              </p:custDataLst>
            </p:nvPr>
          </p:nvSpPr>
          <p:spPr>
            <a:xfrm>
              <a:off x="1804269" y="1480188"/>
              <a:ext cx="81682" cy="91438"/>
            </a:xfrm>
            <a:custGeom>
              <a:avLst/>
              <a:gdLst/>
              <a:ahLst/>
              <a:cxnLst/>
              <a:rect l="0" t="0" r="0" b="0"/>
              <a:pathLst>
                <a:path w="81682" h="91438">
                  <a:moveTo>
                    <a:pt x="15006" y="34287"/>
                  </a:moveTo>
                  <a:lnTo>
                    <a:pt x="15006" y="34287"/>
                  </a:lnTo>
                  <a:lnTo>
                    <a:pt x="15006" y="29231"/>
                  </a:lnTo>
                  <a:lnTo>
                    <a:pt x="13948" y="27741"/>
                  </a:lnTo>
                  <a:lnTo>
                    <a:pt x="12184" y="26748"/>
                  </a:lnTo>
                  <a:lnTo>
                    <a:pt x="9950" y="26086"/>
                  </a:lnTo>
                  <a:lnTo>
                    <a:pt x="8460" y="27761"/>
                  </a:lnTo>
                  <a:lnTo>
                    <a:pt x="5873" y="41280"/>
                  </a:lnTo>
                  <a:lnTo>
                    <a:pt x="5515" y="73249"/>
                  </a:lnTo>
                  <a:lnTo>
                    <a:pt x="2674" y="80884"/>
                  </a:lnTo>
                  <a:lnTo>
                    <a:pt x="435" y="84402"/>
                  </a:lnTo>
                  <a:lnTo>
                    <a:pt x="0" y="85689"/>
                  </a:lnTo>
                  <a:lnTo>
                    <a:pt x="769" y="85488"/>
                  </a:lnTo>
                  <a:lnTo>
                    <a:pt x="2340" y="84296"/>
                  </a:lnTo>
                  <a:lnTo>
                    <a:pt x="4085" y="77327"/>
                  </a:lnTo>
                  <a:lnTo>
                    <a:pt x="5399" y="32137"/>
                  </a:lnTo>
                  <a:lnTo>
                    <a:pt x="6523" y="5483"/>
                  </a:lnTo>
                  <a:lnTo>
                    <a:pt x="8292" y="2385"/>
                  </a:lnTo>
                  <a:lnTo>
                    <a:pt x="10530" y="319"/>
                  </a:lnTo>
                  <a:lnTo>
                    <a:pt x="13081" y="0"/>
                  </a:lnTo>
                  <a:lnTo>
                    <a:pt x="18736" y="2468"/>
                  </a:lnTo>
                  <a:lnTo>
                    <a:pt x="45926" y="36957"/>
                  </a:lnTo>
                  <a:lnTo>
                    <a:pt x="81681" y="9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7"/>
            <p:cNvSpPr/>
            <p:nvPr>
              <p:custDataLst>
                <p:tags r:id="rId176"/>
              </p:custDataLst>
            </p:nvPr>
          </p:nvSpPr>
          <p:spPr>
            <a:xfrm>
              <a:off x="1792474" y="1686041"/>
              <a:ext cx="160152" cy="197532"/>
            </a:xfrm>
            <a:custGeom>
              <a:avLst/>
              <a:gdLst/>
              <a:ahLst/>
              <a:cxnLst/>
              <a:rect l="0" t="0" r="0" b="0"/>
              <a:pathLst>
                <a:path w="160152" h="197532">
                  <a:moveTo>
                    <a:pt x="64901" y="9409"/>
                  </a:moveTo>
                  <a:lnTo>
                    <a:pt x="64901" y="9409"/>
                  </a:lnTo>
                  <a:lnTo>
                    <a:pt x="55768" y="276"/>
                  </a:lnTo>
                  <a:lnTo>
                    <a:pt x="50436" y="0"/>
                  </a:lnTo>
                  <a:lnTo>
                    <a:pt x="37096" y="4975"/>
                  </a:lnTo>
                  <a:lnTo>
                    <a:pt x="28555" y="15905"/>
                  </a:lnTo>
                  <a:lnTo>
                    <a:pt x="20618" y="34264"/>
                  </a:lnTo>
                  <a:lnTo>
                    <a:pt x="4214" y="81450"/>
                  </a:lnTo>
                  <a:lnTo>
                    <a:pt x="0" y="111305"/>
                  </a:lnTo>
                  <a:lnTo>
                    <a:pt x="5999" y="155785"/>
                  </a:lnTo>
                  <a:lnTo>
                    <a:pt x="10054" y="172371"/>
                  </a:lnTo>
                  <a:lnTo>
                    <a:pt x="12461" y="178376"/>
                  </a:lnTo>
                  <a:lnTo>
                    <a:pt x="23603" y="187869"/>
                  </a:lnTo>
                  <a:lnTo>
                    <a:pt x="39138" y="194558"/>
                  </a:lnTo>
                  <a:lnTo>
                    <a:pt x="56626" y="197531"/>
                  </a:lnTo>
                  <a:lnTo>
                    <a:pt x="69337" y="196030"/>
                  </a:lnTo>
                  <a:lnTo>
                    <a:pt x="79572" y="190777"/>
                  </a:lnTo>
                  <a:lnTo>
                    <a:pt x="96177" y="175919"/>
                  </a:lnTo>
                  <a:lnTo>
                    <a:pt x="108270" y="157053"/>
                  </a:lnTo>
                  <a:lnTo>
                    <a:pt x="125084" y="118614"/>
                  </a:lnTo>
                  <a:lnTo>
                    <a:pt x="124596" y="83512"/>
                  </a:lnTo>
                  <a:lnTo>
                    <a:pt x="114949" y="41568"/>
                  </a:lnTo>
                  <a:lnTo>
                    <a:pt x="109017" y="29699"/>
                  </a:lnTo>
                  <a:lnTo>
                    <a:pt x="89614" y="12011"/>
                  </a:lnTo>
                  <a:lnTo>
                    <a:pt x="69887" y="5274"/>
                  </a:lnTo>
                  <a:lnTo>
                    <a:pt x="58700" y="3477"/>
                  </a:lnTo>
                  <a:lnTo>
                    <a:pt x="40626" y="7125"/>
                  </a:lnTo>
                  <a:lnTo>
                    <a:pt x="12746" y="19496"/>
                  </a:lnTo>
                  <a:lnTo>
                    <a:pt x="5385" y="28356"/>
                  </a:lnTo>
                  <a:lnTo>
                    <a:pt x="5115" y="34740"/>
                  </a:lnTo>
                  <a:lnTo>
                    <a:pt x="10460" y="50300"/>
                  </a:lnTo>
                  <a:lnTo>
                    <a:pt x="14849" y="55720"/>
                  </a:lnTo>
                  <a:lnTo>
                    <a:pt x="25369" y="61742"/>
                  </a:lnTo>
                  <a:lnTo>
                    <a:pt x="67861" y="65925"/>
                  </a:lnTo>
                  <a:lnTo>
                    <a:pt x="90473" y="63549"/>
                  </a:lnTo>
                  <a:lnTo>
                    <a:pt x="160151" y="37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8"/>
            <p:cNvSpPr/>
            <p:nvPr>
              <p:custDataLst>
                <p:tags r:id="rId177"/>
              </p:custDataLst>
            </p:nvPr>
          </p:nvSpPr>
          <p:spPr>
            <a:xfrm>
              <a:off x="1552575" y="1685925"/>
              <a:ext cx="57151" cy="552451"/>
            </a:xfrm>
            <a:custGeom>
              <a:avLst/>
              <a:gdLst/>
              <a:ahLst/>
              <a:cxnLst/>
              <a:rect l="0" t="0" r="0" b="0"/>
              <a:pathLst>
                <a:path w="57151" h="552451">
                  <a:moveTo>
                    <a:pt x="0" y="0"/>
                  </a:moveTo>
                  <a:lnTo>
                    <a:pt x="0" y="0"/>
                  </a:lnTo>
                  <a:lnTo>
                    <a:pt x="2822" y="18828"/>
                  </a:lnTo>
                  <a:lnTo>
                    <a:pt x="7539" y="53204"/>
                  </a:lnTo>
                  <a:lnTo>
                    <a:pt x="8642" y="83971"/>
                  </a:lnTo>
                  <a:lnTo>
                    <a:pt x="9132" y="122340"/>
                  </a:lnTo>
                  <a:lnTo>
                    <a:pt x="9409" y="165365"/>
                  </a:lnTo>
                  <a:lnTo>
                    <a:pt x="9491" y="203278"/>
                  </a:lnTo>
                  <a:lnTo>
                    <a:pt x="14571" y="241323"/>
                  </a:lnTo>
                  <a:lnTo>
                    <a:pt x="17723" y="279407"/>
                  </a:lnTo>
                  <a:lnTo>
                    <a:pt x="18657" y="317502"/>
                  </a:lnTo>
                  <a:lnTo>
                    <a:pt x="18934" y="355601"/>
                  </a:lnTo>
                  <a:lnTo>
                    <a:pt x="25573" y="399854"/>
                  </a:lnTo>
                  <a:lnTo>
                    <a:pt x="30804" y="442619"/>
                  </a:lnTo>
                  <a:lnTo>
                    <a:pt x="35938" y="473693"/>
                  </a:lnTo>
                  <a:lnTo>
                    <a:pt x="40282" y="510770"/>
                  </a:lnTo>
                  <a:lnTo>
                    <a:pt x="57150" y="552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29"/>
          <p:cNvGrpSpPr/>
          <p:nvPr/>
        </p:nvGrpSpPr>
        <p:grpSpPr>
          <a:xfrm>
            <a:off x="609600" y="1753384"/>
            <a:ext cx="666751" cy="399267"/>
            <a:chOff x="609600" y="1753384"/>
            <a:chExt cx="666751" cy="399267"/>
          </a:xfrm>
        </p:grpSpPr>
        <p:sp>
          <p:nvSpPr>
            <p:cNvPr id="290" name="SMARTInkShape-89"/>
            <p:cNvSpPr/>
            <p:nvPr>
              <p:custDataLst>
                <p:tags r:id="rId167"/>
              </p:custDataLst>
            </p:nvPr>
          </p:nvSpPr>
          <p:spPr>
            <a:xfrm>
              <a:off x="609600" y="1819275"/>
              <a:ext cx="28576" cy="333376"/>
            </a:xfrm>
            <a:custGeom>
              <a:avLst/>
              <a:gdLst/>
              <a:ahLst/>
              <a:cxnLst/>
              <a:rect l="0" t="0" r="0" b="0"/>
              <a:pathLst>
                <a:path w="28576" h="3333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13258"/>
                  </a:lnTo>
                  <a:lnTo>
                    <a:pt x="2822" y="19298"/>
                  </a:lnTo>
                  <a:lnTo>
                    <a:pt x="6546" y="25510"/>
                  </a:lnTo>
                  <a:lnTo>
                    <a:pt x="8642" y="36016"/>
                  </a:lnTo>
                  <a:lnTo>
                    <a:pt x="12296" y="76450"/>
                  </a:lnTo>
                  <a:lnTo>
                    <a:pt x="17049" y="95324"/>
                  </a:lnTo>
                  <a:lnTo>
                    <a:pt x="18874" y="140895"/>
                  </a:lnTo>
                  <a:lnTo>
                    <a:pt x="20085" y="180910"/>
                  </a:lnTo>
                  <a:lnTo>
                    <a:pt x="27690" y="223024"/>
                  </a:lnTo>
                  <a:lnTo>
                    <a:pt x="28523" y="268081"/>
                  </a:lnTo>
                  <a:lnTo>
                    <a:pt x="28574" y="313525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90"/>
            <p:cNvSpPr/>
            <p:nvPr>
              <p:custDataLst>
                <p:tags r:id="rId168"/>
              </p:custDataLst>
            </p:nvPr>
          </p:nvSpPr>
          <p:spPr>
            <a:xfrm>
              <a:off x="1186020" y="2019300"/>
              <a:ext cx="90331" cy="9492"/>
            </a:xfrm>
            <a:custGeom>
              <a:avLst/>
              <a:gdLst/>
              <a:ahLst/>
              <a:cxnLst/>
              <a:rect l="0" t="0" r="0" b="0"/>
              <a:pathLst>
                <a:path w="90331" h="9492">
                  <a:moveTo>
                    <a:pt x="14130" y="0"/>
                  </a:moveTo>
                  <a:lnTo>
                    <a:pt x="14130" y="0"/>
                  </a:lnTo>
                  <a:lnTo>
                    <a:pt x="9074" y="5056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8642"/>
                  </a:lnTo>
                  <a:lnTo>
                    <a:pt x="477" y="8937"/>
                  </a:lnTo>
                  <a:lnTo>
                    <a:pt x="27734" y="9491"/>
                  </a:lnTo>
                  <a:lnTo>
                    <a:pt x="903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91"/>
            <p:cNvSpPr/>
            <p:nvPr>
              <p:custDataLst>
                <p:tags r:id="rId169"/>
              </p:custDataLst>
            </p:nvPr>
          </p:nvSpPr>
          <p:spPr>
            <a:xfrm>
              <a:off x="714375" y="1896799"/>
              <a:ext cx="200026" cy="194852"/>
            </a:xfrm>
            <a:custGeom>
              <a:avLst/>
              <a:gdLst/>
              <a:ahLst/>
              <a:cxnLst/>
              <a:rect l="0" t="0" r="0" b="0"/>
              <a:pathLst>
                <a:path w="200026" h="1948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9181"/>
                  </a:lnTo>
                  <a:lnTo>
                    <a:pt x="2822" y="16751"/>
                  </a:lnTo>
                  <a:lnTo>
                    <a:pt x="5057" y="20251"/>
                  </a:lnTo>
                  <a:lnTo>
                    <a:pt x="10759" y="61773"/>
                  </a:lnTo>
                  <a:lnTo>
                    <a:pt x="27251" y="105566"/>
                  </a:lnTo>
                  <a:lnTo>
                    <a:pt x="37730" y="152021"/>
                  </a:lnTo>
                  <a:lnTo>
                    <a:pt x="55378" y="194851"/>
                  </a:lnTo>
                  <a:lnTo>
                    <a:pt x="57027" y="194018"/>
                  </a:lnTo>
                  <a:lnTo>
                    <a:pt x="70252" y="171848"/>
                  </a:lnTo>
                  <a:lnTo>
                    <a:pt x="85552" y="126670"/>
                  </a:lnTo>
                  <a:lnTo>
                    <a:pt x="93764" y="101870"/>
                  </a:lnTo>
                  <a:lnTo>
                    <a:pt x="95318" y="100280"/>
                  </a:lnTo>
                  <a:lnTo>
                    <a:pt x="97412" y="100279"/>
                  </a:lnTo>
                  <a:lnTo>
                    <a:pt x="99866" y="101336"/>
                  </a:lnTo>
                  <a:lnTo>
                    <a:pt x="108377" y="112937"/>
                  </a:lnTo>
                  <a:lnTo>
                    <a:pt x="132094" y="153233"/>
                  </a:lnTo>
                  <a:lnTo>
                    <a:pt x="149408" y="180939"/>
                  </a:lnTo>
                  <a:lnTo>
                    <a:pt x="160242" y="190101"/>
                  </a:lnTo>
                  <a:lnTo>
                    <a:pt x="165037" y="190851"/>
                  </a:lnTo>
                  <a:lnTo>
                    <a:pt x="169291" y="189234"/>
                  </a:lnTo>
                  <a:lnTo>
                    <a:pt x="173186" y="186040"/>
                  </a:lnTo>
                  <a:lnTo>
                    <a:pt x="183724" y="166375"/>
                  </a:lnTo>
                  <a:lnTo>
                    <a:pt x="189162" y="125797"/>
                  </a:lnTo>
                  <a:lnTo>
                    <a:pt x="190324" y="83372"/>
                  </a:lnTo>
                  <a:lnTo>
                    <a:pt x="190465" y="41669"/>
                  </a:lnTo>
                  <a:lnTo>
                    <a:pt x="190495" y="16032"/>
                  </a:lnTo>
                  <a:lnTo>
                    <a:pt x="191555" y="13421"/>
                  </a:lnTo>
                  <a:lnTo>
                    <a:pt x="20002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92"/>
            <p:cNvSpPr/>
            <p:nvPr>
              <p:custDataLst>
                <p:tags r:id="rId170"/>
              </p:custDataLst>
            </p:nvPr>
          </p:nvSpPr>
          <p:spPr>
            <a:xfrm>
              <a:off x="1009650" y="1753384"/>
              <a:ext cx="28576" cy="389742"/>
            </a:xfrm>
            <a:custGeom>
              <a:avLst/>
              <a:gdLst/>
              <a:ahLst/>
              <a:cxnLst/>
              <a:rect l="0" t="0" r="0" b="0"/>
              <a:pathLst>
                <a:path w="28576" h="389742">
                  <a:moveTo>
                    <a:pt x="0" y="18266"/>
                  </a:moveTo>
                  <a:lnTo>
                    <a:pt x="0" y="18266"/>
                  </a:lnTo>
                  <a:lnTo>
                    <a:pt x="0" y="0"/>
                  </a:lnTo>
                  <a:lnTo>
                    <a:pt x="5057" y="40969"/>
                  </a:lnTo>
                  <a:lnTo>
                    <a:pt x="7539" y="71748"/>
                  </a:lnTo>
                  <a:lnTo>
                    <a:pt x="11759" y="116310"/>
                  </a:lnTo>
                  <a:lnTo>
                    <a:pt x="16890" y="155266"/>
                  </a:lnTo>
                  <a:lnTo>
                    <a:pt x="18090" y="186046"/>
                  </a:lnTo>
                  <a:lnTo>
                    <a:pt x="18623" y="220893"/>
                  </a:lnTo>
                  <a:lnTo>
                    <a:pt x="18966" y="267763"/>
                  </a:lnTo>
                  <a:lnTo>
                    <a:pt x="19025" y="308561"/>
                  </a:lnTo>
                  <a:lnTo>
                    <a:pt x="20101" y="346873"/>
                  </a:lnTo>
                  <a:lnTo>
                    <a:pt x="28575" y="389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93"/>
            <p:cNvSpPr/>
            <p:nvPr>
              <p:custDataLst>
                <p:tags r:id="rId171"/>
              </p:custDataLst>
            </p:nvPr>
          </p:nvSpPr>
          <p:spPr>
            <a:xfrm>
              <a:off x="1152525" y="1943100"/>
              <a:ext cx="85726" cy="14936"/>
            </a:xfrm>
            <a:custGeom>
              <a:avLst/>
              <a:gdLst/>
              <a:ahLst/>
              <a:cxnLst/>
              <a:rect l="0" t="0" r="0" b="0"/>
              <a:pathLst>
                <a:path w="85726" h="1493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57805" y="14935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30"/>
          <p:cNvGrpSpPr/>
          <p:nvPr/>
        </p:nvGrpSpPr>
        <p:grpSpPr>
          <a:xfrm>
            <a:off x="9096462" y="1991919"/>
            <a:ext cx="266614" cy="351232"/>
            <a:chOff x="9096462" y="1991919"/>
            <a:chExt cx="266614" cy="351232"/>
          </a:xfrm>
        </p:grpSpPr>
        <p:sp>
          <p:nvSpPr>
            <p:cNvPr id="296" name="SMARTInkShape-94"/>
            <p:cNvSpPr/>
            <p:nvPr>
              <p:custDataLst>
                <p:tags r:id="rId162"/>
              </p:custDataLst>
            </p:nvPr>
          </p:nvSpPr>
          <p:spPr>
            <a:xfrm>
              <a:off x="9287266" y="2181225"/>
              <a:ext cx="9135" cy="161926"/>
            </a:xfrm>
            <a:custGeom>
              <a:avLst/>
              <a:gdLst/>
              <a:ahLst/>
              <a:cxnLst/>
              <a:rect l="0" t="0" r="0" b="0"/>
              <a:pathLst>
                <a:path w="9135" h="161926">
                  <a:moveTo>
                    <a:pt x="9134" y="0"/>
                  </a:moveTo>
                  <a:lnTo>
                    <a:pt x="9134" y="0"/>
                  </a:lnTo>
                  <a:lnTo>
                    <a:pt x="4077" y="5056"/>
                  </a:lnTo>
                  <a:lnTo>
                    <a:pt x="1594" y="13183"/>
                  </a:lnTo>
                  <a:lnTo>
                    <a:pt x="0" y="40704"/>
                  </a:lnTo>
                  <a:lnTo>
                    <a:pt x="7200" y="83246"/>
                  </a:lnTo>
                  <a:lnTo>
                    <a:pt x="913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95"/>
            <p:cNvSpPr/>
            <p:nvPr>
              <p:custDataLst>
                <p:tags r:id="rId163"/>
              </p:custDataLst>
            </p:nvPr>
          </p:nvSpPr>
          <p:spPr>
            <a:xfrm>
              <a:off x="9229725" y="22479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3850" y="17992"/>
                  </a:lnTo>
                  <a:lnTo>
                    <a:pt x="53591" y="1151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96"/>
            <p:cNvSpPr/>
            <p:nvPr>
              <p:custDataLst>
                <p:tags r:id="rId164"/>
              </p:custDataLst>
            </p:nvPr>
          </p:nvSpPr>
          <p:spPr>
            <a:xfrm>
              <a:off x="9277350" y="2200275"/>
              <a:ext cx="85726" cy="133351"/>
            </a:xfrm>
            <a:custGeom>
              <a:avLst/>
              <a:gdLst/>
              <a:ahLst/>
              <a:cxnLst/>
              <a:rect l="0" t="0" r="0" b="0"/>
              <a:pathLst>
                <a:path w="85726" h="133351">
                  <a:moveTo>
                    <a:pt x="85725" y="0"/>
                  </a:moveTo>
                  <a:lnTo>
                    <a:pt x="85725" y="0"/>
                  </a:lnTo>
                  <a:lnTo>
                    <a:pt x="77524" y="0"/>
                  </a:lnTo>
                  <a:lnTo>
                    <a:pt x="71534" y="5056"/>
                  </a:lnTo>
                  <a:lnTo>
                    <a:pt x="60031" y="24910"/>
                  </a:lnTo>
                  <a:lnTo>
                    <a:pt x="40192" y="69110"/>
                  </a:lnTo>
                  <a:lnTo>
                    <a:pt x="23853" y="92282"/>
                  </a:lnTo>
                  <a:lnTo>
                    <a:pt x="12079" y="11728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97"/>
            <p:cNvSpPr/>
            <p:nvPr>
              <p:custDataLst>
                <p:tags r:id="rId165"/>
              </p:custDataLst>
            </p:nvPr>
          </p:nvSpPr>
          <p:spPr>
            <a:xfrm>
              <a:off x="9096462" y="1991919"/>
              <a:ext cx="171364" cy="245745"/>
            </a:xfrm>
            <a:custGeom>
              <a:avLst/>
              <a:gdLst/>
              <a:ahLst/>
              <a:cxnLst/>
              <a:rect l="0" t="0" r="0" b="0"/>
              <a:pathLst>
                <a:path w="171364" h="245745">
                  <a:moveTo>
                    <a:pt x="76113" y="36906"/>
                  </a:moveTo>
                  <a:lnTo>
                    <a:pt x="76113" y="36906"/>
                  </a:lnTo>
                  <a:lnTo>
                    <a:pt x="76113" y="28705"/>
                  </a:lnTo>
                  <a:lnTo>
                    <a:pt x="66000" y="27773"/>
                  </a:lnTo>
                  <a:lnTo>
                    <a:pt x="58213" y="30378"/>
                  </a:lnTo>
                  <a:lnTo>
                    <a:pt x="54655" y="32554"/>
                  </a:lnTo>
                  <a:lnTo>
                    <a:pt x="30575" y="64594"/>
                  </a:lnTo>
                  <a:lnTo>
                    <a:pt x="7400" y="110206"/>
                  </a:lnTo>
                  <a:lnTo>
                    <a:pt x="1392" y="143303"/>
                  </a:lnTo>
                  <a:lnTo>
                    <a:pt x="205" y="185158"/>
                  </a:lnTo>
                  <a:lnTo>
                    <a:pt x="0" y="206539"/>
                  </a:lnTo>
                  <a:lnTo>
                    <a:pt x="5596" y="218485"/>
                  </a:lnTo>
                  <a:lnTo>
                    <a:pt x="10052" y="224633"/>
                  </a:lnTo>
                  <a:lnTo>
                    <a:pt x="23469" y="234288"/>
                  </a:lnTo>
                  <a:lnTo>
                    <a:pt x="47840" y="244052"/>
                  </a:lnTo>
                  <a:lnTo>
                    <a:pt x="69500" y="245744"/>
                  </a:lnTo>
                  <a:lnTo>
                    <a:pt x="86932" y="237673"/>
                  </a:lnTo>
                  <a:lnTo>
                    <a:pt x="118938" y="211678"/>
                  </a:lnTo>
                  <a:lnTo>
                    <a:pt x="134075" y="182411"/>
                  </a:lnTo>
                  <a:lnTo>
                    <a:pt x="141066" y="146630"/>
                  </a:lnTo>
                  <a:lnTo>
                    <a:pt x="139625" y="100364"/>
                  </a:lnTo>
                  <a:lnTo>
                    <a:pt x="134520" y="59789"/>
                  </a:lnTo>
                  <a:lnTo>
                    <a:pt x="128177" y="41432"/>
                  </a:lnTo>
                  <a:lnTo>
                    <a:pt x="106858" y="12400"/>
                  </a:lnTo>
                  <a:lnTo>
                    <a:pt x="97539" y="4848"/>
                  </a:lnTo>
                  <a:lnTo>
                    <a:pt x="93572" y="2834"/>
                  </a:lnTo>
                  <a:lnTo>
                    <a:pt x="72818" y="0"/>
                  </a:lnTo>
                  <a:lnTo>
                    <a:pt x="55600" y="4981"/>
                  </a:lnTo>
                  <a:lnTo>
                    <a:pt x="39480" y="14250"/>
                  </a:lnTo>
                  <a:lnTo>
                    <a:pt x="28786" y="25426"/>
                  </a:lnTo>
                  <a:lnTo>
                    <a:pt x="23329" y="40270"/>
                  </a:lnTo>
                  <a:lnTo>
                    <a:pt x="21874" y="48674"/>
                  </a:lnTo>
                  <a:lnTo>
                    <a:pt x="25901" y="66478"/>
                  </a:lnTo>
                  <a:lnTo>
                    <a:pt x="29938" y="75670"/>
                  </a:lnTo>
                  <a:lnTo>
                    <a:pt x="34746" y="81799"/>
                  </a:lnTo>
                  <a:lnTo>
                    <a:pt x="45733" y="88608"/>
                  </a:lnTo>
                  <a:lnTo>
                    <a:pt x="77638" y="99526"/>
                  </a:lnTo>
                  <a:lnTo>
                    <a:pt x="106198" y="101321"/>
                  </a:lnTo>
                  <a:lnTo>
                    <a:pt x="171363" y="9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98"/>
            <p:cNvSpPr/>
            <p:nvPr>
              <p:custDataLst>
                <p:tags r:id="rId166"/>
              </p:custDataLst>
            </p:nvPr>
          </p:nvSpPr>
          <p:spPr>
            <a:xfrm>
              <a:off x="9281387" y="2228850"/>
              <a:ext cx="81689" cy="85726"/>
            </a:xfrm>
            <a:custGeom>
              <a:avLst/>
              <a:gdLst/>
              <a:ahLst/>
              <a:cxnLst/>
              <a:rect l="0" t="0" r="0" b="0"/>
              <a:pathLst>
                <a:path w="81689" h="857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4557" y="9133"/>
                  </a:lnTo>
                  <a:lnTo>
                    <a:pt x="46170" y="51275"/>
                  </a:lnTo>
                  <a:lnTo>
                    <a:pt x="59404" y="68932"/>
                  </a:lnTo>
                  <a:lnTo>
                    <a:pt x="8168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31"/>
          <p:cNvGrpSpPr/>
          <p:nvPr/>
        </p:nvGrpSpPr>
        <p:grpSpPr>
          <a:xfrm>
            <a:off x="8368105" y="1968504"/>
            <a:ext cx="471096" cy="215233"/>
            <a:chOff x="8368105" y="1968504"/>
            <a:chExt cx="471096" cy="215233"/>
          </a:xfrm>
        </p:grpSpPr>
        <p:sp>
          <p:nvSpPr>
            <p:cNvPr id="302" name="SMARTInkShape-99"/>
            <p:cNvSpPr/>
            <p:nvPr>
              <p:custDataLst>
                <p:tags r:id="rId159"/>
              </p:custDataLst>
            </p:nvPr>
          </p:nvSpPr>
          <p:spPr>
            <a:xfrm>
              <a:off x="8691268" y="2152650"/>
              <a:ext cx="147933" cy="23179"/>
            </a:xfrm>
            <a:custGeom>
              <a:avLst/>
              <a:gdLst/>
              <a:ahLst/>
              <a:cxnLst/>
              <a:rect l="0" t="0" r="0" b="0"/>
              <a:pathLst>
                <a:path w="147933" h="23179">
                  <a:moveTo>
                    <a:pt x="5057" y="9525"/>
                  </a:moveTo>
                  <a:lnTo>
                    <a:pt x="5057" y="9525"/>
                  </a:lnTo>
                  <a:lnTo>
                    <a:pt x="0" y="14582"/>
                  </a:lnTo>
                  <a:lnTo>
                    <a:pt x="627" y="17129"/>
                  </a:lnTo>
                  <a:lnTo>
                    <a:pt x="6969" y="22783"/>
                  </a:lnTo>
                  <a:lnTo>
                    <a:pt x="19666" y="23178"/>
                  </a:lnTo>
                  <a:lnTo>
                    <a:pt x="63800" y="14809"/>
                  </a:lnTo>
                  <a:lnTo>
                    <a:pt x="147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00"/>
            <p:cNvSpPr/>
            <p:nvPr>
              <p:custDataLst>
                <p:tags r:id="rId160"/>
              </p:custDataLst>
            </p:nvPr>
          </p:nvSpPr>
          <p:spPr>
            <a:xfrm>
              <a:off x="8681312" y="2066925"/>
              <a:ext cx="81689" cy="14131"/>
            </a:xfrm>
            <a:custGeom>
              <a:avLst/>
              <a:gdLst/>
              <a:ahLst/>
              <a:cxnLst/>
              <a:rect l="0" t="0" r="0" b="0"/>
              <a:pathLst>
                <a:path w="81689" h="1413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8"/>
                  </a:lnTo>
                  <a:lnTo>
                    <a:pt x="5509" y="14130"/>
                  </a:lnTo>
                  <a:lnTo>
                    <a:pt x="45401" y="10069"/>
                  </a:lnTo>
                  <a:lnTo>
                    <a:pt x="816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01"/>
            <p:cNvSpPr/>
            <p:nvPr>
              <p:custDataLst>
                <p:tags r:id="rId161"/>
              </p:custDataLst>
            </p:nvPr>
          </p:nvSpPr>
          <p:spPr>
            <a:xfrm>
              <a:off x="8368105" y="1968504"/>
              <a:ext cx="175821" cy="215233"/>
            </a:xfrm>
            <a:custGeom>
              <a:avLst/>
              <a:gdLst/>
              <a:ahLst/>
              <a:cxnLst/>
              <a:rect l="0" t="0" r="0" b="0"/>
              <a:pathLst>
                <a:path w="175821" h="215233">
                  <a:moveTo>
                    <a:pt x="90095" y="50796"/>
                  </a:moveTo>
                  <a:lnTo>
                    <a:pt x="90095" y="50796"/>
                  </a:lnTo>
                  <a:lnTo>
                    <a:pt x="90095" y="37538"/>
                  </a:lnTo>
                  <a:lnTo>
                    <a:pt x="87978" y="35608"/>
                  </a:lnTo>
                  <a:lnTo>
                    <a:pt x="79982" y="33462"/>
                  </a:lnTo>
                  <a:lnTo>
                    <a:pt x="75944" y="33949"/>
                  </a:lnTo>
                  <a:lnTo>
                    <a:pt x="56216" y="45155"/>
                  </a:lnTo>
                  <a:lnTo>
                    <a:pt x="41172" y="56756"/>
                  </a:lnTo>
                  <a:lnTo>
                    <a:pt x="22918" y="80078"/>
                  </a:lnTo>
                  <a:lnTo>
                    <a:pt x="10026" y="119028"/>
                  </a:lnTo>
                  <a:lnTo>
                    <a:pt x="0" y="160308"/>
                  </a:lnTo>
                  <a:lnTo>
                    <a:pt x="3585" y="195967"/>
                  </a:lnTo>
                  <a:lnTo>
                    <a:pt x="7022" y="202610"/>
                  </a:lnTo>
                  <a:lnTo>
                    <a:pt x="19306" y="212813"/>
                  </a:lnTo>
                  <a:lnTo>
                    <a:pt x="35350" y="215232"/>
                  </a:lnTo>
                  <a:lnTo>
                    <a:pt x="50948" y="212779"/>
                  </a:lnTo>
                  <a:lnTo>
                    <a:pt x="78301" y="199610"/>
                  </a:lnTo>
                  <a:lnTo>
                    <a:pt x="96714" y="180261"/>
                  </a:lnTo>
                  <a:lnTo>
                    <a:pt x="103620" y="166192"/>
                  </a:lnTo>
                  <a:lnTo>
                    <a:pt x="114963" y="120399"/>
                  </a:lnTo>
                  <a:lnTo>
                    <a:pt x="118182" y="73237"/>
                  </a:lnTo>
                  <a:lnTo>
                    <a:pt x="110969" y="27987"/>
                  </a:lnTo>
                  <a:lnTo>
                    <a:pt x="105369" y="14906"/>
                  </a:lnTo>
                  <a:lnTo>
                    <a:pt x="93709" y="5564"/>
                  </a:lnTo>
                  <a:lnTo>
                    <a:pt x="86154" y="1591"/>
                  </a:lnTo>
                  <a:lnTo>
                    <a:pt x="69293" y="0"/>
                  </a:lnTo>
                  <a:lnTo>
                    <a:pt x="52274" y="3878"/>
                  </a:lnTo>
                  <a:lnTo>
                    <a:pt x="27638" y="19387"/>
                  </a:lnTo>
                  <a:lnTo>
                    <a:pt x="19614" y="31494"/>
                  </a:lnTo>
                  <a:lnTo>
                    <a:pt x="19259" y="45392"/>
                  </a:lnTo>
                  <a:lnTo>
                    <a:pt x="22629" y="58978"/>
                  </a:lnTo>
                  <a:lnTo>
                    <a:pt x="25010" y="62601"/>
                  </a:lnTo>
                  <a:lnTo>
                    <a:pt x="41490" y="78528"/>
                  </a:lnTo>
                  <a:lnTo>
                    <a:pt x="55792" y="84288"/>
                  </a:lnTo>
                  <a:lnTo>
                    <a:pt x="100959" y="87986"/>
                  </a:lnTo>
                  <a:lnTo>
                    <a:pt x="175820" y="7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32"/>
          <p:cNvGrpSpPr/>
          <p:nvPr/>
        </p:nvGrpSpPr>
        <p:grpSpPr>
          <a:xfrm>
            <a:off x="7563407" y="1854711"/>
            <a:ext cx="409019" cy="302013"/>
            <a:chOff x="7563407" y="1854711"/>
            <a:chExt cx="409019" cy="302013"/>
          </a:xfrm>
        </p:grpSpPr>
        <p:sp>
          <p:nvSpPr>
            <p:cNvPr id="306" name="SMARTInkShape-102"/>
            <p:cNvSpPr/>
            <p:nvPr>
              <p:custDataLst>
                <p:tags r:id="rId155"/>
              </p:custDataLst>
            </p:nvPr>
          </p:nvSpPr>
          <p:spPr>
            <a:xfrm>
              <a:off x="7848993" y="2000250"/>
              <a:ext cx="123433" cy="9134"/>
            </a:xfrm>
            <a:custGeom>
              <a:avLst/>
              <a:gdLst/>
              <a:ahLst/>
              <a:cxnLst/>
              <a:rect l="0" t="0" r="0" b="0"/>
              <a:pathLst>
                <a:path w="123433" h="9134">
                  <a:moveTo>
                    <a:pt x="9132" y="0"/>
                  </a:moveTo>
                  <a:lnTo>
                    <a:pt x="9132" y="0"/>
                  </a:lnTo>
                  <a:lnTo>
                    <a:pt x="932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3044" y="6546"/>
                  </a:lnTo>
                  <a:lnTo>
                    <a:pt x="44470" y="9133"/>
                  </a:lnTo>
                  <a:lnTo>
                    <a:pt x="71695" y="8389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03"/>
            <p:cNvSpPr/>
            <p:nvPr>
              <p:custDataLst>
                <p:tags r:id="rId156"/>
              </p:custDataLst>
            </p:nvPr>
          </p:nvSpPr>
          <p:spPr>
            <a:xfrm>
              <a:off x="7871797" y="1854711"/>
              <a:ext cx="53004" cy="285144"/>
            </a:xfrm>
            <a:custGeom>
              <a:avLst/>
              <a:gdLst/>
              <a:ahLst/>
              <a:cxnLst/>
              <a:rect l="0" t="0" r="0" b="0"/>
              <a:pathLst>
                <a:path w="53004" h="285144">
                  <a:moveTo>
                    <a:pt x="53003" y="21714"/>
                  </a:moveTo>
                  <a:lnTo>
                    <a:pt x="53003" y="21714"/>
                  </a:lnTo>
                  <a:lnTo>
                    <a:pt x="53003" y="11601"/>
                  </a:lnTo>
                  <a:lnTo>
                    <a:pt x="50181" y="3814"/>
                  </a:lnTo>
                  <a:lnTo>
                    <a:pt x="47947" y="256"/>
                  </a:lnTo>
                  <a:lnTo>
                    <a:pt x="45399" y="0"/>
                  </a:lnTo>
                  <a:lnTo>
                    <a:pt x="42642" y="1946"/>
                  </a:lnTo>
                  <a:lnTo>
                    <a:pt x="36757" y="10812"/>
                  </a:lnTo>
                  <a:lnTo>
                    <a:pt x="21204" y="56419"/>
                  </a:lnTo>
                  <a:lnTo>
                    <a:pt x="9601" y="103789"/>
                  </a:lnTo>
                  <a:lnTo>
                    <a:pt x="6212" y="147640"/>
                  </a:lnTo>
                  <a:lnTo>
                    <a:pt x="2803" y="184261"/>
                  </a:lnTo>
                  <a:lnTo>
                    <a:pt x="0" y="207199"/>
                  </a:lnTo>
                  <a:lnTo>
                    <a:pt x="4002" y="244815"/>
                  </a:lnTo>
                  <a:lnTo>
                    <a:pt x="5824" y="264804"/>
                  </a:lnTo>
                  <a:lnTo>
                    <a:pt x="10163" y="277215"/>
                  </a:lnTo>
                  <a:lnTo>
                    <a:pt x="13860" y="280948"/>
                  </a:lnTo>
                  <a:lnTo>
                    <a:pt x="23612" y="285096"/>
                  </a:lnTo>
                  <a:lnTo>
                    <a:pt x="28117" y="285143"/>
                  </a:lnTo>
                  <a:lnTo>
                    <a:pt x="53003" y="259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04"/>
            <p:cNvSpPr/>
            <p:nvPr>
              <p:custDataLst>
                <p:tags r:id="rId157"/>
              </p:custDataLst>
            </p:nvPr>
          </p:nvSpPr>
          <p:spPr>
            <a:xfrm>
              <a:off x="7724775" y="2012044"/>
              <a:ext cx="85726" cy="109734"/>
            </a:xfrm>
            <a:custGeom>
              <a:avLst/>
              <a:gdLst/>
              <a:ahLst/>
              <a:cxnLst/>
              <a:rect l="0" t="0" r="0" b="0"/>
              <a:pathLst>
                <a:path w="85726" h="109734">
                  <a:moveTo>
                    <a:pt x="0" y="54881"/>
                  </a:moveTo>
                  <a:lnTo>
                    <a:pt x="0" y="54881"/>
                  </a:lnTo>
                  <a:lnTo>
                    <a:pt x="5056" y="54881"/>
                  </a:lnTo>
                  <a:lnTo>
                    <a:pt x="10361" y="52059"/>
                  </a:lnTo>
                  <a:lnTo>
                    <a:pt x="31799" y="32491"/>
                  </a:lnTo>
                  <a:lnTo>
                    <a:pt x="43402" y="13377"/>
                  </a:lnTo>
                  <a:lnTo>
                    <a:pt x="45748" y="5390"/>
                  </a:lnTo>
                  <a:lnTo>
                    <a:pt x="45315" y="2837"/>
                  </a:lnTo>
                  <a:lnTo>
                    <a:pt x="43969" y="1135"/>
                  </a:lnTo>
                  <a:lnTo>
                    <a:pt x="42012" y="0"/>
                  </a:lnTo>
                  <a:lnTo>
                    <a:pt x="39650" y="1361"/>
                  </a:lnTo>
                  <a:lnTo>
                    <a:pt x="15537" y="31415"/>
                  </a:lnTo>
                  <a:lnTo>
                    <a:pt x="3383" y="59771"/>
                  </a:lnTo>
                  <a:lnTo>
                    <a:pt x="669" y="76190"/>
                  </a:lnTo>
                  <a:lnTo>
                    <a:pt x="5255" y="91416"/>
                  </a:lnTo>
                  <a:lnTo>
                    <a:pt x="16094" y="100399"/>
                  </a:lnTo>
                  <a:lnTo>
                    <a:pt x="33754" y="109733"/>
                  </a:lnTo>
                  <a:lnTo>
                    <a:pt x="51982" y="106294"/>
                  </a:lnTo>
                  <a:lnTo>
                    <a:pt x="85725" y="8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05"/>
            <p:cNvSpPr/>
            <p:nvPr>
              <p:custDataLst>
                <p:tags r:id="rId158"/>
              </p:custDataLst>
            </p:nvPr>
          </p:nvSpPr>
          <p:spPr>
            <a:xfrm>
              <a:off x="7563407" y="1895475"/>
              <a:ext cx="142319" cy="261249"/>
            </a:xfrm>
            <a:custGeom>
              <a:avLst/>
              <a:gdLst/>
              <a:ahLst/>
              <a:cxnLst/>
              <a:rect l="0" t="0" r="0" b="0"/>
              <a:pathLst>
                <a:path w="142319" h="261249">
                  <a:moveTo>
                    <a:pt x="56593" y="0"/>
                  </a:moveTo>
                  <a:lnTo>
                    <a:pt x="56593" y="0"/>
                  </a:lnTo>
                  <a:lnTo>
                    <a:pt x="53771" y="40020"/>
                  </a:lnTo>
                  <a:lnTo>
                    <a:pt x="43336" y="81636"/>
                  </a:lnTo>
                  <a:lnTo>
                    <a:pt x="27944" y="125272"/>
                  </a:lnTo>
                  <a:lnTo>
                    <a:pt x="15303" y="167268"/>
                  </a:lnTo>
                  <a:lnTo>
                    <a:pt x="2264" y="212880"/>
                  </a:lnTo>
                  <a:lnTo>
                    <a:pt x="0" y="240664"/>
                  </a:lnTo>
                  <a:lnTo>
                    <a:pt x="872" y="246168"/>
                  </a:lnTo>
                  <a:lnTo>
                    <a:pt x="2513" y="249837"/>
                  </a:lnTo>
                  <a:lnTo>
                    <a:pt x="4664" y="252283"/>
                  </a:lnTo>
                  <a:lnTo>
                    <a:pt x="22863" y="260782"/>
                  </a:lnTo>
                  <a:lnTo>
                    <a:pt x="36663" y="261248"/>
                  </a:lnTo>
                  <a:lnTo>
                    <a:pt x="80282" y="249993"/>
                  </a:lnTo>
                  <a:lnTo>
                    <a:pt x="85086" y="249213"/>
                  </a:lnTo>
                  <a:lnTo>
                    <a:pt x="14231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33"/>
          <p:cNvGrpSpPr/>
          <p:nvPr/>
        </p:nvGrpSpPr>
        <p:grpSpPr>
          <a:xfrm>
            <a:off x="8868039" y="1335982"/>
            <a:ext cx="255932" cy="300050"/>
            <a:chOff x="8868039" y="1335982"/>
            <a:chExt cx="255932" cy="300050"/>
          </a:xfrm>
        </p:grpSpPr>
        <p:sp>
          <p:nvSpPr>
            <p:cNvPr id="311" name="SMARTInkShape-106"/>
            <p:cNvSpPr/>
            <p:nvPr>
              <p:custDataLst>
                <p:tags r:id="rId153"/>
              </p:custDataLst>
            </p:nvPr>
          </p:nvSpPr>
          <p:spPr>
            <a:xfrm>
              <a:off x="9067927" y="1571625"/>
              <a:ext cx="56044" cy="64407"/>
            </a:xfrm>
            <a:custGeom>
              <a:avLst/>
              <a:gdLst/>
              <a:ahLst/>
              <a:cxnLst/>
              <a:rect l="0" t="0" r="0" b="0"/>
              <a:pathLst>
                <a:path w="56044" h="64407">
                  <a:moveTo>
                    <a:pt x="18923" y="9525"/>
                  </a:moveTo>
                  <a:lnTo>
                    <a:pt x="18923" y="9525"/>
                  </a:lnTo>
                  <a:lnTo>
                    <a:pt x="4732" y="9525"/>
                  </a:lnTo>
                  <a:lnTo>
                    <a:pt x="3113" y="10583"/>
                  </a:lnTo>
                  <a:lnTo>
                    <a:pt x="2033" y="12347"/>
                  </a:lnTo>
                  <a:lnTo>
                    <a:pt x="512" y="19886"/>
                  </a:lnTo>
                  <a:lnTo>
                    <a:pt x="0" y="31915"/>
                  </a:lnTo>
                  <a:lnTo>
                    <a:pt x="4967" y="46381"/>
                  </a:lnTo>
                  <a:lnTo>
                    <a:pt x="13073" y="55186"/>
                  </a:lnTo>
                  <a:lnTo>
                    <a:pt x="22674" y="61569"/>
                  </a:lnTo>
                  <a:lnTo>
                    <a:pt x="30467" y="64406"/>
                  </a:lnTo>
                  <a:lnTo>
                    <a:pt x="35086" y="63045"/>
                  </a:lnTo>
                  <a:lnTo>
                    <a:pt x="45862" y="55889"/>
                  </a:lnTo>
                  <a:lnTo>
                    <a:pt x="52063" y="45654"/>
                  </a:lnTo>
                  <a:lnTo>
                    <a:pt x="56043" y="26892"/>
                  </a:lnTo>
                  <a:lnTo>
                    <a:pt x="54253" y="23220"/>
                  </a:lnTo>
                  <a:lnTo>
                    <a:pt x="28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07"/>
            <p:cNvSpPr/>
            <p:nvPr>
              <p:custDataLst>
                <p:tags r:id="rId154"/>
              </p:custDataLst>
            </p:nvPr>
          </p:nvSpPr>
          <p:spPr>
            <a:xfrm>
              <a:off x="8868039" y="1335982"/>
              <a:ext cx="190237" cy="232961"/>
            </a:xfrm>
            <a:custGeom>
              <a:avLst/>
              <a:gdLst/>
              <a:ahLst/>
              <a:cxnLst/>
              <a:rect l="0" t="0" r="0" b="0"/>
              <a:pathLst>
                <a:path w="190237" h="232961">
                  <a:moveTo>
                    <a:pt x="85461" y="54668"/>
                  </a:moveTo>
                  <a:lnTo>
                    <a:pt x="85461" y="54668"/>
                  </a:lnTo>
                  <a:lnTo>
                    <a:pt x="85461" y="41411"/>
                  </a:lnTo>
                  <a:lnTo>
                    <a:pt x="82639" y="35370"/>
                  </a:lnTo>
                  <a:lnTo>
                    <a:pt x="80404" y="32278"/>
                  </a:lnTo>
                  <a:lnTo>
                    <a:pt x="77856" y="31274"/>
                  </a:lnTo>
                  <a:lnTo>
                    <a:pt x="75100" y="31664"/>
                  </a:lnTo>
                  <a:lnTo>
                    <a:pt x="72204" y="32982"/>
                  </a:lnTo>
                  <a:lnTo>
                    <a:pt x="52958" y="50007"/>
                  </a:lnTo>
                  <a:lnTo>
                    <a:pt x="32203" y="80215"/>
                  </a:lnTo>
                  <a:lnTo>
                    <a:pt x="14908" y="122930"/>
                  </a:lnTo>
                  <a:lnTo>
                    <a:pt x="4232" y="147566"/>
                  </a:lnTo>
                  <a:lnTo>
                    <a:pt x="328" y="194450"/>
                  </a:lnTo>
                  <a:lnTo>
                    <a:pt x="0" y="210632"/>
                  </a:lnTo>
                  <a:lnTo>
                    <a:pt x="3087" y="216853"/>
                  </a:lnTo>
                  <a:lnTo>
                    <a:pt x="14984" y="226586"/>
                  </a:lnTo>
                  <a:lnTo>
                    <a:pt x="28032" y="231618"/>
                  </a:lnTo>
                  <a:lnTo>
                    <a:pt x="34475" y="232960"/>
                  </a:lnTo>
                  <a:lnTo>
                    <a:pt x="58712" y="229791"/>
                  </a:lnTo>
                  <a:lnTo>
                    <a:pt x="75889" y="222150"/>
                  </a:lnTo>
                  <a:lnTo>
                    <a:pt x="104267" y="202482"/>
                  </a:lnTo>
                  <a:lnTo>
                    <a:pt x="114280" y="190566"/>
                  </a:lnTo>
                  <a:lnTo>
                    <a:pt x="135877" y="143915"/>
                  </a:lnTo>
                  <a:lnTo>
                    <a:pt x="148611" y="98481"/>
                  </a:lnTo>
                  <a:lnTo>
                    <a:pt x="149511" y="81549"/>
                  </a:lnTo>
                  <a:lnTo>
                    <a:pt x="143728" y="40451"/>
                  </a:lnTo>
                  <a:lnTo>
                    <a:pt x="137463" y="26830"/>
                  </a:lnTo>
                  <a:lnTo>
                    <a:pt x="132829" y="20234"/>
                  </a:lnTo>
                  <a:lnTo>
                    <a:pt x="116392" y="10084"/>
                  </a:lnTo>
                  <a:lnTo>
                    <a:pt x="86159" y="1241"/>
                  </a:lnTo>
                  <a:lnTo>
                    <a:pt x="76402" y="0"/>
                  </a:lnTo>
                  <a:lnTo>
                    <a:pt x="59915" y="4266"/>
                  </a:lnTo>
                  <a:lnTo>
                    <a:pt x="37141" y="19195"/>
                  </a:lnTo>
                  <a:lnTo>
                    <a:pt x="25871" y="39219"/>
                  </a:lnTo>
                  <a:lnTo>
                    <a:pt x="20885" y="55147"/>
                  </a:lnTo>
                  <a:lnTo>
                    <a:pt x="19408" y="76682"/>
                  </a:lnTo>
                  <a:lnTo>
                    <a:pt x="24707" y="91263"/>
                  </a:lnTo>
                  <a:lnTo>
                    <a:pt x="33059" y="102683"/>
                  </a:lnTo>
                  <a:lnTo>
                    <a:pt x="40299" y="107758"/>
                  </a:lnTo>
                  <a:lnTo>
                    <a:pt x="85054" y="121645"/>
                  </a:lnTo>
                  <a:lnTo>
                    <a:pt x="123480" y="129046"/>
                  </a:lnTo>
                  <a:lnTo>
                    <a:pt x="190236" y="13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34"/>
          <p:cNvGrpSpPr/>
          <p:nvPr/>
        </p:nvGrpSpPr>
        <p:grpSpPr>
          <a:xfrm>
            <a:off x="8002525" y="1247775"/>
            <a:ext cx="589026" cy="393461"/>
            <a:chOff x="8002525" y="1247775"/>
            <a:chExt cx="589026" cy="393461"/>
          </a:xfrm>
        </p:grpSpPr>
        <p:sp>
          <p:nvSpPr>
            <p:cNvPr id="314" name="SMARTInkShape-108"/>
            <p:cNvSpPr/>
            <p:nvPr>
              <p:custDataLst>
                <p:tags r:id="rId149"/>
              </p:custDataLst>
            </p:nvPr>
          </p:nvSpPr>
          <p:spPr>
            <a:xfrm>
              <a:off x="8402696" y="1247775"/>
              <a:ext cx="179330" cy="393461"/>
            </a:xfrm>
            <a:custGeom>
              <a:avLst/>
              <a:gdLst/>
              <a:ahLst/>
              <a:cxnLst/>
              <a:rect l="0" t="0" r="0" b="0"/>
              <a:pathLst>
                <a:path w="179330" h="393461">
                  <a:moveTo>
                    <a:pt x="179329" y="0"/>
                  </a:moveTo>
                  <a:lnTo>
                    <a:pt x="179329" y="0"/>
                  </a:lnTo>
                  <a:lnTo>
                    <a:pt x="179329" y="5056"/>
                  </a:lnTo>
                  <a:lnTo>
                    <a:pt x="178271" y="6546"/>
                  </a:lnTo>
                  <a:lnTo>
                    <a:pt x="176507" y="7539"/>
                  </a:lnTo>
                  <a:lnTo>
                    <a:pt x="174273" y="8201"/>
                  </a:lnTo>
                  <a:lnTo>
                    <a:pt x="168968" y="14581"/>
                  </a:lnTo>
                  <a:lnTo>
                    <a:pt x="147858" y="58430"/>
                  </a:lnTo>
                  <a:lnTo>
                    <a:pt x="126227" y="106002"/>
                  </a:lnTo>
                  <a:lnTo>
                    <a:pt x="112827" y="150447"/>
                  </a:lnTo>
                  <a:lnTo>
                    <a:pt x="99989" y="190114"/>
                  </a:lnTo>
                  <a:lnTo>
                    <a:pt x="85145" y="230640"/>
                  </a:lnTo>
                  <a:lnTo>
                    <a:pt x="64639" y="269186"/>
                  </a:lnTo>
                  <a:lnTo>
                    <a:pt x="44334" y="308427"/>
                  </a:lnTo>
                  <a:lnTo>
                    <a:pt x="20254" y="351260"/>
                  </a:lnTo>
                  <a:lnTo>
                    <a:pt x="823" y="389984"/>
                  </a:lnTo>
                  <a:lnTo>
                    <a:pt x="0" y="393339"/>
                  </a:lnTo>
                  <a:lnTo>
                    <a:pt x="509" y="393460"/>
                  </a:lnTo>
                  <a:lnTo>
                    <a:pt x="787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09"/>
            <p:cNvSpPr/>
            <p:nvPr>
              <p:custDataLst>
                <p:tags r:id="rId150"/>
              </p:custDataLst>
            </p:nvPr>
          </p:nvSpPr>
          <p:spPr>
            <a:xfrm>
              <a:off x="8356073" y="1476375"/>
              <a:ext cx="235478" cy="52231"/>
            </a:xfrm>
            <a:custGeom>
              <a:avLst/>
              <a:gdLst/>
              <a:ahLst/>
              <a:cxnLst/>
              <a:rect l="0" t="0" r="0" b="0"/>
              <a:pathLst>
                <a:path w="235478" h="52231">
                  <a:moveTo>
                    <a:pt x="16402" y="38100"/>
                  </a:moveTo>
                  <a:lnTo>
                    <a:pt x="16402" y="38100"/>
                  </a:lnTo>
                  <a:lnTo>
                    <a:pt x="6289" y="43156"/>
                  </a:lnTo>
                  <a:lnTo>
                    <a:pt x="3310" y="45704"/>
                  </a:lnTo>
                  <a:lnTo>
                    <a:pt x="0" y="51357"/>
                  </a:lnTo>
                  <a:lnTo>
                    <a:pt x="2293" y="52230"/>
                  </a:lnTo>
                  <a:lnTo>
                    <a:pt x="47470" y="48440"/>
                  </a:lnTo>
                  <a:lnTo>
                    <a:pt x="91107" y="42810"/>
                  </a:lnTo>
                  <a:lnTo>
                    <a:pt x="137549" y="34439"/>
                  </a:lnTo>
                  <a:lnTo>
                    <a:pt x="179768" y="20200"/>
                  </a:lnTo>
                  <a:lnTo>
                    <a:pt x="235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10"/>
            <p:cNvSpPr/>
            <p:nvPr>
              <p:custDataLst>
                <p:tags r:id="rId151"/>
              </p:custDataLst>
            </p:nvPr>
          </p:nvSpPr>
          <p:spPr>
            <a:xfrm>
              <a:off x="8343900" y="1409700"/>
              <a:ext cx="209551" cy="24539"/>
            </a:xfrm>
            <a:custGeom>
              <a:avLst/>
              <a:gdLst/>
              <a:ahLst/>
              <a:cxnLst/>
              <a:rect l="0" t="0" r="0" b="0"/>
              <a:pathLst>
                <a:path w="2095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4538"/>
                  </a:lnTo>
                  <a:lnTo>
                    <a:pt x="41156" y="19671"/>
                  </a:lnTo>
                  <a:lnTo>
                    <a:pt x="81312" y="16350"/>
                  </a:lnTo>
                  <a:lnTo>
                    <a:pt x="120366" y="10873"/>
                  </a:lnTo>
                  <a:lnTo>
                    <a:pt x="165671" y="324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11"/>
            <p:cNvSpPr/>
            <p:nvPr>
              <p:custDataLst>
                <p:tags r:id="rId152"/>
              </p:custDataLst>
            </p:nvPr>
          </p:nvSpPr>
          <p:spPr>
            <a:xfrm>
              <a:off x="8002525" y="1296669"/>
              <a:ext cx="188976" cy="233923"/>
            </a:xfrm>
            <a:custGeom>
              <a:avLst/>
              <a:gdLst/>
              <a:ahLst/>
              <a:cxnLst/>
              <a:rect l="0" t="0" r="0" b="0"/>
              <a:pathLst>
                <a:path w="188976" h="233923">
                  <a:moveTo>
                    <a:pt x="93725" y="36831"/>
                  </a:moveTo>
                  <a:lnTo>
                    <a:pt x="93725" y="36831"/>
                  </a:lnTo>
                  <a:lnTo>
                    <a:pt x="93725" y="31775"/>
                  </a:lnTo>
                  <a:lnTo>
                    <a:pt x="96547" y="26470"/>
                  </a:lnTo>
                  <a:lnTo>
                    <a:pt x="98781" y="23574"/>
                  </a:lnTo>
                  <a:lnTo>
                    <a:pt x="99212" y="21643"/>
                  </a:lnTo>
                  <a:lnTo>
                    <a:pt x="98442" y="20356"/>
                  </a:lnTo>
                  <a:lnTo>
                    <a:pt x="94000" y="17932"/>
                  </a:lnTo>
                  <a:lnTo>
                    <a:pt x="88750" y="17826"/>
                  </a:lnTo>
                  <a:lnTo>
                    <a:pt x="83400" y="20623"/>
                  </a:lnTo>
                  <a:lnTo>
                    <a:pt x="53727" y="48373"/>
                  </a:lnTo>
                  <a:lnTo>
                    <a:pt x="23753" y="94481"/>
                  </a:lnTo>
                  <a:lnTo>
                    <a:pt x="15707" y="108667"/>
                  </a:lnTo>
                  <a:lnTo>
                    <a:pt x="6193" y="153705"/>
                  </a:lnTo>
                  <a:lnTo>
                    <a:pt x="1906" y="166033"/>
                  </a:lnTo>
                  <a:lnTo>
                    <a:pt x="0" y="182096"/>
                  </a:lnTo>
                  <a:lnTo>
                    <a:pt x="4796" y="199818"/>
                  </a:lnTo>
                  <a:lnTo>
                    <a:pt x="20067" y="226953"/>
                  </a:lnTo>
                  <a:lnTo>
                    <a:pt x="24511" y="230254"/>
                  </a:lnTo>
                  <a:lnTo>
                    <a:pt x="35094" y="233922"/>
                  </a:lnTo>
                  <a:lnTo>
                    <a:pt x="58009" y="230930"/>
                  </a:lnTo>
                  <a:lnTo>
                    <a:pt x="79850" y="223341"/>
                  </a:lnTo>
                  <a:lnTo>
                    <a:pt x="99726" y="209333"/>
                  </a:lnTo>
                  <a:lnTo>
                    <a:pt x="106975" y="197812"/>
                  </a:lnTo>
                  <a:lnTo>
                    <a:pt x="112314" y="185637"/>
                  </a:lnTo>
                  <a:lnTo>
                    <a:pt x="125103" y="166882"/>
                  </a:lnTo>
                  <a:lnTo>
                    <a:pt x="141793" y="119726"/>
                  </a:lnTo>
                  <a:lnTo>
                    <a:pt x="149081" y="88953"/>
                  </a:lnTo>
                  <a:lnTo>
                    <a:pt x="149462" y="54888"/>
                  </a:lnTo>
                  <a:lnTo>
                    <a:pt x="137570" y="13182"/>
                  </a:lnTo>
                  <a:lnTo>
                    <a:pt x="131557" y="5154"/>
                  </a:lnTo>
                  <a:lnTo>
                    <a:pt x="128471" y="3013"/>
                  </a:lnTo>
                  <a:lnTo>
                    <a:pt x="108959" y="0"/>
                  </a:lnTo>
                  <a:lnTo>
                    <a:pt x="92029" y="4939"/>
                  </a:lnTo>
                  <a:lnTo>
                    <a:pt x="76038" y="14190"/>
                  </a:lnTo>
                  <a:lnTo>
                    <a:pt x="65403" y="25357"/>
                  </a:lnTo>
                  <a:lnTo>
                    <a:pt x="53466" y="48601"/>
                  </a:lnTo>
                  <a:lnTo>
                    <a:pt x="48283" y="70540"/>
                  </a:lnTo>
                  <a:lnTo>
                    <a:pt x="50730" y="77295"/>
                  </a:lnTo>
                  <a:lnTo>
                    <a:pt x="61916" y="90446"/>
                  </a:lnTo>
                  <a:lnTo>
                    <a:pt x="83116" y="97701"/>
                  </a:lnTo>
                  <a:lnTo>
                    <a:pt x="129729" y="102359"/>
                  </a:lnTo>
                  <a:lnTo>
                    <a:pt x="188975" y="9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9" name="SMARTInkShape-112"/>
          <p:cNvSpPr/>
          <p:nvPr>
            <p:custDataLst>
              <p:tags r:id="rId10"/>
            </p:custDataLst>
          </p:nvPr>
        </p:nvSpPr>
        <p:spPr>
          <a:xfrm>
            <a:off x="7538216" y="895757"/>
            <a:ext cx="1347143" cy="56617"/>
          </a:xfrm>
          <a:custGeom>
            <a:avLst/>
            <a:gdLst/>
            <a:ahLst/>
            <a:cxnLst/>
            <a:rect l="0" t="0" r="0" b="0"/>
            <a:pathLst>
              <a:path w="1347143" h="56617">
                <a:moveTo>
                  <a:pt x="53209" y="9118"/>
                </a:moveTo>
                <a:lnTo>
                  <a:pt x="53209" y="9118"/>
                </a:lnTo>
                <a:lnTo>
                  <a:pt x="48153" y="14175"/>
                </a:lnTo>
                <a:lnTo>
                  <a:pt x="29839" y="17319"/>
                </a:lnTo>
                <a:lnTo>
                  <a:pt x="0" y="18527"/>
                </a:lnTo>
                <a:lnTo>
                  <a:pt x="12397" y="23665"/>
                </a:lnTo>
                <a:lnTo>
                  <a:pt x="58121" y="27279"/>
                </a:lnTo>
                <a:lnTo>
                  <a:pt x="105567" y="27992"/>
                </a:lnTo>
                <a:lnTo>
                  <a:pt x="149861" y="28116"/>
                </a:lnTo>
                <a:lnTo>
                  <a:pt x="181890" y="27087"/>
                </a:lnTo>
                <a:lnTo>
                  <a:pt x="217292" y="23101"/>
                </a:lnTo>
                <a:lnTo>
                  <a:pt x="257015" y="20624"/>
                </a:lnTo>
                <a:lnTo>
                  <a:pt x="300423" y="19524"/>
                </a:lnTo>
                <a:lnTo>
                  <a:pt x="347937" y="19034"/>
                </a:lnTo>
                <a:lnTo>
                  <a:pt x="372461" y="18904"/>
                </a:lnTo>
                <a:lnTo>
                  <a:pt x="397277" y="18817"/>
                </a:lnTo>
                <a:lnTo>
                  <a:pt x="422288" y="18759"/>
                </a:lnTo>
                <a:lnTo>
                  <a:pt x="449544" y="18720"/>
                </a:lnTo>
                <a:lnTo>
                  <a:pt x="478299" y="18694"/>
                </a:lnTo>
                <a:lnTo>
                  <a:pt x="508053" y="18677"/>
                </a:lnTo>
                <a:lnTo>
                  <a:pt x="538472" y="18666"/>
                </a:lnTo>
                <a:lnTo>
                  <a:pt x="569334" y="18658"/>
                </a:lnTo>
                <a:lnTo>
                  <a:pt x="600493" y="18653"/>
                </a:lnTo>
                <a:lnTo>
                  <a:pt x="632907" y="18650"/>
                </a:lnTo>
                <a:lnTo>
                  <a:pt x="666157" y="18648"/>
                </a:lnTo>
                <a:lnTo>
                  <a:pt x="699966" y="18646"/>
                </a:lnTo>
                <a:lnTo>
                  <a:pt x="733089" y="19703"/>
                </a:lnTo>
                <a:lnTo>
                  <a:pt x="765754" y="21467"/>
                </a:lnTo>
                <a:lnTo>
                  <a:pt x="798115" y="23700"/>
                </a:lnTo>
                <a:lnTo>
                  <a:pt x="829213" y="25190"/>
                </a:lnTo>
                <a:lnTo>
                  <a:pt x="859470" y="26183"/>
                </a:lnTo>
                <a:lnTo>
                  <a:pt x="889167" y="26844"/>
                </a:lnTo>
                <a:lnTo>
                  <a:pt x="918488" y="28344"/>
                </a:lnTo>
                <a:lnTo>
                  <a:pt x="947562" y="30402"/>
                </a:lnTo>
                <a:lnTo>
                  <a:pt x="976470" y="32832"/>
                </a:lnTo>
                <a:lnTo>
                  <a:pt x="1005266" y="34453"/>
                </a:lnTo>
                <a:lnTo>
                  <a:pt x="1033989" y="35533"/>
                </a:lnTo>
                <a:lnTo>
                  <a:pt x="1062662" y="36253"/>
                </a:lnTo>
                <a:lnTo>
                  <a:pt x="1089186" y="37791"/>
                </a:lnTo>
                <a:lnTo>
                  <a:pt x="1114277" y="39875"/>
                </a:lnTo>
                <a:lnTo>
                  <a:pt x="1160853" y="43955"/>
                </a:lnTo>
                <a:lnTo>
                  <a:pt x="1202720" y="45768"/>
                </a:lnTo>
                <a:lnTo>
                  <a:pt x="1236851" y="49396"/>
                </a:lnTo>
                <a:lnTo>
                  <a:pt x="1277044" y="54566"/>
                </a:lnTo>
                <a:lnTo>
                  <a:pt x="1324124" y="56313"/>
                </a:lnTo>
                <a:lnTo>
                  <a:pt x="1346411" y="56616"/>
                </a:lnTo>
                <a:lnTo>
                  <a:pt x="1347142" y="55600"/>
                </a:lnTo>
                <a:lnTo>
                  <a:pt x="1339490" y="51649"/>
                </a:lnTo>
                <a:lnTo>
                  <a:pt x="1302163" y="43474"/>
                </a:lnTo>
                <a:lnTo>
                  <a:pt x="1261000" y="34350"/>
                </a:lnTo>
                <a:lnTo>
                  <a:pt x="1216934" y="24943"/>
                </a:lnTo>
                <a:lnTo>
                  <a:pt x="1183196" y="18621"/>
                </a:lnTo>
                <a:lnTo>
                  <a:pt x="1145976" y="13341"/>
                </a:lnTo>
                <a:lnTo>
                  <a:pt x="1104739" y="10995"/>
                </a:lnTo>
                <a:lnTo>
                  <a:pt x="1058894" y="9952"/>
                </a:lnTo>
                <a:lnTo>
                  <a:pt x="1034816" y="9674"/>
                </a:lnTo>
                <a:lnTo>
                  <a:pt x="1010297" y="8430"/>
                </a:lnTo>
                <a:lnTo>
                  <a:pt x="985485" y="6543"/>
                </a:lnTo>
                <a:lnTo>
                  <a:pt x="960476" y="4226"/>
                </a:lnTo>
                <a:lnTo>
                  <a:pt x="935337" y="2682"/>
                </a:lnTo>
                <a:lnTo>
                  <a:pt x="910111" y="1652"/>
                </a:lnTo>
                <a:lnTo>
                  <a:pt x="884827" y="966"/>
                </a:lnTo>
                <a:lnTo>
                  <a:pt x="859505" y="508"/>
                </a:lnTo>
                <a:lnTo>
                  <a:pt x="834156" y="203"/>
                </a:lnTo>
                <a:lnTo>
                  <a:pt x="808790" y="0"/>
                </a:lnTo>
                <a:lnTo>
                  <a:pt x="783413" y="923"/>
                </a:lnTo>
                <a:lnTo>
                  <a:pt x="758029" y="2596"/>
                </a:lnTo>
                <a:lnTo>
                  <a:pt x="732638" y="4770"/>
                </a:lnTo>
                <a:lnTo>
                  <a:pt x="707245" y="6219"/>
                </a:lnTo>
                <a:lnTo>
                  <a:pt x="681850" y="7186"/>
                </a:lnTo>
                <a:lnTo>
                  <a:pt x="656453" y="7830"/>
                </a:lnTo>
                <a:lnTo>
                  <a:pt x="632114" y="9317"/>
                </a:lnTo>
                <a:lnTo>
                  <a:pt x="585314" y="13793"/>
                </a:lnTo>
                <a:lnTo>
                  <a:pt x="542642" y="19310"/>
                </a:lnTo>
                <a:lnTo>
                  <a:pt x="503568" y="24231"/>
                </a:lnTo>
                <a:lnTo>
                  <a:pt x="468563" y="26418"/>
                </a:lnTo>
                <a:lnTo>
                  <a:pt x="424162" y="32706"/>
                </a:lnTo>
                <a:lnTo>
                  <a:pt x="378837" y="37766"/>
                </a:lnTo>
                <a:lnTo>
                  <a:pt x="334725" y="50821"/>
                </a:lnTo>
                <a:lnTo>
                  <a:pt x="331904" y="52795"/>
                </a:lnTo>
                <a:lnTo>
                  <a:pt x="332138" y="54111"/>
                </a:lnTo>
                <a:lnTo>
                  <a:pt x="334412" y="54988"/>
                </a:lnTo>
                <a:lnTo>
                  <a:pt x="375088" y="48973"/>
                </a:lnTo>
                <a:lnTo>
                  <a:pt x="404757" y="47998"/>
                </a:lnTo>
                <a:lnTo>
                  <a:pt x="442639" y="47565"/>
                </a:lnTo>
                <a:lnTo>
                  <a:pt x="484170" y="44550"/>
                </a:lnTo>
                <a:lnTo>
                  <a:pt x="528381" y="40740"/>
                </a:lnTo>
                <a:lnTo>
                  <a:pt x="552024" y="39725"/>
                </a:lnTo>
                <a:lnTo>
                  <a:pt x="576251" y="39047"/>
                </a:lnTo>
                <a:lnTo>
                  <a:pt x="601929" y="38596"/>
                </a:lnTo>
                <a:lnTo>
                  <a:pt x="628572" y="38295"/>
                </a:lnTo>
                <a:lnTo>
                  <a:pt x="655860" y="38094"/>
                </a:lnTo>
                <a:lnTo>
                  <a:pt x="684635" y="36902"/>
                </a:lnTo>
                <a:lnTo>
                  <a:pt x="714400" y="35049"/>
                </a:lnTo>
                <a:lnTo>
                  <a:pt x="744828" y="32755"/>
                </a:lnTo>
                <a:lnTo>
                  <a:pt x="774639" y="31226"/>
                </a:lnTo>
                <a:lnTo>
                  <a:pt x="804037" y="30207"/>
                </a:lnTo>
                <a:lnTo>
                  <a:pt x="833161" y="29527"/>
                </a:lnTo>
                <a:lnTo>
                  <a:pt x="864218" y="29074"/>
                </a:lnTo>
                <a:lnTo>
                  <a:pt x="896565" y="28772"/>
                </a:lnTo>
                <a:lnTo>
                  <a:pt x="929772" y="28571"/>
                </a:lnTo>
                <a:lnTo>
                  <a:pt x="961433" y="28436"/>
                </a:lnTo>
                <a:lnTo>
                  <a:pt x="992067" y="28347"/>
                </a:lnTo>
                <a:lnTo>
                  <a:pt x="1022014" y="28287"/>
                </a:lnTo>
                <a:lnTo>
                  <a:pt x="1050446" y="27189"/>
                </a:lnTo>
                <a:lnTo>
                  <a:pt x="1077867" y="25399"/>
                </a:lnTo>
                <a:lnTo>
                  <a:pt x="1104614" y="23147"/>
                </a:lnTo>
                <a:lnTo>
                  <a:pt x="1130911" y="21646"/>
                </a:lnTo>
                <a:lnTo>
                  <a:pt x="1156910" y="20645"/>
                </a:lnTo>
                <a:lnTo>
                  <a:pt x="1199909" y="19533"/>
                </a:lnTo>
                <a:lnTo>
                  <a:pt x="1234309" y="186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36"/>
          <p:cNvGrpSpPr/>
          <p:nvPr/>
        </p:nvGrpSpPr>
        <p:grpSpPr>
          <a:xfrm>
            <a:off x="8674251" y="396328"/>
            <a:ext cx="679300" cy="346623"/>
            <a:chOff x="8674251" y="396328"/>
            <a:chExt cx="679300" cy="346623"/>
          </a:xfrm>
        </p:grpSpPr>
        <p:sp>
          <p:nvSpPr>
            <p:cNvPr id="320" name="SMARTInkShape-113"/>
            <p:cNvSpPr/>
            <p:nvPr>
              <p:custDataLst>
                <p:tags r:id="rId144"/>
              </p:custDataLst>
            </p:nvPr>
          </p:nvSpPr>
          <p:spPr>
            <a:xfrm>
              <a:off x="9229725" y="396328"/>
              <a:ext cx="123826" cy="346623"/>
            </a:xfrm>
            <a:custGeom>
              <a:avLst/>
              <a:gdLst/>
              <a:ahLst/>
              <a:cxnLst/>
              <a:rect l="0" t="0" r="0" b="0"/>
              <a:pathLst>
                <a:path w="123826" h="346623">
                  <a:moveTo>
                    <a:pt x="123825" y="22772"/>
                  </a:moveTo>
                  <a:lnTo>
                    <a:pt x="123825" y="22772"/>
                  </a:lnTo>
                  <a:lnTo>
                    <a:pt x="110568" y="1313"/>
                  </a:lnTo>
                  <a:lnTo>
                    <a:pt x="108638" y="0"/>
                  </a:lnTo>
                  <a:lnTo>
                    <a:pt x="107349" y="182"/>
                  </a:lnTo>
                  <a:lnTo>
                    <a:pt x="106490" y="1362"/>
                  </a:lnTo>
                  <a:lnTo>
                    <a:pt x="112540" y="47678"/>
                  </a:lnTo>
                  <a:lnTo>
                    <a:pt x="113778" y="91182"/>
                  </a:lnTo>
                  <a:lnTo>
                    <a:pt x="111323" y="131942"/>
                  </a:lnTo>
                  <a:lnTo>
                    <a:pt x="106715" y="172594"/>
                  </a:lnTo>
                  <a:lnTo>
                    <a:pt x="102527" y="213566"/>
                  </a:lnTo>
                  <a:lnTo>
                    <a:pt x="91762" y="247579"/>
                  </a:lnTo>
                  <a:lnTo>
                    <a:pt x="79942" y="274028"/>
                  </a:lnTo>
                  <a:lnTo>
                    <a:pt x="55435" y="305710"/>
                  </a:lnTo>
                  <a:lnTo>
                    <a:pt x="0" y="34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14"/>
            <p:cNvSpPr/>
            <p:nvPr>
              <p:custDataLst>
                <p:tags r:id="rId145"/>
              </p:custDataLst>
            </p:nvPr>
          </p:nvSpPr>
          <p:spPr>
            <a:xfrm>
              <a:off x="9163050" y="549239"/>
              <a:ext cx="104776" cy="87802"/>
            </a:xfrm>
            <a:custGeom>
              <a:avLst/>
              <a:gdLst/>
              <a:ahLst/>
              <a:cxnLst/>
              <a:rect l="0" t="0" r="0" b="0"/>
              <a:pathLst>
                <a:path w="104776" h="87802">
                  <a:moveTo>
                    <a:pt x="0" y="50836"/>
                  </a:moveTo>
                  <a:lnTo>
                    <a:pt x="0" y="50836"/>
                  </a:lnTo>
                  <a:lnTo>
                    <a:pt x="5057" y="50836"/>
                  </a:lnTo>
                  <a:lnTo>
                    <a:pt x="10361" y="48014"/>
                  </a:lnTo>
                  <a:lnTo>
                    <a:pt x="27446" y="37579"/>
                  </a:lnTo>
                  <a:lnTo>
                    <a:pt x="68911" y="24521"/>
                  </a:lnTo>
                  <a:lnTo>
                    <a:pt x="77546" y="18679"/>
                  </a:lnTo>
                  <a:lnTo>
                    <a:pt x="82090" y="12555"/>
                  </a:lnTo>
                  <a:lnTo>
                    <a:pt x="83303" y="9440"/>
                  </a:lnTo>
                  <a:lnTo>
                    <a:pt x="83052" y="6306"/>
                  </a:lnTo>
                  <a:lnTo>
                    <a:pt x="79951" y="0"/>
                  </a:lnTo>
                  <a:lnTo>
                    <a:pt x="75526" y="12"/>
                  </a:lnTo>
                  <a:lnTo>
                    <a:pt x="41814" y="15699"/>
                  </a:lnTo>
                  <a:lnTo>
                    <a:pt x="31636" y="27811"/>
                  </a:lnTo>
                  <a:lnTo>
                    <a:pt x="24643" y="42719"/>
                  </a:lnTo>
                  <a:lnTo>
                    <a:pt x="21536" y="56401"/>
                  </a:lnTo>
                  <a:lnTo>
                    <a:pt x="22978" y="69537"/>
                  </a:lnTo>
                  <a:lnTo>
                    <a:pt x="24843" y="76003"/>
                  </a:lnTo>
                  <a:lnTo>
                    <a:pt x="30321" y="80314"/>
                  </a:lnTo>
                  <a:lnTo>
                    <a:pt x="56137" y="86381"/>
                  </a:lnTo>
                  <a:lnTo>
                    <a:pt x="71165" y="87801"/>
                  </a:lnTo>
                  <a:lnTo>
                    <a:pt x="84898" y="82787"/>
                  </a:lnTo>
                  <a:lnTo>
                    <a:pt x="104775" y="6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15"/>
            <p:cNvSpPr/>
            <p:nvPr>
              <p:custDataLst>
                <p:tags r:id="rId146"/>
              </p:custDataLst>
            </p:nvPr>
          </p:nvSpPr>
          <p:spPr>
            <a:xfrm>
              <a:off x="8841528" y="408155"/>
              <a:ext cx="254790" cy="283120"/>
            </a:xfrm>
            <a:custGeom>
              <a:avLst/>
              <a:gdLst/>
              <a:ahLst/>
              <a:cxnLst/>
              <a:rect l="0" t="0" r="0" b="0"/>
              <a:pathLst>
                <a:path w="254790" h="283120">
                  <a:moveTo>
                    <a:pt x="54822" y="201445"/>
                  </a:moveTo>
                  <a:lnTo>
                    <a:pt x="54822" y="201445"/>
                  </a:lnTo>
                  <a:lnTo>
                    <a:pt x="54822" y="196388"/>
                  </a:lnTo>
                  <a:lnTo>
                    <a:pt x="52000" y="191084"/>
                  </a:lnTo>
                  <a:lnTo>
                    <a:pt x="48276" y="185198"/>
                  </a:lnTo>
                  <a:lnTo>
                    <a:pt x="46621" y="179055"/>
                  </a:lnTo>
                  <a:lnTo>
                    <a:pt x="44062" y="176993"/>
                  </a:lnTo>
                  <a:lnTo>
                    <a:pt x="35576" y="174702"/>
                  </a:lnTo>
                  <a:lnTo>
                    <a:pt x="31409" y="175150"/>
                  </a:lnTo>
                  <a:lnTo>
                    <a:pt x="23955" y="178470"/>
                  </a:lnTo>
                  <a:lnTo>
                    <a:pt x="13808" y="191345"/>
                  </a:lnTo>
                  <a:lnTo>
                    <a:pt x="1957" y="222263"/>
                  </a:lnTo>
                  <a:lnTo>
                    <a:pt x="0" y="247477"/>
                  </a:lnTo>
                  <a:lnTo>
                    <a:pt x="3293" y="258240"/>
                  </a:lnTo>
                  <a:lnTo>
                    <a:pt x="6711" y="260475"/>
                  </a:lnTo>
                  <a:lnTo>
                    <a:pt x="11107" y="260907"/>
                  </a:lnTo>
                  <a:lnTo>
                    <a:pt x="20577" y="258564"/>
                  </a:lnTo>
                  <a:lnTo>
                    <a:pt x="32917" y="250237"/>
                  </a:lnTo>
                  <a:lnTo>
                    <a:pt x="62044" y="222732"/>
                  </a:lnTo>
                  <a:lnTo>
                    <a:pt x="62811" y="223044"/>
                  </a:lnTo>
                  <a:lnTo>
                    <a:pt x="63665" y="226214"/>
                  </a:lnTo>
                  <a:lnTo>
                    <a:pt x="64287" y="242943"/>
                  </a:lnTo>
                  <a:lnTo>
                    <a:pt x="66424" y="244986"/>
                  </a:lnTo>
                  <a:lnTo>
                    <a:pt x="74442" y="247255"/>
                  </a:lnTo>
                  <a:lnTo>
                    <a:pt x="78486" y="246801"/>
                  </a:lnTo>
                  <a:lnTo>
                    <a:pt x="85800" y="243476"/>
                  </a:lnTo>
                  <a:lnTo>
                    <a:pt x="105666" y="225113"/>
                  </a:lnTo>
                  <a:lnTo>
                    <a:pt x="120878" y="198281"/>
                  </a:lnTo>
                  <a:lnTo>
                    <a:pt x="128629" y="182047"/>
                  </a:lnTo>
                  <a:lnTo>
                    <a:pt x="143836" y="157833"/>
                  </a:lnTo>
                  <a:lnTo>
                    <a:pt x="155514" y="120672"/>
                  </a:lnTo>
                  <a:lnTo>
                    <a:pt x="168943" y="75776"/>
                  </a:lnTo>
                  <a:lnTo>
                    <a:pt x="178594" y="38974"/>
                  </a:lnTo>
                  <a:lnTo>
                    <a:pt x="186280" y="3781"/>
                  </a:lnTo>
                  <a:lnTo>
                    <a:pt x="185853" y="878"/>
                  </a:lnTo>
                  <a:lnTo>
                    <a:pt x="184509" y="0"/>
                  </a:lnTo>
                  <a:lnTo>
                    <a:pt x="182556" y="473"/>
                  </a:lnTo>
                  <a:lnTo>
                    <a:pt x="169692" y="16309"/>
                  </a:lnTo>
                  <a:lnTo>
                    <a:pt x="153987" y="58767"/>
                  </a:lnTo>
                  <a:lnTo>
                    <a:pt x="144999" y="101785"/>
                  </a:lnTo>
                  <a:lnTo>
                    <a:pt x="141866" y="144870"/>
                  </a:lnTo>
                  <a:lnTo>
                    <a:pt x="143630" y="185644"/>
                  </a:lnTo>
                  <a:lnTo>
                    <a:pt x="152327" y="230619"/>
                  </a:lnTo>
                  <a:lnTo>
                    <a:pt x="154752" y="236769"/>
                  </a:lnTo>
                  <a:lnTo>
                    <a:pt x="173330" y="255538"/>
                  </a:lnTo>
                  <a:lnTo>
                    <a:pt x="180395" y="258674"/>
                  </a:lnTo>
                  <a:lnTo>
                    <a:pt x="193887" y="259336"/>
                  </a:lnTo>
                  <a:lnTo>
                    <a:pt x="218441" y="248702"/>
                  </a:lnTo>
                  <a:lnTo>
                    <a:pt x="230905" y="235148"/>
                  </a:lnTo>
                  <a:lnTo>
                    <a:pt x="249970" y="198945"/>
                  </a:lnTo>
                  <a:lnTo>
                    <a:pt x="254562" y="151965"/>
                  </a:lnTo>
                  <a:lnTo>
                    <a:pt x="254789" y="145810"/>
                  </a:lnTo>
                  <a:lnTo>
                    <a:pt x="249774" y="154857"/>
                  </a:lnTo>
                  <a:lnTo>
                    <a:pt x="249347" y="158745"/>
                  </a:lnTo>
                  <a:lnTo>
                    <a:pt x="254225" y="201908"/>
                  </a:lnTo>
                  <a:lnTo>
                    <a:pt x="254724" y="244144"/>
                  </a:lnTo>
                  <a:lnTo>
                    <a:pt x="254766" y="252136"/>
                  </a:lnTo>
                  <a:lnTo>
                    <a:pt x="249166" y="266661"/>
                  </a:lnTo>
                  <a:lnTo>
                    <a:pt x="240681" y="278055"/>
                  </a:lnTo>
                  <a:lnTo>
                    <a:pt x="233382" y="283119"/>
                  </a:lnTo>
                  <a:lnTo>
                    <a:pt x="229953" y="282352"/>
                  </a:lnTo>
                  <a:lnTo>
                    <a:pt x="216747" y="26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16"/>
            <p:cNvSpPr/>
            <p:nvPr>
              <p:custDataLst>
                <p:tags r:id="rId147"/>
              </p:custDataLst>
            </p:nvPr>
          </p:nvSpPr>
          <p:spPr>
            <a:xfrm>
              <a:off x="8674251" y="600075"/>
              <a:ext cx="155425" cy="66676"/>
            </a:xfrm>
            <a:custGeom>
              <a:avLst/>
              <a:gdLst/>
              <a:ahLst/>
              <a:cxnLst/>
              <a:rect l="0" t="0" r="0" b="0"/>
              <a:pathLst>
                <a:path w="155425" h="66676">
                  <a:moveTo>
                    <a:pt x="31599" y="66675"/>
                  </a:moveTo>
                  <a:lnTo>
                    <a:pt x="31599" y="66675"/>
                  </a:lnTo>
                  <a:lnTo>
                    <a:pt x="13699" y="45953"/>
                  </a:lnTo>
                  <a:lnTo>
                    <a:pt x="76" y="26951"/>
                  </a:lnTo>
                  <a:lnTo>
                    <a:pt x="0" y="23259"/>
                  </a:lnTo>
                  <a:lnTo>
                    <a:pt x="2066" y="19739"/>
                  </a:lnTo>
                  <a:lnTo>
                    <a:pt x="15088" y="9729"/>
                  </a:lnTo>
                  <a:lnTo>
                    <a:pt x="20591" y="6486"/>
                  </a:lnTo>
                  <a:lnTo>
                    <a:pt x="58676" y="1922"/>
                  </a:lnTo>
                  <a:lnTo>
                    <a:pt x="95008" y="569"/>
                  </a:lnTo>
                  <a:lnTo>
                    <a:pt x="1554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7"/>
            <p:cNvSpPr/>
            <p:nvPr>
              <p:custDataLst>
                <p:tags r:id="rId148"/>
              </p:custDataLst>
            </p:nvPr>
          </p:nvSpPr>
          <p:spPr>
            <a:xfrm>
              <a:off x="8724900" y="411084"/>
              <a:ext cx="57151" cy="303292"/>
            </a:xfrm>
            <a:custGeom>
              <a:avLst/>
              <a:gdLst/>
              <a:ahLst/>
              <a:cxnLst/>
              <a:rect l="0" t="0" r="0" b="0"/>
              <a:pathLst>
                <a:path w="57151" h="303292">
                  <a:moveTo>
                    <a:pt x="57150" y="36591"/>
                  </a:moveTo>
                  <a:lnTo>
                    <a:pt x="57150" y="36591"/>
                  </a:lnTo>
                  <a:lnTo>
                    <a:pt x="57150" y="15132"/>
                  </a:lnTo>
                  <a:lnTo>
                    <a:pt x="56092" y="12760"/>
                  </a:lnTo>
                  <a:lnTo>
                    <a:pt x="54328" y="11179"/>
                  </a:lnTo>
                  <a:lnTo>
                    <a:pt x="52093" y="10125"/>
                  </a:lnTo>
                  <a:lnTo>
                    <a:pt x="50604" y="8363"/>
                  </a:lnTo>
                  <a:lnTo>
                    <a:pt x="48949" y="3584"/>
                  </a:lnTo>
                  <a:lnTo>
                    <a:pt x="47449" y="1886"/>
                  </a:lnTo>
                  <a:lnTo>
                    <a:pt x="42959" y="0"/>
                  </a:lnTo>
                  <a:lnTo>
                    <a:pt x="40282" y="555"/>
                  </a:lnTo>
                  <a:lnTo>
                    <a:pt x="34484" y="3995"/>
                  </a:lnTo>
                  <a:lnTo>
                    <a:pt x="25269" y="21994"/>
                  </a:lnTo>
                  <a:lnTo>
                    <a:pt x="14539" y="63736"/>
                  </a:lnTo>
                  <a:lnTo>
                    <a:pt x="11010" y="103430"/>
                  </a:lnTo>
                  <a:lnTo>
                    <a:pt x="9820" y="143554"/>
                  </a:lnTo>
                  <a:lnTo>
                    <a:pt x="9583" y="190050"/>
                  </a:lnTo>
                  <a:lnTo>
                    <a:pt x="9537" y="229887"/>
                  </a:lnTo>
                  <a:lnTo>
                    <a:pt x="9527" y="276719"/>
                  </a:lnTo>
                  <a:lnTo>
                    <a:pt x="9526" y="290776"/>
                  </a:lnTo>
                  <a:lnTo>
                    <a:pt x="8467" y="294947"/>
                  </a:lnTo>
                  <a:lnTo>
                    <a:pt x="0" y="30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37"/>
          <p:cNvGrpSpPr/>
          <p:nvPr/>
        </p:nvGrpSpPr>
        <p:grpSpPr>
          <a:xfrm>
            <a:off x="8134350" y="466725"/>
            <a:ext cx="160280" cy="171451"/>
            <a:chOff x="8134350" y="466725"/>
            <a:chExt cx="160280" cy="171451"/>
          </a:xfrm>
        </p:grpSpPr>
        <p:sp>
          <p:nvSpPr>
            <p:cNvPr id="326" name="SMARTInkShape-118"/>
            <p:cNvSpPr/>
            <p:nvPr>
              <p:custDataLst>
                <p:tags r:id="rId141"/>
              </p:custDataLst>
            </p:nvPr>
          </p:nvSpPr>
          <p:spPr>
            <a:xfrm>
              <a:off x="8230545" y="505217"/>
              <a:ext cx="64085" cy="117933"/>
            </a:xfrm>
            <a:custGeom>
              <a:avLst/>
              <a:gdLst/>
              <a:ahLst/>
              <a:cxnLst/>
              <a:rect l="0" t="0" r="0" b="0"/>
              <a:pathLst>
                <a:path w="64085" h="117933">
                  <a:moveTo>
                    <a:pt x="37155" y="9133"/>
                  </a:moveTo>
                  <a:lnTo>
                    <a:pt x="37155" y="9133"/>
                  </a:lnTo>
                  <a:lnTo>
                    <a:pt x="45355" y="9133"/>
                  </a:lnTo>
                  <a:lnTo>
                    <a:pt x="41231" y="4076"/>
                  </a:lnTo>
                  <a:lnTo>
                    <a:pt x="36144" y="1594"/>
                  </a:lnTo>
                  <a:lnTo>
                    <a:pt x="24255" y="0"/>
                  </a:lnTo>
                  <a:lnTo>
                    <a:pt x="9815" y="4781"/>
                  </a:lnTo>
                  <a:lnTo>
                    <a:pt x="6228" y="7290"/>
                  </a:lnTo>
                  <a:lnTo>
                    <a:pt x="2243" y="12900"/>
                  </a:lnTo>
                  <a:lnTo>
                    <a:pt x="0" y="27065"/>
                  </a:lnTo>
                  <a:lnTo>
                    <a:pt x="5120" y="38622"/>
                  </a:lnTo>
                  <a:lnTo>
                    <a:pt x="14450" y="49756"/>
                  </a:lnTo>
                  <a:lnTo>
                    <a:pt x="52548" y="81978"/>
                  </a:lnTo>
                  <a:lnTo>
                    <a:pt x="62029" y="98821"/>
                  </a:lnTo>
                  <a:lnTo>
                    <a:pt x="64084" y="106497"/>
                  </a:lnTo>
                  <a:lnTo>
                    <a:pt x="62516" y="110026"/>
                  </a:lnTo>
                  <a:lnTo>
                    <a:pt x="55130" y="116769"/>
                  </a:lnTo>
                  <a:lnTo>
                    <a:pt x="50197" y="117932"/>
                  </a:lnTo>
                  <a:lnTo>
                    <a:pt x="2763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9"/>
            <p:cNvSpPr/>
            <p:nvPr>
              <p:custDataLst>
                <p:tags r:id="rId142"/>
              </p:custDataLst>
            </p:nvPr>
          </p:nvSpPr>
          <p:spPr>
            <a:xfrm>
              <a:off x="8138388" y="466725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5487" y="38100"/>
                  </a:moveTo>
                  <a:lnTo>
                    <a:pt x="5487" y="38100"/>
                  </a:lnTo>
                  <a:lnTo>
                    <a:pt x="5487" y="16641"/>
                  </a:lnTo>
                  <a:lnTo>
                    <a:pt x="2665" y="9866"/>
                  </a:lnTo>
                  <a:lnTo>
                    <a:pt x="431" y="6577"/>
                  </a:lnTo>
                  <a:lnTo>
                    <a:pt x="0" y="4385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20"/>
            <p:cNvSpPr/>
            <p:nvPr>
              <p:custDataLst>
                <p:tags r:id="rId143"/>
              </p:custDataLst>
            </p:nvPr>
          </p:nvSpPr>
          <p:spPr>
            <a:xfrm>
              <a:off x="8134350" y="5429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12173" y="32481"/>
                  </a:lnTo>
                  <a:lnTo>
                    <a:pt x="18144" y="6911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38"/>
          <p:cNvGrpSpPr/>
          <p:nvPr/>
        </p:nvGrpSpPr>
        <p:grpSpPr>
          <a:xfrm>
            <a:off x="7558196" y="466725"/>
            <a:ext cx="240086" cy="234648"/>
            <a:chOff x="7558196" y="466725"/>
            <a:chExt cx="240086" cy="234648"/>
          </a:xfrm>
        </p:grpSpPr>
        <p:sp>
          <p:nvSpPr>
            <p:cNvPr id="330" name="SMARTInkShape-121"/>
            <p:cNvSpPr/>
            <p:nvPr>
              <p:custDataLst>
                <p:tags r:id="rId139"/>
              </p:custDataLst>
            </p:nvPr>
          </p:nvSpPr>
          <p:spPr>
            <a:xfrm>
              <a:off x="7726724" y="609600"/>
              <a:ext cx="71558" cy="88799"/>
            </a:xfrm>
            <a:custGeom>
              <a:avLst/>
              <a:gdLst/>
              <a:ahLst/>
              <a:cxnLst/>
              <a:rect l="0" t="0" r="0" b="0"/>
              <a:pathLst>
                <a:path w="71558" h="88799">
                  <a:moveTo>
                    <a:pt x="36151" y="19050"/>
                  </a:moveTo>
                  <a:lnTo>
                    <a:pt x="36151" y="19050"/>
                  </a:lnTo>
                  <a:lnTo>
                    <a:pt x="26038" y="19050"/>
                  </a:lnTo>
                  <a:lnTo>
                    <a:pt x="18251" y="21872"/>
                  </a:lnTo>
                  <a:lnTo>
                    <a:pt x="14693" y="24107"/>
                  </a:lnTo>
                  <a:lnTo>
                    <a:pt x="4628" y="37364"/>
                  </a:lnTo>
                  <a:lnTo>
                    <a:pt x="0" y="54698"/>
                  </a:lnTo>
                  <a:lnTo>
                    <a:pt x="1739" y="66996"/>
                  </a:lnTo>
                  <a:lnTo>
                    <a:pt x="3684" y="73239"/>
                  </a:lnTo>
                  <a:lnTo>
                    <a:pt x="11491" y="82998"/>
                  </a:lnTo>
                  <a:lnTo>
                    <a:pt x="16536" y="87082"/>
                  </a:lnTo>
                  <a:lnTo>
                    <a:pt x="20957" y="88746"/>
                  </a:lnTo>
                  <a:lnTo>
                    <a:pt x="24963" y="88798"/>
                  </a:lnTo>
                  <a:lnTo>
                    <a:pt x="34354" y="84974"/>
                  </a:lnTo>
                  <a:lnTo>
                    <a:pt x="49111" y="76219"/>
                  </a:lnTo>
                  <a:lnTo>
                    <a:pt x="60608" y="62450"/>
                  </a:lnTo>
                  <a:lnTo>
                    <a:pt x="70209" y="42493"/>
                  </a:lnTo>
                  <a:lnTo>
                    <a:pt x="71557" y="37853"/>
                  </a:lnTo>
                  <a:lnTo>
                    <a:pt x="70337" y="32644"/>
                  </a:lnTo>
                  <a:lnTo>
                    <a:pt x="63339" y="21211"/>
                  </a:lnTo>
                  <a:lnTo>
                    <a:pt x="26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22"/>
            <p:cNvSpPr/>
            <p:nvPr>
              <p:custDataLst>
                <p:tags r:id="rId140"/>
              </p:custDataLst>
            </p:nvPr>
          </p:nvSpPr>
          <p:spPr>
            <a:xfrm>
              <a:off x="7558196" y="466725"/>
              <a:ext cx="138005" cy="234648"/>
            </a:xfrm>
            <a:custGeom>
              <a:avLst/>
              <a:gdLst/>
              <a:ahLst/>
              <a:cxnLst/>
              <a:rect l="0" t="0" r="0" b="0"/>
              <a:pathLst>
                <a:path w="138005" h="234648">
                  <a:moveTo>
                    <a:pt x="14179" y="0"/>
                  </a:moveTo>
                  <a:lnTo>
                    <a:pt x="14179" y="0"/>
                  </a:lnTo>
                  <a:lnTo>
                    <a:pt x="19235" y="0"/>
                  </a:lnTo>
                  <a:lnTo>
                    <a:pt x="20724" y="2117"/>
                  </a:lnTo>
                  <a:lnTo>
                    <a:pt x="22821" y="16267"/>
                  </a:lnTo>
                  <a:lnTo>
                    <a:pt x="28644" y="58038"/>
                  </a:lnTo>
                  <a:lnTo>
                    <a:pt x="31870" y="80932"/>
                  </a:lnTo>
                  <a:lnTo>
                    <a:pt x="26415" y="120722"/>
                  </a:lnTo>
                  <a:lnTo>
                    <a:pt x="24061" y="168036"/>
                  </a:lnTo>
                  <a:lnTo>
                    <a:pt x="17229" y="213305"/>
                  </a:lnTo>
                  <a:lnTo>
                    <a:pt x="14581" y="234647"/>
                  </a:lnTo>
                  <a:lnTo>
                    <a:pt x="9241" y="221925"/>
                  </a:lnTo>
                  <a:lnTo>
                    <a:pt x="0" y="179065"/>
                  </a:lnTo>
                  <a:lnTo>
                    <a:pt x="116" y="166721"/>
                  </a:lnTo>
                  <a:lnTo>
                    <a:pt x="3758" y="155229"/>
                  </a:lnTo>
                  <a:lnTo>
                    <a:pt x="9900" y="153657"/>
                  </a:lnTo>
                  <a:lnTo>
                    <a:pt x="18628" y="151900"/>
                  </a:lnTo>
                  <a:lnTo>
                    <a:pt x="60543" y="122774"/>
                  </a:lnTo>
                  <a:lnTo>
                    <a:pt x="96971" y="85633"/>
                  </a:lnTo>
                  <a:lnTo>
                    <a:pt x="118697" y="44795"/>
                  </a:lnTo>
                  <a:lnTo>
                    <a:pt x="127906" y="20557"/>
                  </a:lnTo>
                  <a:lnTo>
                    <a:pt x="129156" y="21113"/>
                  </a:lnTo>
                  <a:lnTo>
                    <a:pt x="133366" y="24553"/>
                  </a:lnTo>
                  <a:lnTo>
                    <a:pt x="137088" y="57139"/>
                  </a:lnTo>
                  <a:lnTo>
                    <a:pt x="137823" y="98070"/>
                  </a:lnTo>
                  <a:lnTo>
                    <a:pt x="136921" y="138425"/>
                  </a:lnTo>
                  <a:lnTo>
                    <a:pt x="132510" y="161312"/>
                  </a:lnTo>
                  <a:lnTo>
                    <a:pt x="13800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39"/>
          <p:cNvGrpSpPr/>
          <p:nvPr/>
        </p:nvGrpSpPr>
        <p:grpSpPr>
          <a:xfrm>
            <a:off x="6753351" y="234043"/>
            <a:ext cx="476125" cy="642258"/>
            <a:chOff x="6753351" y="234043"/>
            <a:chExt cx="476125" cy="642258"/>
          </a:xfrm>
        </p:grpSpPr>
        <p:sp>
          <p:nvSpPr>
            <p:cNvPr id="333" name="SMARTInkShape-123"/>
            <p:cNvSpPr/>
            <p:nvPr>
              <p:custDataLst>
                <p:tags r:id="rId136"/>
              </p:custDataLst>
            </p:nvPr>
          </p:nvSpPr>
          <p:spPr>
            <a:xfrm>
              <a:off x="7176913" y="234043"/>
              <a:ext cx="52563" cy="642258"/>
            </a:xfrm>
            <a:custGeom>
              <a:avLst/>
              <a:gdLst/>
              <a:ahLst/>
              <a:cxnLst/>
              <a:rect l="0" t="0" r="0" b="0"/>
              <a:pathLst>
                <a:path w="52563" h="642258">
                  <a:moveTo>
                    <a:pt x="52562" y="32657"/>
                  </a:moveTo>
                  <a:lnTo>
                    <a:pt x="52562" y="32657"/>
                  </a:lnTo>
                  <a:lnTo>
                    <a:pt x="52562" y="11198"/>
                  </a:lnTo>
                  <a:lnTo>
                    <a:pt x="49740" y="4423"/>
                  </a:lnTo>
                  <a:lnTo>
                    <a:pt x="47506" y="1134"/>
                  </a:lnTo>
                  <a:lnTo>
                    <a:pt x="46017" y="0"/>
                  </a:lnTo>
                  <a:lnTo>
                    <a:pt x="45024" y="302"/>
                  </a:lnTo>
                  <a:lnTo>
                    <a:pt x="44362" y="1562"/>
                  </a:lnTo>
                  <a:lnTo>
                    <a:pt x="43298" y="42664"/>
                  </a:lnTo>
                  <a:lnTo>
                    <a:pt x="43115" y="89597"/>
                  </a:lnTo>
                  <a:lnTo>
                    <a:pt x="43060" y="126081"/>
                  </a:lnTo>
                  <a:lnTo>
                    <a:pt x="43044" y="163232"/>
                  </a:lnTo>
                  <a:lnTo>
                    <a:pt x="41980" y="201050"/>
                  </a:lnTo>
                  <a:lnTo>
                    <a:pt x="35433" y="239067"/>
                  </a:lnTo>
                  <a:lnTo>
                    <a:pt x="27849" y="278201"/>
                  </a:lnTo>
                  <a:lnTo>
                    <a:pt x="24074" y="321781"/>
                  </a:lnTo>
                  <a:lnTo>
                    <a:pt x="17780" y="361975"/>
                  </a:lnTo>
                  <a:lnTo>
                    <a:pt x="15445" y="400696"/>
                  </a:lnTo>
                  <a:lnTo>
                    <a:pt x="13695" y="438980"/>
                  </a:lnTo>
                  <a:lnTo>
                    <a:pt x="8002" y="479251"/>
                  </a:lnTo>
                  <a:lnTo>
                    <a:pt x="6299" y="512660"/>
                  </a:lnTo>
                  <a:lnTo>
                    <a:pt x="5341" y="551999"/>
                  </a:lnTo>
                  <a:lnTo>
                    <a:pt x="0" y="588820"/>
                  </a:lnTo>
                  <a:lnTo>
                    <a:pt x="4937" y="64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24"/>
            <p:cNvSpPr/>
            <p:nvPr>
              <p:custDataLst>
                <p:tags r:id="rId137"/>
              </p:custDataLst>
            </p:nvPr>
          </p:nvSpPr>
          <p:spPr>
            <a:xfrm>
              <a:off x="6954220" y="571500"/>
              <a:ext cx="55120" cy="110745"/>
            </a:xfrm>
            <a:custGeom>
              <a:avLst/>
              <a:gdLst/>
              <a:ahLst/>
              <a:cxnLst/>
              <a:rect l="0" t="0" r="0" b="0"/>
              <a:pathLst>
                <a:path w="55120" h="110745">
                  <a:moveTo>
                    <a:pt x="46655" y="28575"/>
                  </a:moveTo>
                  <a:lnTo>
                    <a:pt x="46655" y="28575"/>
                  </a:lnTo>
                  <a:lnTo>
                    <a:pt x="46655" y="23518"/>
                  </a:lnTo>
                  <a:lnTo>
                    <a:pt x="44538" y="23087"/>
                  </a:lnTo>
                  <a:lnTo>
                    <a:pt x="36542" y="25430"/>
                  </a:lnTo>
                  <a:lnTo>
                    <a:pt x="25197" y="32700"/>
                  </a:lnTo>
                  <a:lnTo>
                    <a:pt x="10076" y="46613"/>
                  </a:lnTo>
                  <a:lnTo>
                    <a:pt x="3939" y="58111"/>
                  </a:lnTo>
                  <a:lnTo>
                    <a:pt x="0" y="82740"/>
                  </a:lnTo>
                  <a:lnTo>
                    <a:pt x="4374" y="101656"/>
                  </a:lnTo>
                  <a:lnTo>
                    <a:pt x="6826" y="105871"/>
                  </a:lnTo>
                  <a:lnTo>
                    <a:pt x="9519" y="108681"/>
                  </a:lnTo>
                  <a:lnTo>
                    <a:pt x="12373" y="110554"/>
                  </a:lnTo>
                  <a:lnTo>
                    <a:pt x="16392" y="110744"/>
                  </a:lnTo>
                  <a:lnTo>
                    <a:pt x="26502" y="108133"/>
                  </a:lnTo>
                  <a:lnTo>
                    <a:pt x="44095" y="95657"/>
                  </a:lnTo>
                  <a:lnTo>
                    <a:pt x="50809" y="84495"/>
                  </a:lnTo>
                  <a:lnTo>
                    <a:pt x="55119" y="60082"/>
                  </a:lnTo>
                  <a:lnTo>
                    <a:pt x="46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25"/>
            <p:cNvSpPr/>
            <p:nvPr>
              <p:custDataLst>
                <p:tags r:id="rId138"/>
              </p:custDataLst>
            </p:nvPr>
          </p:nvSpPr>
          <p:spPr>
            <a:xfrm>
              <a:off x="6753351" y="409575"/>
              <a:ext cx="161228" cy="259510"/>
            </a:xfrm>
            <a:custGeom>
              <a:avLst/>
              <a:gdLst/>
              <a:ahLst/>
              <a:cxnLst/>
              <a:rect l="0" t="0" r="0" b="0"/>
              <a:pathLst>
                <a:path w="161228" h="259510">
                  <a:moveTo>
                    <a:pt x="9399" y="0"/>
                  </a:moveTo>
                  <a:lnTo>
                    <a:pt x="9399" y="0"/>
                  </a:lnTo>
                  <a:lnTo>
                    <a:pt x="22656" y="0"/>
                  </a:lnTo>
                  <a:lnTo>
                    <a:pt x="24587" y="1058"/>
                  </a:lnTo>
                  <a:lnTo>
                    <a:pt x="25874" y="2822"/>
                  </a:lnTo>
                  <a:lnTo>
                    <a:pt x="26732" y="5057"/>
                  </a:lnTo>
                  <a:lnTo>
                    <a:pt x="28110" y="46664"/>
                  </a:lnTo>
                  <a:lnTo>
                    <a:pt x="28349" y="90497"/>
                  </a:lnTo>
                  <a:lnTo>
                    <a:pt x="28420" y="133823"/>
                  </a:lnTo>
                  <a:lnTo>
                    <a:pt x="25620" y="174679"/>
                  </a:lnTo>
                  <a:lnTo>
                    <a:pt x="19806" y="221225"/>
                  </a:lnTo>
                  <a:lnTo>
                    <a:pt x="18127" y="246170"/>
                  </a:lnTo>
                  <a:lnTo>
                    <a:pt x="13984" y="256870"/>
                  </a:lnTo>
                  <a:lnTo>
                    <a:pt x="12455" y="259088"/>
                  </a:lnTo>
                  <a:lnTo>
                    <a:pt x="11437" y="259509"/>
                  </a:lnTo>
                  <a:lnTo>
                    <a:pt x="10758" y="258731"/>
                  </a:lnTo>
                  <a:lnTo>
                    <a:pt x="1317" y="214395"/>
                  </a:lnTo>
                  <a:lnTo>
                    <a:pt x="0" y="171627"/>
                  </a:lnTo>
                  <a:lnTo>
                    <a:pt x="2752" y="163415"/>
                  </a:lnTo>
                  <a:lnTo>
                    <a:pt x="4967" y="159743"/>
                  </a:lnTo>
                  <a:lnTo>
                    <a:pt x="7503" y="157295"/>
                  </a:lnTo>
                  <a:lnTo>
                    <a:pt x="32381" y="147988"/>
                  </a:lnTo>
                  <a:lnTo>
                    <a:pt x="64486" y="138267"/>
                  </a:lnTo>
                  <a:lnTo>
                    <a:pt x="101572" y="107267"/>
                  </a:lnTo>
                  <a:lnTo>
                    <a:pt x="138325" y="60305"/>
                  </a:lnTo>
                  <a:lnTo>
                    <a:pt x="158903" y="12811"/>
                  </a:lnTo>
                  <a:lnTo>
                    <a:pt x="161227" y="2530"/>
                  </a:lnTo>
                  <a:lnTo>
                    <a:pt x="160628" y="23313"/>
                  </a:lnTo>
                  <a:lnTo>
                    <a:pt x="154237" y="60814"/>
                  </a:lnTo>
                  <a:lnTo>
                    <a:pt x="152533" y="108041"/>
                  </a:lnTo>
                  <a:lnTo>
                    <a:pt x="152326" y="148028"/>
                  </a:lnTo>
                  <a:lnTo>
                    <a:pt x="152284" y="187049"/>
                  </a:lnTo>
                  <a:lnTo>
                    <a:pt x="15227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40"/>
          <p:cNvGrpSpPr/>
          <p:nvPr/>
        </p:nvGrpSpPr>
        <p:grpSpPr>
          <a:xfrm>
            <a:off x="5614341" y="409575"/>
            <a:ext cx="795985" cy="383248"/>
            <a:chOff x="5614341" y="409575"/>
            <a:chExt cx="795985" cy="383248"/>
          </a:xfrm>
        </p:grpSpPr>
        <p:sp>
          <p:nvSpPr>
            <p:cNvPr id="337" name="SMARTInkShape-126"/>
            <p:cNvSpPr/>
            <p:nvPr>
              <p:custDataLst>
                <p:tags r:id="rId128"/>
              </p:custDataLst>
            </p:nvPr>
          </p:nvSpPr>
          <p:spPr>
            <a:xfrm>
              <a:off x="6298673" y="485775"/>
              <a:ext cx="111653" cy="27252"/>
            </a:xfrm>
            <a:custGeom>
              <a:avLst/>
              <a:gdLst/>
              <a:ahLst/>
              <a:cxnLst/>
              <a:rect l="0" t="0" r="0" b="0"/>
              <a:pathLst>
                <a:path w="111653" h="27252">
                  <a:moveTo>
                    <a:pt x="16402" y="19050"/>
                  </a:moveTo>
                  <a:lnTo>
                    <a:pt x="16402" y="19050"/>
                  </a:lnTo>
                  <a:lnTo>
                    <a:pt x="6289" y="19050"/>
                  </a:lnTo>
                  <a:lnTo>
                    <a:pt x="3310" y="20108"/>
                  </a:lnTo>
                  <a:lnTo>
                    <a:pt x="1324" y="21872"/>
                  </a:lnTo>
                  <a:lnTo>
                    <a:pt x="0" y="24107"/>
                  </a:lnTo>
                  <a:lnTo>
                    <a:pt x="175" y="25596"/>
                  </a:lnTo>
                  <a:lnTo>
                    <a:pt x="1351" y="26589"/>
                  </a:lnTo>
                  <a:lnTo>
                    <a:pt x="3194" y="27251"/>
                  </a:lnTo>
                  <a:lnTo>
                    <a:pt x="47837" y="18039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27"/>
            <p:cNvSpPr/>
            <p:nvPr>
              <p:custDataLst>
                <p:tags r:id="rId129"/>
              </p:custDataLst>
            </p:nvPr>
          </p:nvSpPr>
          <p:spPr>
            <a:xfrm>
              <a:off x="6326088" y="409575"/>
              <a:ext cx="54339" cy="226535"/>
            </a:xfrm>
            <a:custGeom>
              <a:avLst/>
              <a:gdLst/>
              <a:ahLst/>
              <a:cxnLst/>
              <a:rect l="0" t="0" r="0" b="0"/>
              <a:pathLst>
                <a:path w="54339" h="226535">
                  <a:moveTo>
                    <a:pt x="46137" y="0"/>
                  </a:moveTo>
                  <a:lnTo>
                    <a:pt x="46137" y="0"/>
                  </a:lnTo>
                  <a:lnTo>
                    <a:pt x="54338" y="0"/>
                  </a:lnTo>
                  <a:lnTo>
                    <a:pt x="39339" y="44527"/>
                  </a:lnTo>
                  <a:lnTo>
                    <a:pt x="23853" y="83775"/>
                  </a:lnTo>
                  <a:lnTo>
                    <a:pt x="12258" y="123440"/>
                  </a:lnTo>
                  <a:lnTo>
                    <a:pt x="6048" y="161849"/>
                  </a:lnTo>
                  <a:lnTo>
                    <a:pt x="0" y="205067"/>
                  </a:lnTo>
                  <a:lnTo>
                    <a:pt x="1996" y="218141"/>
                  </a:lnTo>
                  <a:lnTo>
                    <a:pt x="6843" y="226534"/>
                  </a:lnTo>
                  <a:lnTo>
                    <a:pt x="2708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28"/>
            <p:cNvSpPr/>
            <p:nvPr>
              <p:custDataLst>
                <p:tags r:id="rId130"/>
              </p:custDataLst>
            </p:nvPr>
          </p:nvSpPr>
          <p:spPr>
            <a:xfrm>
              <a:off x="6143662" y="556065"/>
              <a:ext cx="102858" cy="236758"/>
            </a:xfrm>
            <a:custGeom>
              <a:avLst/>
              <a:gdLst/>
              <a:ahLst/>
              <a:cxnLst/>
              <a:rect l="0" t="0" r="0" b="0"/>
              <a:pathLst>
                <a:path w="102858" h="236758">
                  <a:moveTo>
                    <a:pt x="38063" y="34485"/>
                  </a:moveTo>
                  <a:lnTo>
                    <a:pt x="38063" y="34485"/>
                  </a:lnTo>
                  <a:lnTo>
                    <a:pt x="22875" y="72466"/>
                  </a:lnTo>
                  <a:lnTo>
                    <a:pt x="12807" y="113684"/>
                  </a:lnTo>
                  <a:lnTo>
                    <a:pt x="7321" y="153885"/>
                  </a:lnTo>
                  <a:lnTo>
                    <a:pt x="1417" y="187892"/>
                  </a:lnTo>
                  <a:lnTo>
                    <a:pt x="90" y="234010"/>
                  </a:lnTo>
                  <a:lnTo>
                    <a:pt x="19" y="236757"/>
                  </a:lnTo>
                  <a:lnTo>
                    <a:pt x="0" y="236008"/>
                  </a:lnTo>
                  <a:lnTo>
                    <a:pt x="10329" y="193262"/>
                  </a:lnTo>
                  <a:lnTo>
                    <a:pt x="25473" y="146646"/>
                  </a:lnTo>
                  <a:lnTo>
                    <a:pt x="36195" y="105935"/>
                  </a:lnTo>
                  <a:lnTo>
                    <a:pt x="45299" y="66159"/>
                  </a:lnTo>
                  <a:lnTo>
                    <a:pt x="63541" y="22336"/>
                  </a:lnTo>
                  <a:lnTo>
                    <a:pt x="73011" y="5015"/>
                  </a:lnTo>
                  <a:lnTo>
                    <a:pt x="79348" y="220"/>
                  </a:lnTo>
                  <a:lnTo>
                    <a:pt x="82520" y="0"/>
                  </a:lnTo>
                  <a:lnTo>
                    <a:pt x="88866" y="2578"/>
                  </a:lnTo>
                  <a:lnTo>
                    <a:pt x="98389" y="15036"/>
                  </a:lnTo>
                  <a:lnTo>
                    <a:pt x="102857" y="37189"/>
                  </a:lnTo>
                  <a:lnTo>
                    <a:pt x="99124" y="58805"/>
                  </a:lnTo>
                  <a:lnTo>
                    <a:pt x="86259" y="78615"/>
                  </a:lnTo>
                  <a:lnTo>
                    <a:pt x="75005" y="85848"/>
                  </a:lnTo>
                  <a:lnTo>
                    <a:pt x="69041" y="87777"/>
                  </a:lnTo>
                  <a:lnTo>
                    <a:pt x="56770" y="87098"/>
                  </a:lnTo>
                  <a:lnTo>
                    <a:pt x="50535" y="85435"/>
                  </a:lnTo>
                  <a:lnTo>
                    <a:pt x="46377" y="81152"/>
                  </a:lnTo>
                  <a:lnTo>
                    <a:pt x="38063" y="5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29"/>
            <p:cNvSpPr/>
            <p:nvPr>
              <p:custDataLst>
                <p:tags r:id="rId131"/>
              </p:custDataLst>
            </p:nvPr>
          </p:nvSpPr>
          <p:spPr>
            <a:xfrm>
              <a:off x="6048768" y="564200"/>
              <a:ext cx="47233" cy="102551"/>
            </a:xfrm>
            <a:custGeom>
              <a:avLst/>
              <a:gdLst/>
              <a:ahLst/>
              <a:cxnLst/>
              <a:rect l="0" t="0" r="0" b="0"/>
              <a:pathLst>
                <a:path w="47233" h="102551">
                  <a:moveTo>
                    <a:pt x="9132" y="35875"/>
                  </a:moveTo>
                  <a:lnTo>
                    <a:pt x="9132" y="35875"/>
                  </a:lnTo>
                  <a:lnTo>
                    <a:pt x="0" y="35875"/>
                  </a:lnTo>
                  <a:lnTo>
                    <a:pt x="17955" y="35875"/>
                  </a:lnTo>
                  <a:lnTo>
                    <a:pt x="26459" y="33053"/>
                  </a:lnTo>
                  <a:lnTo>
                    <a:pt x="30209" y="30818"/>
                  </a:lnTo>
                  <a:lnTo>
                    <a:pt x="40542" y="17561"/>
                  </a:lnTo>
                  <a:lnTo>
                    <a:pt x="46645" y="0"/>
                  </a:lnTo>
                  <a:lnTo>
                    <a:pt x="31889" y="3491"/>
                  </a:lnTo>
                  <a:lnTo>
                    <a:pt x="21716" y="11251"/>
                  </a:lnTo>
                  <a:lnTo>
                    <a:pt x="13667" y="22815"/>
                  </a:lnTo>
                  <a:lnTo>
                    <a:pt x="6560" y="38537"/>
                  </a:lnTo>
                  <a:lnTo>
                    <a:pt x="5520" y="53286"/>
                  </a:lnTo>
                  <a:lnTo>
                    <a:pt x="13475" y="80001"/>
                  </a:lnTo>
                  <a:lnTo>
                    <a:pt x="24821" y="90059"/>
                  </a:lnTo>
                  <a:lnTo>
                    <a:pt x="47232" y="10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0"/>
            <p:cNvSpPr/>
            <p:nvPr>
              <p:custDataLst>
                <p:tags r:id="rId132"/>
              </p:custDataLst>
            </p:nvPr>
          </p:nvSpPr>
          <p:spPr>
            <a:xfrm>
              <a:off x="5926694" y="573216"/>
              <a:ext cx="74057" cy="105948"/>
            </a:xfrm>
            <a:custGeom>
              <a:avLst/>
              <a:gdLst/>
              <a:ahLst/>
              <a:cxnLst/>
              <a:rect l="0" t="0" r="0" b="0"/>
              <a:pathLst>
                <a:path w="74057" h="105948">
                  <a:moveTo>
                    <a:pt x="55006" y="17334"/>
                  </a:moveTo>
                  <a:lnTo>
                    <a:pt x="55006" y="17334"/>
                  </a:lnTo>
                  <a:lnTo>
                    <a:pt x="55006" y="12277"/>
                  </a:lnTo>
                  <a:lnTo>
                    <a:pt x="52184" y="6973"/>
                  </a:lnTo>
                  <a:lnTo>
                    <a:pt x="46805" y="0"/>
                  </a:lnTo>
                  <a:lnTo>
                    <a:pt x="35760" y="3849"/>
                  </a:lnTo>
                  <a:lnTo>
                    <a:pt x="19081" y="16749"/>
                  </a:lnTo>
                  <a:lnTo>
                    <a:pt x="12581" y="25188"/>
                  </a:lnTo>
                  <a:lnTo>
                    <a:pt x="1520" y="51177"/>
                  </a:lnTo>
                  <a:lnTo>
                    <a:pt x="0" y="74986"/>
                  </a:lnTo>
                  <a:lnTo>
                    <a:pt x="3395" y="89171"/>
                  </a:lnTo>
                  <a:lnTo>
                    <a:pt x="11254" y="99709"/>
                  </a:lnTo>
                  <a:lnTo>
                    <a:pt x="16314" y="104001"/>
                  </a:lnTo>
                  <a:lnTo>
                    <a:pt x="33223" y="105947"/>
                  </a:lnTo>
                  <a:lnTo>
                    <a:pt x="74056" y="10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31"/>
            <p:cNvSpPr/>
            <p:nvPr>
              <p:custDataLst>
                <p:tags r:id="rId133"/>
              </p:custDataLst>
            </p:nvPr>
          </p:nvSpPr>
          <p:spPr>
            <a:xfrm>
              <a:off x="5820759" y="581025"/>
              <a:ext cx="75217" cy="104776"/>
            </a:xfrm>
            <a:custGeom>
              <a:avLst/>
              <a:gdLst/>
              <a:ahLst/>
              <a:cxnLst/>
              <a:rect l="0" t="0" r="0" b="0"/>
              <a:pathLst>
                <a:path w="75217" h="104776">
                  <a:moveTo>
                    <a:pt x="75216" y="0"/>
                  </a:moveTo>
                  <a:lnTo>
                    <a:pt x="75216" y="0"/>
                  </a:lnTo>
                  <a:lnTo>
                    <a:pt x="29555" y="0"/>
                  </a:lnTo>
                  <a:lnTo>
                    <a:pt x="25726" y="0"/>
                  </a:lnTo>
                  <a:lnTo>
                    <a:pt x="15826" y="5644"/>
                  </a:lnTo>
                  <a:lnTo>
                    <a:pt x="10223" y="10113"/>
                  </a:lnTo>
                  <a:lnTo>
                    <a:pt x="3997" y="23545"/>
                  </a:lnTo>
                  <a:lnTo>
                    <a:pt x="0" y="52981"/>
                  </a:lnTo>
                  <a:lnTo>
                    <a:pt x="5098" y="69056"/>
                  </a:lnTo>
                  <a:lnTo>
                    <a:pt x="14419" y="84666"/>
                  </a:lnTo>
                  <a:lnTo>
                    <a:pt x="4664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32"/>
            <p:cNvSpPr/>
            <p:nvPr>
              <p:custDataLst>
                <p:tags r:id="rId134"/>
              </p:custDataLst>
            </p:nvPr>
          </p:nvSpPr>
          <p:spPr>
            <a:xfrm>
              <a:off x="5624669" y="619125"/>
              <a:ext cx="99857" cy="19051"/>
            </a:xfrm>
            <a:custGeom>
              <a:avLst/>
              <a:gdLst/>
              <a:ahLst/>
              <a:cxnLst/>
              <a:rect l="0" t="0" r="0" b="0"/>
              <a:pathLst>
                <a:path w="99857" h="19051">
                  <a:moveTo>
                    <a:pt x="14131" y="19050"/>
                  </a:moveTo>
                  <a:lnTo>
                    <a:pt x="14131" y="19050"/>
                  </a:lnTo>
                  <a:lnTo>
                    <a:pt x="0" y="19050"/>
                  </a:lnTo>
                  <a:lnTo>
                    <a:pt x="1854" y="19050"/>
                  </a:lnTo>
                  <a:lnTo>
                    <a:pt x="21388" y="12504"/>
                  </a:lnTo>
                  <a:lnTo>
                    <a:pt x="99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3"/>
            <p:cNvSpPr/>
            <p:nvPr>
              <p:custDataLst>
                <p:tags r:id="rId135"/>
              </p:custDataLst>
            </p:nvPr>
          </p:nvSpPr>
          <p:spPr>
            <a:xfrm>
              <a:off x="5614341" y="463899"/>
              <a:ext cx="110185" cy="277593"/>
            </a:xfrm>
            <a:custGeom>
              <a:avLst/>
              <a:gdLst/>
              <a:ahLst/>
              <a:cxnLst/>
              <a:rect l="0" t="0" r="0" b="0"/>
              <a:pathLst>
                <a:path w="110185" h="277593">
                  <a:moveTo>
                    <a:pt x="81609" y="107601"/>
                  </a:moveTo>
                  <a:lnTo>
                    <a:pt x="81609" y="107601"/>
                  </a:lnTo>
                  <a:lnTo>
                    <a:pt x="47703" y="100062"/>
                  </a:lnTo>
                  <a:lnTo>
                    <a:pt x="21407" y="98468"/>
                  </a:lnTo>
                  <a:lnTo>
                    <a:pt x="19249" y="99396"/>
                  </a:lnTo>
                  <a:lnTo>
                    <a:pt x="17810" y="101073"/>
                  </a:lnTo>
                  <a:lnTo>
                    <a:pt x="16852" y="103249"/>
                  </a:lnTo>
                  <a:lnTo>
                    <a:pt x="15186" y="140934"/>
                  </a:lnTo>
                  <a:lnTo>
                    <a:pt x="9928" y="182859"/>
                  </a:lnTo>
                  <a:lnTo>
                    <a:pt x="6004" y="226585"/>
                  </a:lnTo>
                  <a:lnTo>
                    <a:pt x="0" y="274180"/>
                  </a:lnTo>
                  <a:lnTo>
                    <a:pt x="745" y="276862"/>
                  </a:lnTo>
                  <a:lnTo>
                    <a:pt x="2299" y="277592"/>
                  </a:lnTo>
                  <a:lnTo>
                    <a:pt x="3336" y="275961"/>
                  </a:lnTo>
                  <a:lnTo>
                    <a:pt x="10192" y="232182"/>
                  </a:lnTo>
                  <a:lnTo>
                    <a:pt x="15649" y="198954"/>
                  </a:lnTo>
                  <a:lnTo>
                    <a:pt x="24671" y="153013"/>
                  </a:lnTo>
                  <a:lnTo>
                    <a:pt x="34047" y="113648"/>
                  </a:lnTo>
                  <a:lnTo>
                    <a:pt x="43528" y="68471"/>
                  </a:lnTo>
                  <a:lnTo>
                    <a:pt x="50217" y="27215"/>
                  </a:lnTo>
                  <a:lnTo>
                    <a:pt x="52840" y="8374"/>
                  </a:lnTo>
                  <a:lnTo>
                    <a:pt x="55021" y="3350"/>
                  </a:lnTo>
                  <a:lnTo>
                    <a:pt x="57534" y="0"/>
                  </a:lnTo>
                  <a:lnTo>
                    <a:pt x="60267" y="2000"/>
                  </a:lnTo>
                  <a:lnTo>
                    <a:pt x="66127" y="15512"/>
                  </a:lnTo>
                  <a:lnTo>
                    <a:pt x="73024" y="58680"/>
                  </a:lnTo>
                  <a:lnTo>
                    <a:pt x="86930" y="105150"/>
                  </a:lnTo>
                  <a:lnTo>
                    <a:pt x="92711" y="141094"/>
                  </a:lnTo>
                  <a:lnTo>
                    <a:pt x="98304" y="182436"/>
                  </a:lnTo>
                  <a:lnTo>
                    <a:pt x="102783" y="213030"/>
                  </a:lnTo>
                  <a:lnTo>
                    <a:pt x="110184" y="25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41"/>
          <p:cNvGrpSpPr/>
          <p:nvPr/>
        </p:nvGrpSpPr>
        <p:grpSpPr>
          <a:xfrm>
            <a:off x="4943475" y="417037"/>
            <a:ext cx="475859" cy="403390"/>
            <a:chOff x="4943475" y="417037"/>
            <a:chExt cx="475859" cy="403390"/>
          </a:xfrm>
        </p:grpSpPr>
        <p:sp>
          <p:nvSpPr>
            <p:cNvPr id="346" name="SMARTInkShape-134"/>
            <p:cNvSpPr/>
            <p:nvPr>
              <p:custDataLst>
                <p:tags r:id="rId125"/>
              </p:custDataLst>
            </p:nvPr>
          </p:nvSpPr>
          <p:spPr>
            <a:xfrm>
              <a:off x="5325033" y="417037"/>
              <a:ext cx="94301" cy="364014"/>
            </a:xfrm>
            <a:custGeom>
              <a:avLst/>
              <a:gdLst/>
              <a:ahLst/>
              <a:cxnLst/>
              <a:rect l="0" t="0" r="0" b="0"/>
              <a:pathLst>
                <a:path w="94301" h="364014">
                  <a:moveTo>
                    <a:pt x="85167" y="49688"/>
                  </a:moveTo>
                  <a:lnTo>
                    <a:pt x="85167" y="49688"/>
                  </a:lnTo>
                  <a:lnTo>
                    <a:pt x="90223" y="44631"/>
                  </a:lnTo>
                  <a:lnTo>
                    <a:pt x="92706" y="36505"/>
                  </a:lnTo>
                  <a:lnTo>
                    <a:pt x="94300" y="14040"/>
                  </a:lnTo>
                  <a:lnTo>
                    <a:pt x="91695" y="4564"/>
                  </a:lnTo>
                  <a:lnTo>
                    <a:pt x="89519" y="555"/>
                  </a:lnTo>
                  <a:lnTo>
                    <a:pt x="85952" y="0"/>
                  </a:lnTo>
                  <a:lnTo>
                    <a:pt x="76344" y="5026"/>
                  </a:lnTo>
                  <a:lnTo>
                    <a:pt x="53986" y="32047"/>
                  </a:lnTo>
                  <a:lnTo>
                    <a:pt x="31522" y="79362"/>
                  </a:lnTo>
                  <a:lnTo>
                    <a:pt x="15359" y="126033"/>
                  </a:lnTo>
                  <a:lnTo>
                    <a:pt x="3684" y="165075"/>
                  </a:lnTo>
                  <a:lnTo>
                    <a:pt x="699" y="202292"/>
                  </a:lnTo>
                  <a:lnTo>
                    <a:pt x="0" y="234987"/>
                  </a:lnTo>
                  <a:lnTo>
                    <a:pt x="2512" y="267863"/>
                  </a:lnTo>
                  <a:lnTo>
                    <a:pt x="9877" y="310477"/>
                  </a:lnTo>
                  <a:lnTo>
                    <a:pt x="16779" y="330694"/>
                  </a:lnTo>
                  <a:lnTo>
                    <a:pt x="26903" y="343207"/>
                  </a:lnTo>
                  <a:lnTo>
                    <a:pt x="66117" y="364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35"/>
            <p:cNvSpPr/>
            <p:nvPr>
              <p:custDataLst>
                <p:tags r:id="rId126"/>
              </p:custDataLst>
            </p:nvPr>
          </p:nvSpPr>
          <p:spPr>
            <a:xfrm>
              <a:off x="5030524" y="609600"/>
              <a:ext cx="132027" cy="182889"/>
            </a:xfrm>
            <a:custGeom>
              <a:avLst/>
              <a:gdLst/>
              <a:ahLst/>
              <a:cxnLst/>
              <a:rect l="0" t="0" r="0" b="0"/>
              <a:pathLst>
                <a:path w="132027" h="182889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4125" y="52682"/>
                  </a:lnTo>
                  <a:lnTo>
                    <a:pt x="42762" y="82568"/>
                  </a:lnTo>
                  <a:lnTo>
                    <a:pt x="69924" y="120130"/>
                  </a:lnTo>
                  <a:lnTo>
                    <a:pt x="73408" y="139428"/>
                  </a:lnTo>
                  <a:lnTo>
                    <a:pt x="73383" y="167842"/>
                  </a:lnTo>
                  <a:lnTo>
                    <a:pt x="69626" y="179724"/>
                  </a:lnTo>
                  <a:lnTo>
                    <a:pt x="68202" y="182258"/>
                  </a:lnTo>
                  <a:lnTo>
                    <a:pt x="67250" y="182888"/>
                  </a:lnTo>
                  <a:lnTo>
                    <a:pt x="66618" y="182251"/>
                  </a:lnTo>
                  <a:lnTo>
                    <a:pt x="60670" y="166184"/>
                  </a:lnTo>
                  <a:lnTo>
                    <a:pt x="60801" y="152882"/>
                  </a:lnTo>
                  <a:lnTo>
                    <a:pt x="64452" y="111926"/>
                  </a:lnTo>
                  <a:lnTo>
                    <a:pt x="78265" y="69146"/>
                  </a:lnTo>
                  <a:lnTo>
                    <a:pt x="81674" y="53309"/>
                  </a:lnTo>
                  <a:lnTo>
                    <a:pt x="91656" y="39215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36"/>
            <p:cNvSpPr/>
            <p:nvPr>
              <p:custDataLst>
                <p:tags r:id="rId127"/>
              </p:custDataLst>
            </p:nvPr>
          </p:nvSpPr>
          <p:spPr>
            <a:xfrm>
              <a:off x="4943475" y="457332"/>
              <a:ext cx="84388" cy="363095"/>
            </a:xfrm>
            <a:custGeom>
              <a:avLst/>
              <a:gdLst/>
              <a:ahLst/>
              <a:cxnLst/>
              <a:rect l="0" t="0" r="0" b="0"/>
              <a:pathLst>
                <a:path w="84388" h="363095">
                  <a:moveTo>
                    <a:pt x="0" y="66543"/>
                  </a:moveTo>
                  <a:lnTo>
                    <a:pt x="0" y="66543"/>
                  </a:lnTo>
                  <a:lnTo>
                    <a:pt x="0" y="61055"/>
                  </a:lnTo>
                  <a:lnTo>
                    <a:pt x="0" y="99931"/>
                  </a:lnTo>
                  <a:lnTo>
                    <a:pt x="0" y="140759"/>
                  </a:lnTo>
                  <a:lnTo>
                    <a:pt x="0" y="174669"/>
                  </a:lnTo>
                  <a:lnTo>
                    <a:pt x="2822" y="208085"/>
                  </a:lnTo>
                  <a:lnTo>
                    <a:pt x="7539" y="248181"/>
                  </a:lnTo>
                  <a:lnTo>
                    <a:pt x="8937" y="281934"/>
                  </a:lnTo>
                  <a:lnTo>
                    <a:pt x="9350" y="322626"/>
                  </a:lnTo>
                  <a:lnTo>
                    <a:pt x="9508" y="363094"/>
                  </a:lnTo>
                  <a:lnTo>
                    <a:pt x="9523" y="317418"/>
                  </a:lnTo>
                  <a:lnTo>
                    <a:pt x="9525" y="273051"/>
                  </a:lnTo>
                  <a:lnTo>
                    <a:pt x="9525" y="229448"/>
                  </a:lnTo>
                  <a:lnTo>
                    <a:pt x="9525" y="191509"/>
                  </a:lnTo>
                  <a:lnTo>
                    <a:pt x="4469" y="148726"/>
                  </a:lnTo>
                  <a:lnTo>
                    <a:pt x="1941" y="105825"/>
                  </a:lnTo>
                  <a:lnTo>
                    <a:pt x="8317" y="62230"/>
                  </a:lnTo>
                  <a:lnTo>
                    <a:pt x="17949" y="22103"/>
                  </a:lnTo>
                  <a:lnTo>
                    <a:pt x="27733" y="5870"/>
                  </a:lnTo>
                  <a:lnTo>
                    <a:pt x="32247" y="1753"/>
                  </a:lnTo>
                  <a:lnTo>
                    <a:pt x="36314" y="66"/>
                  </a:lnTo>
                  <a:lnTo>
                    <a:pt x="40086" y="0"/>
                  </a:lnTo>
                  <a:lnTo>
                    <a:pt x="49918" y="5571"/>
                  </a:lnTo>
                  <a:lnTo>
                    <a:pt x="68422" y="21338"/>
                  </a:lnTo>
                  <a:lnTo>
                    <a:pt x="78952" y="41507"/>
                  </a:lnTo>
                  <a:lnTo>
                    <a:pt x="84387" y="82255"/>
                  </a:lnTo>
                  <a:lnTo>
                    <a:pt x="84270" y="105888"/>
                  </a:lnTo>
                  <a:lnTo>
                    <a:pt x="76945" y="127355"/>
                  </a:lnTo>
                  <a:lnTo>
                    <a:pt x="60175" y="156631"/>
                  </a:lnTo>
                  <a:lnTo>
                    <a:pt x="42876" y="165320"/>
                  </a:lnTo>
                  <a:lnTo>
                    <a:pt x="29287" y="165830"/>
                  </a:lnTo>
                  <a:lnTo>
                    <a:pt x="9525" y="16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42"/>
          <p:cNvGrpSpPr/>
          <p:nvPr/>
        </p:nvGrpSpPr>
        <p:grpSpPr>
          <a:xfrm>
            <a:off x="4029075" y="571500"/>
            <a:ext cx="238126" cy="103060"/>
            <a:chOff x="4029075" y="571500"/>
            <a:chExt cx="238126" cy="103060"/>
          </a:xfrm>
        </p:grpSpPr>
        <p:sp>
          <p:nvSpPr>
            <p:cNvPr id="350" name="SMARTInkShape-137"/>
            <p:cNvSpPr/>
            <p:nvPr>
              <p:custDataLst>
                <p:tags r:id="rId123"/>
              </p:custDataLst>
            </p:nvPr>
          </p:nvSpPr>
          <p:spPr>
            <a:xfrm>
              <a:off x="4079348" y="657225"/>
              <a:ext cx="187853" cy="17335"/>
            </a:xfrm>
            <a:custGeom>
              <a:avLst/>
              <a:gdLst/>
              <a:ahLst/>
              <a:cxnLst/>
              <a:rect l="0" t="0" r="0" b="0"/>
              <a:pathLst>
                <a:path w="187853" h="17335">
                  <a:moveTo>
                    <a:pt x="16402" y="0"/>
                  </a:moveTo>
                  <a:lnTo>
                    <a:pt x="16402" y="0"/>
                  </a:lnTo>
                  <a:lnTo>
                    <a:pt x="6289" y="5057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2292" y="15188"/>
                  </a:lnTo>
                  <a:lnTo>
                    <a:pt x="13306" y="17334"/>
                  </a:lnTo>
                  <a:lnTo>
                    <a:pt x="55968" y="11107"/>
                  </a:lnTo>
                  <a:lnTo>
                    <a:pt x="103267" y="3761"/>
                  </a:lnTo>
                  <a:lnTo>
                    <a:pt x="143975" y="1114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8"/>
            <p:cNvSpPr/>
            <p:nvPr>
              <p:custDataLst>
                <p:tags r:id="rId124"/>
              </p:custDataLst>
            </p:nvPr>
          </p:nvSpPr>
          <p:spPr>
            <a:xfrm>
              <a:off x="4029075" y="571500"/>
              <a:ext cx="180976" cy="8206"/>
            </a:xfrm>
            <a:custGeom>
              <a:avLst/>
              <a:gdLst/>
              <a:ahLst/>
              <a:cxnLst/>
              <a:rect l="0" t="0" r="0" b="0"/>
              <a:pathLst>
                <a:path w="180976" h="820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3183" y="7539"/>
                  </a:lnTo>
                  <a:lnTo>
                    <a:pt x="56966" y="8205"/>
                  </a:lnTo>
                  <a:lnTo>
                    <a:pt x="94019" y="2902"/>
                  </a:lnTo>
                  <a:lnTo>
                    <a:pt x="134867" y="86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43"/>
          <p:cNvGrpSpPr/>
          <p:nvPr/>
        </p:nvGrpSpPr>
        <p:grpSpPr>
          <a:xfrm>
            <a:off x="2924175" y="374123"/>
            <a:ext cx="695064" cy="387878"/>
            <a:chOff x="2924175" y="374123"/>
            <a:chExt cx="695064" cy="387878"/>
          </a:xfrm>
        </p:grpSpPr>
        <p:sp>
          <p:nvSpPr>
            <p:cNvPr id="353" name="SMARTInkShape-139"/>
            <p:cNvSpPr/>
            <p:nvPr>
              <p:custDataLst>
                <p:tags r:id="rId117"/>
              </p:custDataLst>
            </p:nvPr>
          </p:nvSpPr>
          <p:spPr>
            <a:xfrm>
              <a:off x="3543300" y="374123"/>
              <a:ext cx="75939" cy="387878"/>
            </a:xfrm>
            <a:custGeom>
              <a:avLst/>
              <a:gdLst/>
              <a:ahLst/>
              <a:cxnLst/>
              <a:rect l="0" t="0" r="0" b="0"/>
              <a:pathLst>
                <a:path w="75939" h="387878">
                  <a:moveTo>
                    <a:pt x="19050" y="16402"/>
                  </a:moveTo>
                  <a:lnTo>
                    <a:pt x="19050" y="16402"/>
                  </a:lnTo>
                  <a:lnTo>
                    <a:pt x="19050" y="0"/>
                  </a:lnTo>
                  <a:lnTo>
                    <a:pt x="24107" y="8250"/>
                  </a:lnTo>
                  <a:lnTo>
                    <a:pt x="36355" y="46267"/>
                  </a:lnTo>
                  <a:lnTo>
                    <a:pt x="51106" y="86399"/>
                  </a:lnTo>
                  <a:lnTo>
                    <a:pt x="66108" y="129477"/>
                  </a:lnTo>
                  <a:lnTo>
                    <a:pt x="74207" y="168560"/>
                  </a:lnTo>
                  <a:lnTo>
                    <a:pt x="75314" y="199033"/>
                  </a:lnTo>
                  <a:lnTo>
                    <a:pt x="75938" y="246551"/>
                  </a:lnTo>
                  <a:lnTo>
                    <a:pt x="71091" y="291052"/>
                  </a:lnTo>
                  <a:lnTo>
                    <a:pt x="51281" y="331474"/>
                  </a:lnTo>
                  <a:lnTo>
                    <a:pt x="0" y="387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0"/>
            <p:cNvSpPr/>
            <p:nvPr>
              <p:custDataLst>
                <p:tags r:id="rId118"/>
              </p:custDataLst>
            </p:nvPr>
          </p:nvSpPr>
          <p:spPr>
            <a:xfrm>
              <a:off x="3390900" y="495300"/>
              <a:ext cx="114301" cy="206550"/>
            </a:xfrm>
            <a:custGeom>
              <a:avLst/>
              <a:gdLst/>
              <a:ahLst/>
              <a:cxnLst/>
              <a:rect l="0" t="0" r="0" b="0"/>
              <a:pathLst>
                <a:path w="114301" h="206550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8683"/>
                  </a:lnTo>
                  <a:lnTo>
                    <a:pt x="7539" y="50447"/>
                  </a:lnTo>
                  <a:lnTo>
                    <a:pt x="8201" y="52682"/>
                  </a:lnTo>
                  <a:lnTo>
                    <a:pt x="35924" y="93386"/>
                  </a:lnTo>
                  <a:lnTo>
                    <a:pt x="46372" y="132982"/>
                  </a:lnTo>
                  <a:lnTo>
                    <a:pt x="52428" y="161816"/>
                  </a:lnTo>
                  <a:lnTo>
                    <a:pt x="48460" y="188351"/>
                  </a:lnTo>
                  <a:lnTo>
                    <a:pt x="39674" y="206549"/>
                  </a:lnTo>
                  <a:lnTo>
                    <a:pt x="39149" y="205433"/>
                  </a:lnTo>
                  <a:lnTo>
                    <a:pt x="38567" y="198548"/>
                  </a:lnTo>
                  <a:lnTo>
                    <a:pt x="45796" y="155126"/>
                  </a:lnTo>
                  <a:lnTo>
                    <a:pt x="57416" y="110331"/>
                  </a:lnTo>
                  <a:lnTo>
                    <a:pt x="74959" y="70360"/>
                  </a:lnTo>
                  <a:lnTo>
                    <a:pt x="97749" y="2487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1"/>
            <p:cNvSpPr/>
            <p:nvPr>
              <p:custDataLst>
                <p:tags r:id="rId119"/>
              </p:custDataLst>
            </p:nvPr>
          </p:nvSpPr>
          <p:spPr>
            <a:xfrm>
              <a:off x="3067050" y="581025"/>
              <a:ext cx="95251" cy="116800"/>
            </a:xfrm>
            <a:custGeom>
              <a:avLst/>
              <a:gdLst/>
              <a:ahLst/>
              <a:cxnLst/>
              <a:rect l="0" t="0" r="0" b="0"/>
              <a:pathLst>
                <a:path w="95251" h="116800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41757" y="27627"/>
                  </a:lnTo>
                  <a:lnTo>
                    <a:pt x="78836" y="74126"/>
                  </a:lnTo>
                  <a:lnTo>
                    <a:pt x="83684" y="97458"/>
                  </a:lnTo>
                  <a:lnTo>
                    <a:pt x="81996" y="109637"/>
                  </a:lnTo>
                  <a:lnTo>
                    <a:pt x="80064" y="114366"/>
                  </a:lnTo>
                  <a:lnTo>
                    <a:pt x="77718" y="116461"/>
                  </a:lnTo>
                  <a:lnTo>
                    <a:pt x="75095" y="116799"/>
                  </a:lnTo>
                  <a:lnTo>
                    <a:pt x="72288" y="115966"/>
                  </a:lnTo>
                  <a:lnTo>
                    <a:pt x="66348" y="109396"/>
                  </a:lnTo>
                  <a:lnTo>
                    <a:pt x="63282" y="104681"/>
                  </a:lnTo>
                  <a:lnTo>
                    <a:pt x="62698" y="88153"/>
                  </a:lnTo>
                  <a:lnTo>
                    <a:pt x="70946" y="481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2"/>
            <p:cNvSpPr/>
            <p:nvPr>
              <p:custDataLst>
                <p:tags r:id="rId120"/>
              </p:custDataLst>
            </p:nvPr>
          </p:nvSpPr>
          <p:spPr>
            <a:xfrm>
              <a:off x="3190875" y="561975"/>
              <a:ext cx="85726" cy="130821"/>
            </a:xfrm>
            <a:custGeom>
              <a:avLst/>
              <a:gdLst/>
              <a:ahLst/>
              <a:cxnLst/>
              <a:rect l="0" t="0" r="0" b="0"/>
              <a:pathLst>
                <a:path w="85726" h="13082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34958" y="34173"/>
                  </a:lnTo>
                  <a:lnTo>
                    <a:pt x="54329" y="80500"/>
                  </a:lnTo>
                  <a:lnTo>
                    <a:pt x="56593" y="110093"/>
                  </a:lnTo>
                  <a:lnTo>
                    <a:pt x="54080" y="120544"/>
                  </a:lnTo>
                  <a:lnTo>
                    <a:pt x="51929" y="124813"/>
                  </a:lnTo>
                  <a:lnTo>
                    <a:pt x="49436" y="127658"/>
                  </a:lnTo>
                  <a:lnTo>
                    <a:pt x="43844" y="130820"/>
                  </a:lnTo>
                  <a:lnTo>
                    <a:pt x="40871" y="128489"/>
                  </a:lnTo>
                  <a:lnTo>
                    <a:pt x="34745" y="117431"/>
                  </a:lnTo>
                  <a:lnTo>
                    <a:pt x="34140" y="99111"/>
                  </a:lnTo>
                  <a:lnTo>
                    <a:pt x="38637" y="54679"/>
                  </a:lnTo>
                  <a:lnTo>
                    <a:pt x="45550" y="29960"/>
                  </a:lnTo>
                  <a:lnTo>
                    <a:pt x="51288" y="1931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43"/>
            <p:cNvSpPr/>
            <p:nvPr>
              <p:custDataLst>
                <p:tags r:id="rId121"/>
              </p:custDataLst>
            </p:nvPr>
          </p:nvSpPr>
          <p:spPr>
            <a:xfrm>
              <a:off x="3316615" y="571500"/>
              <a:ext cx="64761" cy="101872"/>
            </a:xfrm>
            <a:custGeom>
              <a:avLst/>
              <a:gdLst/>
              <a:ahLst/>
              <a:cxnLst/>
              <a:rect l="0" t="0" r="0" b="0"/>
              <a:pathLst>
                <a:path w="64761" h="101872">
                  <a:moveTo>
                    <a:pt x="64760" y="9525"/>
                  </a:moveTo>
                  <a:lnTo>
                    <a:pt x="64760" y="9525"/>
                  </a:lnTo>
                  <a:lnTo>
                    <a:pt x="24761" y="9525"/>
                  </a:lnTo>
                  <a:lnTo>
                    <a:pt x="21160" y="11642"/>
                  </a:lnTo>
                  <a:lnTo>
                    <a:pt x="4547" y="30984"/>
                  </a:lnTo>
                  <a:lnTo>
                    <a:pt x="957" y="43404"/>
                  </a:lnTo>
                  <a:lnTo>
                    <a:pt x="0" y="51161"/>
                  </a:lnTo>
                  <a:lnTo>
                    <a:pt x="4580" y="68246"/>
                  </a:lnTo>
                  <a:lnTo>
                    <a:pt x="19712" y="94972"/>
                  </a:lnTo>
                  <a:lnTo>
                    <a:pt x="24144" y="98240"/>
                  </a:lnTo>
                  <a:lnTo>
                    <a:pt x="34714" y="101871"/>
                  </a:lnTo>
                  <a:lnTo>
                    <a:pt x="39438" y="101780"/>
                  </a:lnTo>
                  <a:lnTo>
                    <a:pt x="47508" y="98858"/>
                  </a:lnTo>
                  <a:lnTo>
                    <a:pt x="54623" y="88387"/>
                  </a:lnTo>
                  <a:lnTo>
                    <a:pt x="61757" y="67464"/>
                  </a:lnTo>
                  <a:lnTo>
                    <a:pt x="62367" y="53267"/>
                  </a:lnTo>
                  <a:lnTo>
                    <a:pt x="45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4"/>
            <p:cNvSpPr/>
            <p:nvPr>
              <p:custDataLst>
                <p:tags r:id="rId122"/>
              </p:custDataLst>
            </p:nvPr>
          </p:nvSpPr>
          <p:spPr>
            <a:xfrm>
              <a:off x="2924175" y="596069"/>
              <a:ext cx="133351" cy="106117"/>
            </a:xfrm>
            <a:custGeom>
              <a:avLst/>
              <a:gdLst/>
              <a:ahLst/>
              <a:cxnLst/>
              <a:rect l="0" t="0" r="0" b="0"/>
              <a:pathLst>
                <a:path w="133351" h="106117">
                  <a:moveTo>
                    <a:pt x="0" y="32581"/>
                  </a:moveTo>
                  <a:lnTo>
                    <a:pt x="0" y="32581"/>
                  </a:lnTo>
                  <a:lnTo>
                    <a:pt x="8201" y="40782"/>
                  </a:lnTo>
                  <a:lnTo>
                    <a:pt x="19246" y="41714"/>
                  </a:lnTo>
                  <a:lnTo>
                    <a:pt x="35924" y="36933"/>
                  </a:lnTo>
                  <a:lnTo>
                    <a:pt x="45247" y="28871"/>
                  </a:lnTo>
                  <a:lnTo>
                    <a:pt x="59855" y="11505"/>
                  </a:lnTo>
                  <a:lnTo>
                    <a:pt x="61070" y="7947"/>
                  </a:lnTo>
                  <a:lnTo>
                    <a:pt x="60822" y="4516"/>
                  </a:lnTo>
                  <a:lnTo>
                    <a:pt x="59598" y="1171"/>
                  </a:lnTo>
                  <a:lnTo>
                    <a:pt x="57724" y="0"/>
                  </a:lnTo>
                  <a:lnTo>
                    <a:pt x="55415" y="277"/>
                  </a:lnTo>
                  <a:lnTo>
                    <a:pt x="48971" y="4465"/>
                  </a:lnTo>
                  <a:lnTo>
                    <a:pt x="34500" y="18724"/>
                  </a:lnTo>
                  <a:lnTo>
                    <a:pt x="26622" y="30303"/>
                  </a:lnTo>
                  <a:lnTo>
                    <a:pt x="21293" y="58835"/>
                  </a:lnTo>
                  <a:lnTo>
                    <a:pt x="25691" y="76352"/>
                  </a:lnTo>
                  <a:lnTo>
                    <a:pt x="34702" y="90135"/>
                  </a:lnTo>
                  <a:lnTo>
                    <a:pt x="45762" y="99788"/>
                  </a:lnTo>
                  <a:lnTo>
                    <a:pt x="79058" y="106116"/>
                  </a:lnTo>
                  <a:lnTo>
                    <a:pt x="133350" y="9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44"/>
          <p:cNvGrpSpPr/>
          <p:nvPr/>
        </p:nvGrpSpPr>
        <p:grpSpPr>
          <a:xfrm>
            <a:off x="2204492" y="486953"/>
            <a:ext cx="310109" cy="294098"/>
            <a:chOff x="2204492" y="486953"/>
            <a:chExt cx="310109" cy="294098"/>
          </a:xfrm>
        </p:grpSpPr>
        <p:sp>
          <p:nvSpPr>
            <p:cNvPr id="360" name="SMARTInkShape-145"/>
            <p:cNvSpPr/>
            <p:nvPr>
              <p:custDataLst>
                <p:tags r:id="rId113"/>
              </p:custDataLst>
            </p:nvPr>
          </p:nvSpPr>
          <p:spPr>
            <a:xfrm>
              <a:off x="2204492" y="723900"/>
              <a:ext cx="310109" cy="44353"/>
            </a:xfrm>
            <a:custGeom>
              <a:avLst/>
              <a:gdLst/>
              <a:ahLst/>
              <a:cxnLst/>
              <a:rect l="0" t="0" r="0" b="0"/>
              <a:pathLst>
                <a:path w="310109" h="44353">
                  <a:moveTo>
                    <a:pt x="52933" y="0"/>
                  </a:moveTo>
                  <a:lnTo>
                    <a:pt x="52933" y="0"/>
                  </a:lnTo>
                  <a:lnTo>
                    <a:pt x="10016" y="21459"/>
                  </a:lnTo>
                  <a:lnTo>
                    <a:pt x="5272" y="25947"/>
                  </a:lnTo>
                  <a:lnTo>
                    <a:pt x="0" y="36579"/>
                  </a:lnTo>
                  <a:lnTo>
                    <a:pt x="711" y="40261"/>
                  </a:lnTo>
                  <a:lnTo>
                    <a:pt x="3302" y="42716"/>
                  </a:lnTo>
                  <a:lnTo>
                    <a:pt x="7145" y="44352"/>
                  </a:lnTo>
                  <a:lnTo>
                    <a:pt x="52443" y="39655"/>
                  </a:lnTo>
                  <a:lnTo>
                    <a:pt x="95993" y="38407"/>
                  </a:lnTo>
                  <a:lnTo>
                    <a:pt x="138815" y="37102"/>
                  </a:lnTo>
                  <a:lnTo>
                    <a:pt x="174570" y="31572"/>
                  </a:lnTo>
                  <a:lnTo>
                    <a:pt x="213034" y="28405"/>
                  </a:lnTo>
                  <a:lnTo>
                    <a:pt x="256416" y="21234"/>
                  </a:lnTo>
                  <a:lnTo>
                    <a:pt x="3101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6"/>
            <p:cNvSpPr/>
            <p:nvPr>
              <p:custDataLst>
                <p:tags r:id="rId114"/>
              </p:custDataLst>
            </p:nvPr>
          </p:nvSpPr>
          <p:spPr>
            <a:xfrm>
              <a:off x="2245169" y="486953"/>
              <a:ext cx="240857" cy="65498"/>
            </a:xfrm>
            <a:custGeom>
              <a:avLst/>
              <a:gdLst/>
              <a:ahLst/>
              <a:cxnLst/>
              <a:rect l="0" t="0" r="0" b="0"/>
              <a:pathLst>
                <a:path w="240857" h="65498">
                  <a:moveTo>
                    <a:pt x="12256" y="65497"/>
                  </a:moveTo>
                  <a:lnTo>
                    <a:pt x="12256" y="65497"/>
                  </a:lnTo>
                  <a:lnTo>
                    <a:pt x="12256" y="60440"/>
                  </a:lnTo>
                  <a:lnTo>
                    <a:pt x="10139" y="58951"/>
                  </a:lnTo>
                  <a:lnTo>
                    <a:pt x="2143" y="57296"/>
                  </a:lnTo>
                  <a:lnTo>
                    <a:pt x="223" y="54738"/>
                  </a:lnTo>
                  <a:lnTo>
                    <a:pt x="0" y="50916"/>
                  </a:lnTo>
                  <a:lnTo>
                    <a:pt x="911" y="46251"/>
                  </a:lnTo>
                  <a:lnTo>
                    <a:pt x="5751" y="42083"/>
                  </a:lnTo>
                  <a:lnTo>
                    <a:pt x="50545" y="24484"/>
                  </a:lnTo>
                  <a:lnTo>
                    <a:pt x="90467" y="15920"/>
                  </a:lnTo>
                  <a:lnTo>
                    <a:pt x="137404" y="2798"/>
                  </a:lnTo>
                  <a:lnTo>
                    <a:pt x="173397" y="0"/>
                  </a:lnTo>
                  <a:lnTo>
                    <a:pt x="212872" y="229"/>
                  </a:lnTo>
                  <a:lnTo>
                    <a:pt x="240856" y="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7"/>
            <p:cNvSpPr/>
            <p:nvPr>
              <p:custDataLst>
                <p:tags r:id="rId115"/>
              </p:custDataLst>
            </p:nvPr>
          </p:nvSpPr>
          <p:spPr>
            <a:xfrm>
              <a:off x="2371725" y="522094"/>
              <a:ext cx="19051" cy="258957"/>
            </a:xfrm>
            <a:custGeom>
              <a:avLst/>
              <a:gdLst/>
              <a:ahLst/>
              <a:cxnLst/>
              <a:rect l="0" t="0" r="0" b="0"/>
              <a:pathLst>
                <a:path w="19051" h="258957">
                  <a:moveTo>
                    <a:pt x="0" y="30356"/>
                  </a:moveTo>
                  <a:lnTo>
                    <a:pt x="0" y="30356"/>
                  </a:lnTo>
                  <a:lnTo>
                    <a:pt x="8201" y="696"/>
                  </a:lnTo>
                  <a:lnTo>
                    <a:pt x="8642" y="0"/>
                  </a:lnTo>
                  <a:lnTo>
                    <a:pt x="15994" y="41510"/>
                  </a:lnTo>
                  <a:lnTo>
                    <a:pt x="18144" y="83520"/>
                  </a:lnTo>
                  <a:lnTo>
                    <a:pt x="18782" y="127365"/>
                  </a:lnTo>
                  <a:lnTo>
                    <a:pt x="18997" y="174519"/>
                  </a:lnTo>
                  <a:lnTo>
                    <a:pt x="19034" y="211713"/>
                  </a:lnTo>
                  <a:lnTo>
                    <a:pt x="19050" y="25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8"/>
            <p:cNvSpPr/>
            <p:nvPr>
              <p:custDataLst>
                <p:tags r:id="rId116"/>
              </p:custDataLst>
            </p:nvPr>
          </p:nvSpPr>
          <p:spPr>
            <a:xfrm>
              <a:off x="2314575" y="523875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805" y="50419"/>
                  </a:lnTo>
                  <a:lnTo>
                    <a:pt x="159" y="90785"/>
                  </a:lnTo>
                  <a:lnTo>
                    <a:pt x="32" y="129881"/>
                  </a:lnTo>
                  <a:lnTo>
                    <a:pt x="6552" y="176252"/>
                  </a:lnTo>
                  <a:lnTo>
                    <a:pt x="9134" y="214860"/>
                  </a:lnTo>
                  <a:lnTo>
                    <a:pt x="6529" y="225316"/>
                  </a:lnTo>
                  <a:lnTo>
                    <a:pt x="4352" y="229585"/>
                  </a:lnTo>
                  <a:lnTo>
                    <a:pt x="3960" y="232432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45"/>
          <p:cNvGrpSpPr/>
          <p:nvPr/>
        </p:nvGrpSpPr>
        <p:grpSpPr>
          <a:xfrm>
            <a:off x="752475" y="537161"/>
            <a:ext cx="1152526" cy="467571"/>
            <a:chOff x="752475" y="537161"/>
            <a:chExt cx="1152526" cy="467571"/>
          </a:xfrm>
        </p:grpSpPr>
        <p:sp>
          <p:nvSpPr>
            <p:cNvPr id="365" name="SMARTInkShape-149"/>
            <p:cNvSpPr/>
            <p:nvPr>
              <p:custDataLst>
                <p:tags r:id="rId105"/>
              </p:custDataLst>
            </p:nvPr>
          </p:nvSpPr>
          <p:spPr>
            <a:xfrm>
              <a:off x="1752600" y="665013"/>
              <a:ext cx="152401" cy="124199"/>
            </a:xfrm>
            <a:custGeom>
              <a:avLst/>
              <a:gdLst/>
              <a:ahLst/>
              <a:cxnLst/>
              <a:rect l="0" t="0" r="0" b="0"/>
              <a:pathLst>
                <a:path w="152401" h="124199">
                  <a:moveTo>
                    <a:pt x="0" y="58887"/>
                  </a:moveTo>
                  <a:lnTo>
                    <a:pt x="0" y="58887"/>
                  </a:lnTo>
                  <a:lnTo>
                    <a:pt x="13258" y="58887"/>
                  </a:lnTo>
                  <a:lnTo>
                    <a:pt x="15188" y="57829"/>
                  </a:lnTo>
                  <a:lnTo>
                    <a:pt x="16476" y="56065"/>
                  </a:lnTo>
                  <a:lnTo>
                    <a:pt x="17334" y="53831"/>
                  </a:lnTo>
                  <a:lnTo>
                    <a:pt x="20022" y="52341"/>
                  </a:lnTo>
                  <a:lnTo>
                    <a:pt x="32861" y="49186"/>
                  </a:lnTo>
                  <a:lnTo>
                    <a:pt x="44897" y="40961"/>
                  </a:lnTo>
                  <a:lnTo>
                    <a:pt x="68445" y="18805"/>
                  </a:lnTo>
                  <a:lnTo>
                    <a:pt x="72754" y="8970"/>
                  </a:lnTo>
                  <a:lnTo>
                    <a:pt x="73902" y="3384"/>
                  </a:lnTo>
                  <a:lnTo>
                    <a:pt x="72552" y="718"/>
                  </a:lnTo>
                  <a:lnTo>
                    <a:pt x="69534" y="0"/>
                  </a:lnTo>
                  <a:lnTo>
                    <a:pt x="61596" y="2023"/>
                  </a:lnTo>
                  <a:lnTo>
                    <a:pt x="50118" y="10171"/>
                  </a:lnTo>
                  <a:lnTo>
                    <a:pt x="30635" y="31351"/>
                  </a:lnTo>
                  <a:lnTo>
                    <a:pt x="24199" y="43474"/>
                  </a:lnTo>
                  <a:lnTo>
                    <a:pt x="21338" y="55917"/>
                  </a:lnTo>
                  <a:lnTo>
                    <a:pt x="22889" y="68503"/>
                  </a:lnTo>
                  <a:lnTo>
                    <a:pt x="28165" y="81153"/>
                  </a:lnTo>
                  <a:lnTo>
                    <a:pt x="49701" y="107811"/>
                  </a:lnTo>
                  <a:lnTo>
                    <a:pt x="65056" y="118656"/>
                  </a:lnTo>
                  <a:lnTo>
                    <a:pt x="102299" y="124198"/>
                  </a:lnTo>
                  <a:lnTo>
                    <a:pt x="152400" y="116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50"/>
            <p:cNvSpPr/>
            <p:nvPr>
              <p:custDataLst>
                <p:tags r:id="rId106"/>
              </p:custDataLst>
            </p:nvPr>
          </p:nvSpPr>
          <p:spPr>
            <a:xfrm>
              <a:off x="1657355" y="672865"/>
              <a:ext cx="92578" cy="331867"/>
            </a:xfrm>
            <a:custGeom>
              <a:avLst/>
              <a:gdLst/>
              <a:ahLst/>
              <a:cxnLst/>
              <a:rect l="0" t="0" r="0" b="0"/>
              <a:pathLst>
                <a:path w="92578" h="331867">
                  <a:moveTo>
                    <a:pt x="9520" y="60560"/>
                  </a:moveTo>
                  <a:lnTo>
                    <a:pt x="9520" y="60560"/>
                  </a:lnTo>
                  <a:lnTo>
                    <a:pt x="17124" y="69223"/>
                  </a:lnTo>
                  <a:lnTo>
                    <a:pt x="22778" y="78874"/>
                  </a:lnTo>
                  <a:lnTo>
                    <a:pt x="26854" y="101264"/>
                  </a:lnTo>
                  <a:lnTo>
                    <a:pt x="21685" y="142762"/>
                  </a:lnTo>
                  <a:lnTo>
                    <a:pt x="19566" y="179181"/>
                  </a:lnTo>
                  <a:lnTo>
                    <a:pt x="19148" y="216401"/>
                  </a:lnTo>
                  <a:lnTo>
                    <a:pt x="14019" y="252667"/>
                  </a:lnTo>
                  <a:lnTo>
                    <a:pt x="10853" y="291870"/>
                  </a:lnTo>
                  <a:lnTo>
                    <a:pt x="1436" y="331866"/>
                  </a:lnTo>
                  <a:lnTo>
                    <a:pt x="956" y="330331"/>
                  </a:lnTo>
                  <a:lnTo>
                    <a:pt x="122" y="286468"/>
                  </a:lnTo>
                  <a:lnTo>
                    <a:pt x="51" y="255155"/>
                  </a:lnTo>
                  <a:lnTo>
                    <a:pt x="12" y="210293"/>
                  </a:lnTo>
                  <a:lnTo>
                    <a:pt x="0" y="174070"/>
                  </a:lnTo>
                  <a:lnTo>
                    <a:pt x="5052" y="128960"/>
                  </a:lnTo>
                  <a:lnTo>
                    <a:pt x="10754" y="88418"/>
                  </a:lnTo>
                  <a:lnTo>
                    <a:pt x="27246" y="43563"/>
                  </a:lnTo>
                  <a:lnTo>
                    <a:pt x="41009" y="13929"/>
                  </a:lnTo>
                  <a:lnTo>
                    <a:pt x="50717" y="1470"/>
                  </a:lnTo>
                  <a:lnTo>
                    <a:pt x="56035" y="0"/>
                  </a:lnTo>
                  <a:lnTo>
                    <a:pt x="70410" y="1189"/>
                  </a:lnTo>
                  <a:lnTo>
                    <a:pt x="76572" y="4046"/>
                  </a:lnTo>
                  <a:lnTo>
                    <a:pt x="86240" y="12865"/>
                  </a:lnTo>
                  <a:lnTo>
                    <a:pt x="91243" y="26662"/>
                  </a:lnTo>
                  <a:lnTo>
                    <a:pt x="92577" y="34787"/>
                  </a:lnTo>
                  <a:lnTo>
                    <a:pt x="84342" y="66447"/>
                  </a:lnTo>
                  <a:lnTo>
                    <a:pt x="68496" y="92525"/>
                  </a:lnTo>
                  <a:lnTo>
                    <a:pt x="59368" y="101225"/>
                  </a:lnTo>
                  <a:lnTo>
                    <a:pt x="35017" y="113815"/>
                  </a:lnTo>
                  <a:lnTo>
                    <a:pt x="19045" y="117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51"/>
            <p:cNvSpPr/>
            <p:nvPr>
              <p:custDataLst>
                <p:tags r:id="rId107"/>
              </p:custDataLst>
            </p:nvPr>
          </p:nvSpPr>
          <p:spPr>
            <a:xfrm>
              <a:off x="1457718" y="724292"/>
              <a:ext cx="141929" cy="241975"/>
            </a:xfrm>
            <a:custGeom>
              <a:avLst/>
              <a:gdLst/>
              <a:ahLst/>
              <a:cxnLst/>
              <a:rect l="0" t="0" r="0" b="0"/>
              <a:pathLst>
                <a:path w="141929" h="241975">
                  <a:moveTo>
                    <a:pt x="9132" y="9133"/>
                  </a:moveTo>
                  <a:lnTo>
                    <a:pt x="9132" y="9133"/>
                  </a:lnTo>
                  <a:lnTo>
                    <a:pt x="9132" y="0"/>
                  </a:lnTo>
                  <a:lnTo>
                    <a:pt x="4076" y="4781"/>
                  </a:lnTo>
                  <a:lnTo>
                    <a:pt x="1593" y="10021"/>
                  </a:lnTo>
                  <a:lnTo>
                    <a:pt x="0" y="22008"/>
                  </a:lnTo>
                  <a:lnTo>
                    <a:pt x="12899" y="67413"/>
                  </a:lnTo>
                  <a:lnTo>
                    <a:pt x="18920" y="77369"/>
                  </a:lnTo>
                  <a:lnTo>
                    <a:pt x="27241" y="82852"/>
                  </a:lnTo>
                  <a:lnTo>
                    <a:pt x="41522" y="88816"/>
                  </a:lnTo>
                  <a:lnTo>
                    <a:pt x="47659" y="89772"/>
                  </a:lnTo>
                  <a:lnTo>
                    <a:pt x="57299" y="88011"/>
                  </a:lnTo>
                  <a:lnTo>
                    <a:pt x="73733" y="76014"/>
                  </a:lnTo>
                  <a:lnTo>
                    <a:pt x="80177" y="67785"/>
                  </a:lnTo>
                  <a:lnTo>
                    <a:pt x="95241" y="39826"/>
                  </a:lnTo>
                  <a:lnTo>
                    <a:pt x="102576" y="30483"/>
                  </a:lnTo>
                  <a:lnTo>
                    <a:pt x="103178" y="31833"/>
                  </a:lnTo>
                  <a:lnTo>
                    <a:pt x="106966" y="49208"/>
                  </a:lnTo>
                  <a:lnTo>
                    <a:pt x="120597" y="94452"/>
                  </a:lnTo>
                  <a:lnTo>
                    <a:pt x="133024" y="140208"/>
                  </a:lnTo>
                  <a:lnTo>
                    <a:pt x="141236" y="183262"/>
                  </a:lnTo>
                  <a:lnTo>
                    <a:pt x="141928" y="200824"/>
                  </a:lnTo>
                  <a:lnTo>
                    <a:pt x="136592" y="219212"/>
                  </a:lnTo>
                  <a:lnTo>
                    <a:pt x="132205" y="228561"/>
                  </a:lnTo>
                  <a:lnTo>
                    <a:pt x="126106" y="234793"/>
                  </a:lnTo>
                  <a:lnTo>
                    <a:pt x="110862" y="241718"/>
                  </a:lnTo>
                  <a:lnTo>
                    <a:pt x="93504" y="241974"/>
                  </a:lnTo>
                  <a:lnTo>
                    <a:pt x="84430" y="240560"/>
                  </a:lnTo>
                  <a:lnTo>
                    <a:pt x="77322" y="236443"/>
                  </a:lnTo>
                  <a:lnTo>
                    <a:pt x="54618" y="208322"/>
                  </a:lnTo>
                  <a:lnTo>
                    <a:pt x="56757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52"/>
            <p:cNvSpPr/>
            <p:nvPr>
              <p:custDataLst>
                <p:tags r:id="rId108"/>
              </p:custDataLst>
            </p:nvPr>
          </p:nvSpPr>
          <p:spPr>
            <a:xfrm>
              <a:off x="1226944" y="600075"/>
              <a:ext cx="249432" cy="95251"/>
            </a:xfrm>
            <a:custGeom>
              <a:avLst/>
              <a:gdLst/>
              <a:ahLst/>
              <a:cxnLst/>
              <a:rect l="0" t="0" r="0" b="0"/>
              <a:pathLst>
                <a:path w="249432" h="95251">
                  <a:moveTo>
                    <a:pt x="30356" y="95250"/>
                  </a:moveTo>
                  <a:lnTo>
                    <a:pt x="30356" y="95250"/>
                  </a:lnTo>
                  <a:lnTo>
                    <a:pt x="4917" y="84889"/>
                  </a:lnTo>
                  <a:lnTo>
                    <a:pt x="697" y="81993"/>
                  </a:lnTo>
                  <a:lnTo>
                    <a:pt x="0" y="77945"/>
                  </a:lnTo>
                  <a:lnTo>
                    <a:pt x="4870" y="67803"/>
                  </a:lnTo>
                  <a:lnTo>
                    <a:pt x="29625" y="50194"/>
                  </a:lnTo>
                  <a:lnTo>
                    <a:pt x="68827" y="36627"/>
                  </a:lnTo>
                  <a:lnTo>
                    <a:pt x="114273" y="22561"/>
                  </a:lnTo>
                  <a:lnTo>
                    <a:pt x="153824" y="9591"/>
                  </a:lnTo>
                  <a:lnTo>
                    <a:pt x="185472" y="2842"/>
                  </a:lnTo>
                  <a:lnTo>
                    <a:pt x="249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53"/>
            <p:cNvSpPr/>
            <p:nvPr>
              <p:custDataLst>
                <p:tags r:id="rId109"/>
              </p:custDataLst>
            </p:nvPr>
          </p:nvSpPr>
          <p:spPr>
            <a:xfrm>
              <a:off x="1371600" y="619125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0" y="0"/>
                  </a:moveTo>
                  <a:lnTo>
                    <a:pt x="0" y="0"/>
                  </a:lnTo>
                  <a:lnTo>
                    <a:pt x="1058" y="40118"/>
                  </a:lnTo>
                  <a:lnTo>
                    <a:pt x="6546" y="80796"/>
                  </a:lnTo>
                  <a:lnTo>
                    <a:pt x="8937" y="127359"/>
                  </a:lnTo>
                  <a:lnTo>
                    <a:pt x="9409" y="167680"/>
                  </a:lnTo>
                  <a:lnTo>
                    <a:pt x="285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54"/>
            <p:cNvSpPr/>
            <p:nvPr>
              <p:custDataLst>
                <p:tags r:id="rId110"/>
              </p:custDataLst>
            </p:nvPr>
          </p:nvSpPr>
          <p:spPr>
            <a:xfrm>
              <a:off x="1143568" y="537368"/>
              <a:ext cx="132783" cy="388540"/>
            </a:xfrm>
            <a:custGeom>
              <a:avLst/>
              <a:gdLst/>
              <a:ahLst/>
              <a:cxnLst/>
              <a:rect l="0" t="0" r="0" b="0"/>
              <a:pathLst>
                <a:path w="132783" h="388540">
                  <a:moveTo>
                    <a:pt x="94682" y="34132"/>
                  </a:moveTo>
                  <a:lnTo>
                    <a:pt x="94682" y="34132"/>
                  </a:lnTo>
                  <a:lnTo>
                    <a:pt x="93624" y="5852"/>
                  </a:lnTo>
                  <a:lnTo>
                    <a:pt x="91860" y="2578"/>
                  </a:lnTo>
                  <a:lnTo>
                    <a:pt x="89625" y="396"/>
                  </a:lnTo>
                  <a:lnTo>
                    <a:pt x="87078" y="0"/>
                  </a:lnTo>
                  <a:lnTo>
                    <a:pt x="81425" y="2382"/>
                  </a:lnTo>
                  <a:lnTo>
                    <a:pt x="67235" y="24842"/>
                  </a:lnTo>
                  <a:lnTo>
                    <a:pt x="50024" y="69299"/>
                  </a:lnTo>
                  <a:lnTo>
                    <a:pt x="34413" y="103113"/>
                  </a:lnTo>
                  <a:lnTo>
                    <a:pt x="22614" y="148762"/>
                  </a:lnTo>
                  <a:lnTo>
                    <a:pt x="12416" y="184866"/>
                  </a:lnTo>
                  <a:lnTo>
                    <a:pt x="3749" y="224021"/>
                  </a:lnTo>
                  <a:lnTo>
                    <a:pt x="1351" y="257169"/>
                  </a:lnTo>
                  <a:lnTo>
                    <a:pt x="0" y="296361"/>
                  </a:lnTo>
                  <a:lnTo>
                    <a:pt x="4657" y="333139"/>
                  </a:lnTo>
                  <a:lnTo>
                    <a:pt x="15513" y="355407"/>
                  </a:lnTo>
                  <a:lnTo>
                    <a:pt x="30921" y="373771"/>
                  </a:lnTo>
                  <a:lnTo>
                    <a:pt x="48352" y="385461"/>
                  </a:lnTo>
                  <a:lnTo>
                    <a:pt x="63860" y="388539"/>
                  </a:lnTo>
                  <a:lnTo>
                    <a:pt x="109595" y="379214"/>
                  </a:lnTo>
                  <a:lnTo>
                    <a:pt x="132782" y="36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55"/>
            <p:cNvSpPr/>
            <p:nvPr>
              <p:custDataLst>
                <p:tags r:id="rId111"/>
              </p:custDataLst>
            </p:nvPr>
          </p:nvSpPr>
          <p:spPr>
            <a:xfrm>
              <a:off x="866775" y="733425"/>
              <a:ext cx="142876" cy="214567"/>
            </a:xfrm>
            <a:custGeom>
              <a:avLst/>
              <a:gdLst/>
              <a:ahLst/>
              <a:cxnLst/>
              <a:rect l="0" t="0" r="0" b="0"/>
              <a:pathLst>
                <a:path w="142876" h="214567">
                  <a:moveTo>
                    <a:pt x="0" y="76200"/>
                  </a:moveTo>
                  <a:lnTo>
                    <a:pt x="0" y="76200"/>
                  </a:lnTo>
                  <a:lnTo>
                    <a:pt x="0" y="62943"/>
                  </a:lnTo>
                  <a:lnTo>
                    <a:pt x="1058" y="61012"/>
                  </a:lnTo>
                  <a:lnTo>
                    <a:pt x="2822" y="59725"/>
                  </a:lnTo>
                  <a:lnTo>
                    <a:pt x="5057" y="58866"/>
                  </a:lnTo>
                  <a:lnTo>
                    <a:pt x="23371" y="62715"/>
                  </a:lnTo>
                  <a:lnTo>
                    <a:pt x="34376" y="70560"/>
                  </a:lnTo>
                  <a:lnTo>
                    <a:pt x="66577" y="107599"/>
                  </a:lnTo>
                  <a:lnTo>
                    <a:pt x="82994" y="150721"/>
                  </a:lnTo>
                  <a:lnTo>
                    <a:pt x="90673" y="188012"/>
                  </a:lnTo>
                  <a:lnTo>
                    <a:pt x="86586" y="214566"/>
                  </a:lnTo>
                  <a:lnTo>
                    <a:pt x="84182" y="212894"/>
                  </a:lnTo>
                  <a:lnTo>
                    <a:pt x="75867" y="202570"/>
                  </a:lnTo>
                  <a:lnTo>
                    <a:pt x="61945" y="164583"/>
                  </a:lnTo>
                  <a:lnTo>
                    <a:pt x="57781" y="117655"/>
                  </a:lnTo>
                  <a:lnTo>
                    <a:pt x="62394" y="76606"/>
                  </a:lnTo>
                  <a:lnTo>
                    <a:pt x="73239" y="54861"/>
                  </a:lnTo>
                  <a:lnTo>
                    <a:pt x="89701" y="381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56"/>
            <p:cNvSpPr/>
            <p:nvPr>
              <p:custDataLst>
                <p:tags r:id="rId112"/>
              </p:custDataLst>
            </p:nvPr>
          </p:nvSpPr>
          <p:spPr>
            <a:xfrm>
              <a:off x="752475" y="537161"/>
              <a:ext cx="228601" cy="438858"/>
            </a:xfrm>
            <a:custGeom>
              <a:avLst/>
              <a:gdLst/>
              <a:ahLst/>
              <a:cxnLst/>
              <a:rect l="0" t="0" r="0" b="0"/>
              <a:pathLst>
                <a:path w="228601" h="438858">
                  <a:moveTo>
                    <a:pt x="228600" y="120064"/>
                  </a:moveTo>
                  <a:lnTo>
                    <a:pt x="228600" y="120064"/>
                  </a:lnTo>
                  <a:lnTo>
                    <a:pt x="191872" y="122886"/>
                  </a:lnTo>
                  <a:lnTo>
                    <a:pt x="149984" y="130425"/>
                  </a:lnTo>
                  <a:lnTo>
                    <a:pt x="109704" y="139362"/>
                  </a:lnTo>
                  <a:lnTo>
                    <a:pt x="67649" y="151863"/>
                  </a:lnTo>
                  <a:lnTo>
                    <a:pt x="43445" y="166410"/>
                  </a:lnTo>
                  <a:lnTo>
                    <a:pt x="35184" y="178057"/>
                  </a:lnTo>
                  <a:lnTo>
                    <a:pt x="32981" y="184126"/>
                  </a:lnTo>
                  <a:lnTo>
                    <a:pt x="34937" y="217950"/>
                  </a:lnTo>
                  <a:lnTo>
                    <a:pt x="42219" y="261486"/>
                  </a:lnTo>
                  <a:lnTo>
                    <a:pt x="47616" y="301850"/>
                  </a:lnTo>
                  <a:lnTo>
                    <a:pt x="55685" y="343714"/>
                  </a:lnTo>
                  <a:lnTo>
                    <a:pt x="57919" y="389118"/>
                  </a:lnTo>
                  <a:lnTo>
                    <a:pt x="73609" y="436328"/>
                  </a:lnTo>
                  <a:lnTo>
                    <a:pt x="74472" y="438857"/>
                  </a:lnTo>
                  <a:lnTo>
                    <a:pt x="62791" y="398641"/>
                  </a:lnTo>
                  <a:lnTo>
                    <a:pt x="51718" y="358654"/>
                  </a:lnTo>
                  <a:lnTo>
                    <a:pt x="45611" y="317358"/>
                  </a:lnTo>
                  <a:lnTo>
                    <a:pt x="34527" y="273806"/>
                  </a:lnTo>
                  <a:lnTo>
                    <a:pt x="25282" y="239230"/>
                  </a:lnTo>
                  <a:lnTo>
                    <a:pt x="21820" y="206188"/>
                  </a:lnTo>
                  <a:lnTo>
                    <a:pt x="19223" y="167866"/>
                  </a:lnTo>
                  <a:lnTo>
                    <a:pt x="14541" y="129668"/>
                  </a:lnTo>
                  <a:lnTo>
                    <a:pt x="16068" y="92688"/>
                  </a:lnTo>
                  <a:lnTo>
                    <a:pt x="19519" y="48138"/>
                  </a:lnTo>
                  <a:lnTo>
                    <a:pt x="32230" y="9920"/>
                  </a:lnTo>
                  <a:lnTo>
                    <a:pt x="36303" y="5360"/>
                  </a:lnTo>
                  <a:lnTo>
                    <a:pt x="46474" y="293"/>
                  </a:lnTo>
                  <a:lnTo>
                    <a:pt x="51091" y="0"/>
                  </a:lnTo>
                  <a:lnTo>
                    <a:pt x="59043" y="2497"/>
                  </a:lnTo>
                  <a:lnTo>
                    <a:pt x="74527" y="14909"/>
                  </a:lnTo>
                  <a:lnTo>
                    <a:pt x="97663" y="45670"/>
                  </a:lnTo>
                  <a:lnTo>
                    <a:pt x="116957" y="91727"/>
                  </a:lnTo>
                  <a:lnTo>
                    <a:pt x="122921" y="139145"/>
                  </a:lnTo>
                  <a:lnTo>
                    <a:pt x="123222" y="148660"/>
                  </a:lnTo>
                  <a:lnTo>
                    <a:pt x="117913" y="167698"/>
                  </a:lnTo>
                  <a:lnTo>
                    <a:pt x="107370" y="195678"/>
                  </a:lnTo>
                  <a:lnTo>
                    <a:pt x="102272" y="200107"/>
                  </a:lnTo>
                  <a:lnTo>
                    <a:pt x="85318" y="207850"/>
                  </a:lnTo>
                  <a:lnTo>
                    <a:pt x="51973" y="213102"/>
                  </a:lnTo>
                  <a:lnTo>
                    <a:pt x="33330" y="208686"/>
                  </a:lnTo>
                  <a:lnTo>
                    <a:pt x="0" y="18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SMARTInkShape-157"/>
          <p:cNvSpPr/>
          <p:nvPr>
            <p:custDataLst>
              <p:tags r:id="rId11"/>
            </p:custDataLst>
          </p:nvPr>
        </p:nvSpPr>
        <p:spPr>
          <a:xfrm>
            <a:off x="8811186" y="4500209"/>
            <a:ext cx="675703" cy="614717"/>
          </a:xfrm>
          <a:custGeom>
            <a:avLst/>
            <a:gdLst/>
            <a:ahLst/>
            <a:cxnLst/>
            <a:rect l="0" t="0" r="0" b="0"/>
            <a:pathLst>
              <a:path w="675703" h="614717">
                <a:moveTo>
                  <a:pt x="151839" y="605191"/>
                </a:moveTo>
                <a:lnTo>
                  <a:pt x="151839" y="605191"/>
                </a:lnTo>
                <a:lnTo>
                  <a:pt x="194754" y="605191"/>
                </a:lnTo>
                <a:lnTo>
                  <a:pt x="199499" y="605191"/>
                </a:lnTo>
                <a:lnTo>
                  <a:pt x="207594" y="602369"/>
                </a:lnTo>
                <a:lnTo>
                  <a:pt x="211234" y="600135"/>
                </a:lnTo>
                <a:lnTo>
                  <a:pt x="226470" y="596990"/>
                </a:lnTo>
                <a:lnTo>
                  <a:pt x="272923" y="595700"/>
                </a:lnTo>
                <a:lnTo>
                  <a:pt x="318827" y="587468"/>
                </a:lnTo>
                <a:lnTo>
                  <a:pt x="363157" y="586257"/>
                </a:lnTo>
                <a:lnTo>
                  <a:pt x="410494" y="577950"/>
                </a:lnTo>
                <a:lnTo>
                  <a:pt x="458093" y="568532"/>
                </a:lnTo>
                <a:lnTo>
                  <a:pt x="494095" y="556919"/>
                </a:lnTo>
                <a:lnTo>
                  <a:pt x="539151" y="535303"/>
                </a:lnTo>
                <a:lnTo>
                  <a:pt x="582579" y="514173"/>
                </a:lnTo>
                <a:lnTo>
                  <a:pt x="596143" y="509078"/>
                </a:lnTo>
                <a:lnTo>
                  <a:pt x="610979" y="496162"/>
                </a:lnTo>
                <a:lnTo>
                  <a:pt x="618434" y="485162"/>
                </a:lnTo>
                <a:lnTo>
                  <a:pt x="639726" y="468748"/>
                </a:lnTo>
                <a:lnTo>
                  <a:pt x="643844" y="462352"/>
                </a:lnTo>
                <a:lnTo>
                  <a:pt x="646733" y="455982"/>
                </a:lnTo>
                <a:lnTo>
                  <a:pt x="662198" y="430372"/>
                </a:lnTo>
                <a:lnTo>
                  <a:pt x="666065" y="418749"/>
                </a:lnTo>
                <a:lnTo>
                  <a:pt x="672385" y="407544"/>
                </a:lnTo>
                <a:lnTo>
                  <a:pt x="675676" y="364010"/>
                </a:lnTo>
                <a:lnTo>
                  <a:pt x="675702" y="349345"/>
                </a:lnTo>
                <a:lnTo>
                  <a:pt x="672887" y="340492"/>
                </a:lnTo>
                <a:lnTo>
                  <a:pt x="669166" y="333030"/>
                </a:lnTo>
                <a:lnTo>
                  <a:pt x="665391" y="313170"/>
                </a:lnTo>
                <a:lnTo>
                  <a:pt x="658702" y="300407"/>
                </a:lnTo>
                <a:lnTo>
                  <a:pt x="646365" y="255144"/>
                </a:lnTo>
                <a:lnTo>
                  <a:pt x="639619" y="239948"/>
                </a:lnTo>
                <a:lnTo>
                  <a:pt x="622695" y="217051"/>
                </a:lnTo>
                <a:lnTo>
                  <a:pt x="618729" y="202907"/>
                </a:lnTo>
                <a:lnTo>
                  <a:pt x="616558" y="200477"/>
                </a:lnTo>
                <a:lnTo>
                  <a:pt x="614052" y="198857"/>
                </a:lnTo>
                <a:lnTo>
                  <a:pt x="577279" y="154433"/>
                </a:lnTo>
                <a:lnTo>
                  <a:pt x="530604" y="110480"/>
                </a:lnTo>
                <a:lnTo>
                  <a:pt x="488258" y="79499"/>
                </a:lnTo>
                <a:lnTo>
                  <a:pt x="442873" y="47354"/>
                </a:lnTo>
                <a:lnTo>
                  <a:pt x="398091" y="24222"/>
                </a:lnTo>
                <a:lnTo>
                  <a:pt x="363700" y="11477"/>
                </a:lnTo>
                <a:lnTo>
                  <a:pt x="326324" y="3132"/>
                </a:lnTo>
                <a:lnTo>
                  <a:pt x="307705" y="0"/>
                </a:lnTo>
                <a:lnTo>
                  <a:pt x="264493" y="5586"/>
                </a:lnTo>
                <a:lnTo>
                  <a:pt x="239193" y="12546"/>
                </a:lnTo>
                <a:lnTo>
                  <a:pt x="198714" y="38215"/>
                </a:lnTo>
                <a:lnTo>
                  <a:pt x="153785" y="79518"/>
                </a:lnTo>
                <a:lnTo>
                  <a:pt x="119135" y="121634"/>
                </a:lnTo>
                <a:lnTo>
                  <a:pt x="88451" y="163669"/>
                </a:lnTo>
                <a:lnTo>
                  <a:pt x="59690" y="208660"/>
                </a:lnTo>
                <a:lnTo>
                  <a:pt x="35817" y="253230"/>
                </a:lnTo>
                <a:lnTo>
                  <a:pt x="18680" y="292913"/>
                </a:lnTo>
                <a:lnTo>
                  <a:pt x="3698" y="336643"/>
                </a:lnTo>
                <a:lnTo>
                  <a:pt x="0" y="369750"/>
                </a:lnTo>
                <a:lnTo>
                  <a:pt x="7689" y="414339"/>
                </a:lnTo>
                <a:lnTo>
                  <a:pt x="22862" y="442961"/>
                </a:lnTo>
                <a:lnTo>
                  <a:pt x="45510" y="469672"/>
                </a:lnTo>
                <a:lnTo>
                  <a:pt x="91588" y="497987"/>
                </a:lnTo>
                <a:lnTo>
                  <a:pt x="133635" y="521276"/>
                </a:lnTo>
                <a:lnTo>
                  <a:pt x="175809" y="541158"/>
                </a:lnTo>
                <a:lnTo>
                  <a:pt x="219828" y="568497"/>
                </a:lnTo>
                <a:lnTo>
                  <a:pt x="265113" y="583508"/>
                </a:lnTo>
                <a:lnTo>
                  <a:pt x="306100" y="602064"/>
                </a:lnTo>
                <a:lnTo>
                  <a:pt x="342707" y="611904"/>
                </a:lnTo>
                <a:lnTo>
                  <a:pt x="380439" y="6147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SMARTInkShape-Group47"/>
          <p:cNvGrpSpPr/>
          <p:nvPr/>
        </p:nvGrpSpPr>
        <p:grpSpPr>
          <a:xfrm>
            <a:off x="10184411" y="3774058"/>
            <a:ext cx="640914" cy="207276"/>
            <a:chOff x="10184411" y="3774058"/>
            <a:chExt cx="640914" cy="207276"/>
          </a:xfrm>
        </p:grpSpPr>
        <p:sp>
          <p:nvSpPr>
            <p:cNvPr id="375" name="SMARTInkShape-158"/>
            <p:cNvSpPr/>
            <p:nvPr>
              <p:custDataLst>
                <p:tags r:id="rId103"/>
              </p:custDataLst>
            </p:nvPr>
          </p:nvSpPr>
          <p:spPr>
            <a:xfrm>
              <a:off x="10231173" y="3774058"/>
              <a:ext cx="594152" cy="207276"/>
            </a:xfrm>
            <a:custGeom>
              <a:avLst/>
              <a:gdLst/>
              <a:ahLst/>
              <a:cxnLst/>
              <a:rect l="0" t="0" r="0" b="0"/>
              <a:pathLst>
                <a:path w="594152" h="207276">
                  <a:moveTo>
                    <a:pt x="8202" y="197867"/>
                  </a:moveTo>
                  <a:lnTo>
                    <a:pt x="8202" y="197867"/>
                  </a:lnTo>
                  <a:lnTo>
                    <a:pt x="0" y="206068"/>
                  </a:lnTo>
                  <a:lnTo>
                    <a:pt x="618" y="206509"/>
                  </a:lnTo>
                  <a:lnTo>
                    <a:pt x="12051" y="207275"/>
                  </a:lnTo>
                  <a:lnTo>
                    <a:pt x="58425" y="189476"/>
                  </a:lnTo>
                  <a:lnTo>
                    <a:pt x="102084" y="170810"/>
                  </a:lnTo>
                  <a:lnTo>
                    <a:pt x="141282" y="154344"/>
                  </a:lnTo>
                  <a:lnTo>
                    <a:pt x="182421" y="140900"/>
                  </a:lnTo>
                  <a:lnTo>
                    <a:pt x="218573" y="128424"/>
                  </a:lnTo>
                  <a:lnTo>
                    <a:pt x="258918" y="111322"/>
                  </a:lnTo>
                  <a:lnTo>
                    <a:pt x="301563" y="95671"/>
                  </a:lnTo>
                  <a:lnTo>
                    <a:pt x="343832" y="84331"/>
                  </a:lnTo>
                  <a:lnTo>
                    <a:pt x="387048" y="71446"/>
                  </a:lnTo>
                  <a:lnTo>
                    <a:pt x="426666" y="57045"/>
                  </a:lnTo>
                  <a:lnTo>
                    <a:pt x="472920" y="42697"/>
                  </a:lnTo>
                  <a:lnTo>
                    <a:pt x="519465" y="29292"/>
                  </a:lnTo>
                  <a:lnTo>
                    <a:pt x="535996" y="25578"/>
                  </a:lnTo>
                  <a:lnTo>
                    <a:pt x="583224" y="5127"/>
                  </a:lnTo>
                  <a:lnTo>
                    <a:pt x="594151" y="0"/>
                  </a:lnTo>
                  <a:lnTo>
                    <a:pt x="579702" y="7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59"/>
            <p:cNvSpPr/>
            <p:nvPr>
              <p:custDataLst>
                <p:tags r:id="rId104"/>
              </p:custDataLst>
            </p:nvPr>
          </p:nvSpPr>
          <p:spPr>
            <a:xfrm>
              <a:off x="10184411" y="3819559"/>
              <a:ext cx="235940" cy="152367"/>
            </a:xfrm>
            <a:custGeom>
              <a:avLst/>
              <a:gdLst/>
              <a:ahLst/>
              <a:cxnLst/>
              <a:rect l="0" t="0" r="0" b="0"/>
              <a:pathLst>
                <a:path w="235940" h="152367">
                  <a:moveTo>
                    <a:pt x="140689" y="9491"/>
                  </a:moveTo>
                  <a:lnTo>
                    <a:pt x="140689" y="9491"/>
                  </a:lnTo>
                  <a:lnTo>
                    <a:pt x="140689" y="0"/>
                  </a:lnTo>
                  <a:lnTo>
                    <a:pt x="140689" y="5033"/>
                  </a:lnTo>
                  <a:lnTo>
                    <a:pt x="137865" y="10332"/>
                  </a:lnTo>
                  <a:lnTo>
                    <a:pt x="94700" y="55445"/>
                  </a:lnTo>
                  <a:lnTo>
                    <a:pt x="52738" y="89837"/>
                  </a:lnTo>
                  <a:lnTo>
                    <a:pt x="5191" y="126446"/>
                  </a:lnTo>
                  <a:lnTo>
                    <a:pt x="1092" y="133085"/>
                  </a:lnTo>
                  <a:lnTo>
                    <a:pt x="0" y="136337"/>
                  </a:lnTo>
                  <a:lnTo>
                    <a:pt x="1388" y="139563"/>
                  </a:lnTo>
                  <a:lnTo>
                    <a:pt x="8575" y="145970"/>
                  </a:lnTo>
                  <a:lnTo>
                    <a:pt x="21646" y="149524"/>
                  </a:lnTo>
                  <a:lnTo>
                    <a:pt x="55321" y="151524"/>
                  </a:lnTo>
                  <a:lnTo>
                    <a:pt x="99873" y="152116"/>
                  </a:lnTo>
                  <a:lnTo>
                    <a:pt x="142739" y="152317"/>
                  </a:lnTo>
                  <a:lnTo>
                    <a:pt x="180252" y="146869"/>
                  </a:lnTo>
                  <a:lnTo>
                    <a:pt x="235939" y="152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SMARTInkShape-160"/>
          <p:cNvSpPr/>
          <p:nvPr>
            <p:custDataLst>
              <p:tags r:id="rId12"/>
            </p:custDataLst>
          </p:nvPr>
        </p:nvSpPr>
        <p:spPr>
          <a:xfrm>
            <a:off x="5574861" y="809630"/>
            <a:ext cx="1187890" cy="85721"/>
          </a:xfrm>
          <a:custGeom>
            <a:avLst/>
            <a:gdLst/>
            <a:ahLst/>
            <a:cxnLst/>
            <a:rect l="0" t="0" r="0" b="0"/>
            <a:pathLst>
              <a:path w="1187890" h="85721">
                <a:moveTo>
                  <a:pt x="25839" y="85720"/>
                </a:moveTo>
                <a:lnTo>
                  <a:pt x="25839" y="85720"/>
                </a:lnTo>
                <a:lnTo>
                  <a:pt x="44667" y="82898"/>
                </a:lnTo>
                <a:lnTo>
                  <a:pt x="81865" y="78181"/>
                </a:lnTo>
                <a:lnTo>
                  <a:pt x="127459" y="73961"/>
                </a:lnTo>
                <a:lnTo>
                  <a:pt x="167779" y="68830"/>
                </a:lnTo>
                <a:lnTo>
                  <a:pt x="209360" y="64488"/>
                </a:lnTo>
                <a:lnTo>
                  <a:pt x="240754" y="60408"/>
                </a:lnTo>
                <a:lnTo>
                  <a:pt x="275873" y="58595"/>
                </a:lnTo>
                <a:lnTo>
                  <a:pt x="312648" y="54967"/>
                </a:lnTo>
                <a:lnTo>
                  <a:pt x="350160" y="49827"/>
                </a:lnTo>
                <a:lnTo>
                  <a:pt x="387998" y="44015"/>
                </a:lnTo>
                <a:lnTo>
                  <a:pt x="425982" y="40726"/>
                </a:lnTo>
                <a:lnTo>
                  <a:pt x="464030" y="38206"/>
                </a:lnTo>
                <a:lnTo>
                  <a:pt x="502107" y="33558"/>
                </a:lnTo>
                <a:lnTo>
                  <a:pt x="543019" y="30787"/>
                </a:lnTo>
                <a:lnTo>
                  <a:pt x="585897" y="28497"/>
                </a:lnTo>
                <a:lnTo>
                  <a:pt x="629649" y="23951"/>
                </a:lnTo>
                <a:lnTo>
                  <a:pt x="670966" y="18403"/>
                </a:lnTo>
                <a:lnTo>
                  <a:pt x="711554" y="13468"/>
                </a:lnTo>
                <a:lnTo>
                  <a:pt x="754287" y="11275"/>
                </a:lnTo>
                <a:lnTo>
                  <a:pt x="795152" y="10300"/>
                </a:lnTo>
                <a:lnTo>
                  <a:pt x="833423" y="9867"/>
                </a:lnTo>
                <a:lnTo>
                  <a:pt x="868071" y="9674"/>
                </a:lnTo>
                <a:lnTo>
                  <a:pt x="903931" y="9589"/>
                </a:lnTo>
                <a:lnTo>
                  <a:pt x="938919" y="9550"/>
                </a:lnTo>
                <a:lnTo>
                  <a:pt x="982416" y="9529"/>
                </a:lnTo>
                <a:lnTo>
                  <a:pt x="1022115" y="9523"/>
                </a:lnTo>
                <a:lnTo>
                  <a:pt x="1060690" y="9521"/>
                </a:lnTo>
                <a:lnTo>
                  <a:pt x="1097872" y="9520"/>
                </a:lnTo>
                <a:lnTo>
                  <a:pt x="1142238" y="9520"/>
                </a:lnTo>
                <a:lnTo>
                  <a:pt x="1163366" y="10578"/>
                </a:lnTo>
                <a:lnTo>
                  <a:pt x="1184451" y="17721"/>
                </a:lnTo>
                <a:lnTo>
                  <a:pt x="1183480" y="18162"/>
                </a:lnTo>
                <a:lnTo>
                  <a:pt x="1176757" y="18653"/>
                </a:lnTo>
                <a:lnTo>
                  <a:pt x="1133154" y="11454"/>
                </a:lnTo>
                <a:lnTo>
                  <a:pt x="1096177" y="7271"/>
                </a:lnTo>
                <a:lnTo>
                  <a:pt x="1056646" y="2151"/>
                </a:lnTo>
                <a:lnTo>
                  <a:pt x="1021608" y="953"/>
                </a:lnTo>
                <a:lnTo>
                  <a:pt x="981342" y="421"/>
                </a:lnTo>
                <a:lnTo>
                  <a:pt x="947218" y="184"/>
                </a:lnTo>
                <a:lnTo>
                  <a:pt x="904206" y="51"/>
                </a:lnTo>
                <a:lnTo>
                  <a:pt x="861829" y="12"/>
                </a:lnTo>
                <a:lnTo>
                  <a:pt x="818581" y="0"/>
                </a:lnTo>
                <a:lnTo>
                  <a:pt x="773311" y="2819"/>
                </a:lnTo>
                <a:lnTo>
                  <a:pt x="737991" y="6542"/>
                </a:lnTo>
                <a:lnTo>
                  <a:pt x="701126" y="8196"/>
                </a:lnTo>
                <a:lnTo>
                  <a:pt x="666397" y="11754"/>
                </a:lnTo>
                <a:lnTo>
                  <a:pt x="631207" y="16863"/>
                </a:lnTo>
                <a:lnTo>
                  <a:pt x="590872" y="22661"/>
                </a:lnTo>
                <a:lnTo>
                  <a:pt x="551073" y="28766"/>
                </a:lnTo>
                <a:lnTo>
                  <a:pt x="512218" y="33949"/>
                </a:lnTo>
                <a:lnTo>
                  <a:pt x="473783" y="36252"/>
                </a:lnTo>
                <a:lnTo>
                  <a:pt x="435533" y="40098"/>
                </a:lnTo>
                <a:lnTo>
                  <a:pt x="397368" y="45335"/>
                </a:lnTo>
                <a:lnTo>
                  <a:pt x="359237" y="51191"/>
                </a:lnTo>
                <a:lnTo>
                  <a:pt x="321124" y="54499"/>
                </a:lnTo>
                <a:lnTo>
                  <a:pt x="284076" y="57027"/>
                </a:lnTo>
                <a:lnTo>
                  <a:pt x="249973" y="61679"/>
                </a:lnTo>
                <a:lnTo>
                  <a:pt x="217176" y="64452"/>
                </a:lnTo>
                <a:lnTo>
                  <a:pt x="171784" y="68835"/>
                </a:lnTo>
                <a:lnTo>
                  <a:pt x="131524" y="74014"/>
                </a:lnTo>
                <a:lnTo>
                  <a:pt x="85050" y="75764"/>
                </a:lnTo>
                <a:lnTo>
                  <a:pt x="39809" y="82656"/>
                </a:lnTo>
                <a:lnTo>
                  <a:pt x="0" y="85600"/>
                </a:lnTo>
                <a:lnTo>
                  <a:pt x="36247" y="78165"/>
                </a:lnTo>
                <a:lnTo>
                  <a:pt x="78695" y="71528"/>
                </a:lnTo>
                <a:lnTo>
                  <a:pt x="125461" y="63053"/>
                </a:lnTo>
                <a:lnTo>
                  <a:pt x="161133" y="59771"/>
                </a:lnTo>
                <a:lnTo>
                  <a:pt x="199211" y="57254"/>
                </a:lnTo>
                <a:lnTo>
                  <a:pt x="240829" y="52607"/>
                </a:lnTo>
                <a:lnTo>
                  <a:pt x="286843" y="47014"/>
                </a:lnTo>
                <a:lnTo>
                  <a:pt x="310967" y="44041"/>
                </a:lnTo>
                <a:lnTo>
                  <a:pt x="335516" y="42059"/>
                </a:lnTo>
                <a:lnTo>
                  <a:pt x="360348" y="40738"/>
                </a:lnTo>
                <a:lnTo>
                  <a:pt x="385371" y="39857"/>
                </a:lnTo>
                <a:lnTo>
                  <a:pt x="411577" y="39269"/>
                </a:lnTo>
                <a:lnTo>
                  <a:pt x="438572" y="38878"/>
                </a:lnTo>
                <a:lnTo>
                  <a:pt x="466095" y="38617"/>
                </a:lnTo>
                <a:lnTo>
                  <a:pt x="493968" y="38443"/>
                </a:lnTo>
                <a:lnTo>
                  <a:pt x="522075" y="38327"/>
                </a:lnTo>
                <a:lnTo>
                  <a:pt x="550338" y="38250"/>
                </a:lnTo>
                <a:lnTo>
                  <a:pt x="577647" y="37140"/>
                </a:lnTo>
                <a:lnTo>
                  <a:pt x="604320" y="35342"/>
                </a:lnTo>
                <a:lnTo>
                  <a:pt x="630568" y="33084"/>
                </a:lnTo>
                <a:lnTo>
                  <a:pt x="656533" y="31580"/>
                </a:lnTo>
                <a:lnTo>
                  <a:pt x="682310" y="30576"/>
                </a:lnTo>
                <a:lnTo>
                  <a:pt x="707961" y="29908"/>
                </a:lnTo>
                <a:lnTo>
                  <a:pt x="733529" y="29462"/>
                </a:lnTo>
                <a:lnTo>
                  <a:pt x="759040" y="29165"/>
                </a:lnTo>
                <a:lnTo>
                  <a:pt x="784515" y="28966"/>
                </a:lnTo>
                <a:lnTo>
                  <a:pt x="808906" y="28834"/>
                </a:lnTo>
                <a:lnTo>
                  <a:pt x="855764" y="28687"/>
                </a:lnTo>
                <a:lnTo>
                  <a:pt x="901283" y="28622"/>
                </a:lnTo>
                <a:lnTo>
                  <a:pt x="944092" y="27535"/>
                </a:lnTo>
                <a:lnTo>
                  <a:pt x="980757" y="23524"/>
                </a:lnTo>
                <a:lnTo>
                  <a:pt x="1017514" y="21036"/>
                </a:lnTo>
                <a:lnTo>
                  <a:pt x="1053958" y="19930"/>
                </a:lnTo>
                <a:lnTo>
                  <a:pt x="1087795" y="19438"/>
                </a:lnTo>
                <a:lnTo>
                  <a:pt x="1131538" y="19161"/>
                </a:lnTo>
                <a:lnTo>
                  <a:pt x="1187889" y="95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SMARTInkShape-161"/>
          <p:cNvSpPr/>
          <p:nvPr>
            <p:custDataLst>
              <p:tags r:id="rId13"/>
            </p:custDataLst>
          </p:nvPr>
        </p:nvSpPr>
        <p:spPr>
          <a:xfrm>
            <a:off x="5619750" y="830010"/>
            <a:ext cx="904876" cy="84391"/>
          </a:xfrm>
          <a:custGeom>
            <a:avLst/>
            <a:gdLst/>
            <a:ahLst/>
            <a:cxnLst/>
            <a:rect l="0" t="0" r="0" b="0"/>
            <a:pathLst>
              <a:path w="904876" h="84391">
                <a:moveTo>
                  <a:pt x="0" y="84390"/>
                </a:moveTo>
                <a:lnTo>
                  <a:pt x="0" y="84390"/>
                </a:lnTo>
                <a:lnTo>
                  <a:pt x="5056" y="79333"/>
                </a:lnTo>
                <a:lnTo>
                  <a:pt x="28427" y="71133"/>
                </a:lnTo>
                <a:lnTo>
                  <a:pt x="67219" y="67056"/>
                </a:lnTo>
                <a:lnTo>
                  <a:pt x="113584" y="59133"/>
                </a:lnTo>
                <a:lnTo>
                  <a:pt x="149954" y="55740"/>
                </a:lnTo>
                <a:lnTo>
                  <a:pt x="188599" y="49560"/>
                </a:lnTo>
                <a:lnTo>
                  <a:pt x="233093" y="46201"/>
                </a:lnTo>
                <a:lnTo>
                  <a:pt x="279791" y="40031"/>
                </a:lnTo>
                <a:lnTo>
                  <a:pt x="311324" y="38217"/>
                </a:lnTo>
                <a:lnTo>
                  <a:pt x="345800" y="34588"/>
                </a:lnTo>
                <a:lnTo>
                  <a:pt x="381231" y="30506"/>
                </a:lnTo>
                <a:lnTo>
                  <a:pt x="414616" y="28691"/>
                </a:lnTo>
                <a:lnTo>
                  <a:pt x="449915" y="25063"/>
                </a:lnTo>
                <a:lnTo>
                  <a:pt x="486771" y="20981"/>
                </a:lnTo>
                <a:lnTo>
                  <a:pt x="524317" y="19166"/>
                </a:lnTo>
                <a:lnTo>
                  <a:pt x="559350" y="18360"/>
                </a:lnTo>
                <a:lnTo>
                  <a:pt x="592558" y="16943"/>
                </a:lnTo>
                <a:lnTo>
                  <a:pt x="639947" y="11254"/>
                </a:lnTo>
                <a:lnTo>
                  <a:pt x="681268" y="9098"/>
                </a:lnTo>
                <a:lnTo>
                  <a:pt x="721381" y="8459"/>
                </a:lnTo>
                <a:lnTo>
                  <a:pt x="764194" y="7211"/>
                </a:lnTo>
                <a:lnTo>
                  <a:pt x="808072" y="0"/>
                </a:lnTo>
                <a:lnTo>
                  <a:pt x="808589" y="613"/>
                </a:lnTo>
                <a:lnTo>
                  <a:pt x="800698" y="4117"/>
                </a:lnTo>
                <a:lnTo>
                  <a:pt x="786607" y="3557"/>
                </a:lnTo>
                <a:lnTo>
                  <a:pt x="769762" y="1898"/>
                </a:lnTo>
                <a:lnTo>
                  <a:pt x="730254" y="6634"/>
                </a:lnTo>
                <a:lnTo>
                  <a:pt x="694386" y="7729"/>
                </a:lnTo>
                <a:lnTo>
                  <a:pt x="654126" y="10876"/>
                </a:lnTo>
                <a:lnTo>
                  <a:pt x="608681" y="15688"/>
                </a:lnTo>
                <a:lnTo>
                  <a:pt x="561703" y="19937"/>
                </a:lnTo>
                <a:lnTo>
                  <a:pt x="514269" y="25076"/>
                </a:lnTo>
                <a:lnTo>
                  <a:pt x="466701" y="29421"/>
                </a:lnTo>
                <a:lnTo>
                  <a:pt x="419093" y="37411"/>
                </a:lnTo>
                <a:lnTo>
                  <a:pt x="374295" y="43659"/>
                </a:lnTo>
                <a:lnTo>
                  <a:pt x="337033" y="48333"/>
                </a:lnTo>
                <a:lnTo>
                  <a:pt x="293836" y="54830"/>
                </a:lnTo>
                <a:lnTo>
                  <a:pt x="278856" y="55523"/>
                </a:lnTo>
                <a:lnTo>
                  <a:pt x="312711" y="55777"/>
                </a:lnTo>
                <a:lnTo>
                  <a:pt x="346769" y="55798"/>
                </a:lnTo>
                <a:lnTo>
                  <a:pt x="385895" y="54749"/>
                </a:lnTo>
                <a:lnTo>
                  <a:pt x="417396" y="50755"/>
                </a:lnTo>
                <a:lnTo>
                  <a:pt x="451151" y="48274"/>
                </a:lnTo>
                <a:lnTo>
                  <a:pt x="487319" y="47172"/>
                </a:lnTo>
                <a:lnTo>
                  <a:pt x="524561" y="46682"/>
                </a:lnTo>
                <a:lnTo>
                  <a:pt x="562280" y="46464"/>
                </a:lnTo>
                <a:lnTo>
                  <a:pt x="599153" y="45309"/>
                </a:lnTo>
                <a:lnTo>
                  <a:pt x="633179" y="41268"/>
                </a:lnTo>
                <a:lnTo>
                  <a:pt x="665940" y="38766"/>
                </a:lnTo>
                <a:lnTo>
                  <a:pt x="699198" y="36596"/>
                </a:lnTo>
                <a:lnTo>
                  <a:pt x="735146" y="32104"/>
                </a:lnTo>
                <a:lnTo>
                  <a:pt x="769468" y="29402"/>
                </a:lnTo>
                <a:lnTo>
                  <a:pt x="802361" y="27142"/>
                </a:lnTo>
                <a:lnTo>
                  <a:pt x="849571" y="19920"/>
                </a:lnTo>
                <a:lnTo>
                  <a:pt x="904875" y="81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SMARTInkShape-162"/>
          <p:cNvSpPr/>
          <p:nvPr>
            <p:custDataLst>
              <p:tags r:id="rId14"/>
            </p:custDataLst>
          </p:nvPr>
        </p:nvSpPr>
        <p:spPr>
          <a:xfrm>
            <a:off x="394562" y="1381128"/>
            <a:ext cx="5091836" cy="1457193"/>
          </a:xfrm>
          <a:custGeom>
            <a:avLst/>
            <a:gdLst/>
            <a:ahLst/>
            <a:cxnLst/>
            <a:rect l="0" t="0" r="0" b="0"/>
            <a:pathLst>
              <a:path w="5091836" h="1457193">
                <a:moveTo>
                  <a:pt x="5488" y="161922"/>
                </a:moveTo>
                <a:lnTo>
                  <a:pt x="5488" y="161922"/>
                </a:lnTo>
                <a:lnTo>
                  <a:pt x="0" y="167410"/>
                </a:lnTo>
                <a:lnTo>
                  <a:pt x="2343" y="165066"/>
                </a:lnTo>
                <a:lnTo>
                  <a:pt x="9735" y="163320"/>
                </a:lnTo>
                <a:lnTo>
                  <a:pt x="54322" y="159222"/>
                </a:lnTo>
                <a:lnTo>
                  <a:pt x="100936" y="152996"/>
                </a:lnTo>
                <a:lnTo>
                  <a:pt x="138897" y="155397"/>
                </a:lnTo>
                <a:lnTo>
                  <a:pt x="182600" y="159989"/>
                </a:lnTo>
                <a:lnTo>
                  <a:pt x="227299" y="158527"/>
                </a:lnTo>
                <a:lnTo>
                  <a:pt x="271940" y="154213"/>
                </a:lnTo>
                <a:lnTo>
                  <a:pt x="308061" y="153204"/>
                </a:lnTo>
                <a:lnTo>
                  <a:pt x="355372" y="151578"/>
                </a:lnTo>
                <a:lnTo>
                  <a:pt x="394178" y="147447"/>
                </a:lnTo>
                <a:lnTo>
                  <a:pt x="427653" y="144905"/>
                </a:lnTo>
                <a:lnTo>
                  <a:pt x="470299" y="143475"/>
                </a:lnTo>
                <a:lnTo>
                  <a:pt x="512568" y="143051"/>
                </a:lnTo>
                <a:lnTo>
                  <a:pt x="558606" y="140103"/>
                </a:lnTo>
                <a:lnTo>
                  <a:pt x="605761" y="135349"/>
                </a:lnTo>
                <a:lnTo>
                  <a:pt x="653247" y="133940"/>
                </a:lnTo>
                <a:lnTo>
                  <a:pt x="700830" y="130701"/>
                </a:lnTo>
                <a:lnTo>
                  <a:pt x="734687" y="126879"/>
                </a:lnTo>
                <a:lnTo>
                  <a:pt x="774429" y="125181"/>
                </a:lnTo>
                <a:lnTo>
                  <a:pt x="813965" y="121604"/>
                </a:lnTo>
                <a:lnTo>
                  <a:pt x="852703" y="117544"/>
                </a:lnTo>
                <a:lnTo>
                  <a:pt x="891086" y="115740"/>
                </a:lnTo>
                <a:lnTo>
                  <a:pt x="929312" y="112116"/>
                </a:lnTo>
                <a:lnTo>
                  <a:pt x="968527" y="106978"/>
                </a:lnTo>
                <a:lnTo>
                  <a:pt x="1010650" y="101166"/>
                </a:lnTo>
                <a:lnTo>
                  <a:pt x="1051243" y="97878"/>
                </a:lnTo>
                <a:lnTo>
                  <a:pt x="1091510" y="95358"/>
                </a:lnTo>
                <a:lnTo>
                  <a:pt x="1134101" y="90710"/>
                </a:lnTo>
                <a:lnTo>
                  <a:pt x="1174902" y="85117"/>
                </a:lnTo>
                <a:lnTo>
                  <a:pt x="1215261" y="80161"/>
                </a:lnTo>
                <a:lnTo>
                  <a:pt x="1257893" y="77959"/>
                </a:lnTo>
                <a:lnTo>
                  <a:pt x="1301534" y="74158"/>
                </a:lnTo>
                <a:lnTo>
                  <a:pt x="1344567" y="68941"/>
                </a:lnTo>
                <a:lnTo>
                  <a:pt x="1384859" y="63094"/>
                </a:lnTo>
                <a:lnTo>
                  <a:pt x="1429578" y="59790"/>
                </a:lnTo>
                <a:lnTo>
                  <a:pt x="1476617" y="57263"/>
                </a:lnTo>
                <a:lnTo>
                  <a:pt x="1522218" y="52612"/>
                </a:lnTo>
                <a:lnTo>
                  <a:pt x="1567179" y="49840"/>
                </a:lnTo>
                <a:lnTo>
                  <a:pt x="1611856" y="47550"/>
                </a:lnTo>
                <a:lnTo>
                  <a:pt x="1656407" y="43004"/>
                </a:lnTo>
                <a:lnTo>
                  <a:pt x="1703724" y="40278"/>
                </a:lnTo>
                <a:lnTo>
                  <a:pt x="1728196" y="39551"/>
                </a:lnTo>
                <a:lnTo>
                  <a:pt x="1752976" y="39066"/>
                </a:lnTo>
                <a:lnTo>
                  <a:pt x="1777964" y="38743"/>
                </a:lnTo>
                <a:lnTo>
                  <a:pt x="1803088" y="38528"/>
                </a:lnTo>
                <a:lnTo>
                  <a:pt x="1828305" y="37326"/>
                </a:lnTo>
                <a:lnTo>
                  <a:pt x="1853583" y="35466"/>
                </a:lnTo>
                <a:lnTo>
                  <a:pt x="1878901" y="33168"/>
                </a:lnTo>
                <a:lnTo>
                  <a:pt x="1904247" y="31636"/>
                </a:lnTo>
                <a:lnTo>
                  <a:pt x="1929611" y="30615"/>
                </a:lnTo>
                <a:lnTo>
                  <a:pt x="1954987" y="29934"/>
                </a:lnTo>
                <a:lnTo>
                  <a:pt x="1981428" y="28422"/>
                </a:lnTo>
                <a:lnTo>
                  <a:pt x="2008582" y="26355"/>
                </a:lnTo>
                <a:lnTo>
                  <a:pt x="2036209" y="23919"/>
                </a:lnTo>
                <a:lnTo>
                  <a:pt x="2063093" y="22295"/>
                </a:lnTo>
                <a:lnTo>
                  <a:pt x="2089483" y="21212"/>
                </a:lnTo>
                <a:lnTo>
                  <a:pt x="2115543" y="20491"/>
                </a:lnTo>
                <a:lnTo>
                  <a:pt x="2142441" y="18951"/>
                </a:lnTo>
                <a:lnTo>
                  <a:pt x="2169899" y="16866"/>
                </a:lnTo>
                <a:lnTo>
                  <a:pt x="2197728" y="14418"/>
                </a:lnTo>
                <a:lnTo>
                  <a:pt x="2225807" y="12786"/>
                </a:lnTo>
                <a:lnTo>
                  <a:pt x="2254051" y="11698"/>
                </a:lnTo>
                <a:lnTo>
                  <a:pt x="2282405" y="10973"/>
                </a:lnTo>
                <a:lnTo>
                  <a:pt x="2309774" y="10489"/>
                </a:lnTo>
                <a:lnTo>
                  <a:pt x="2336487" y="10167"/>
                </a:lnTo>
                <a:lnTo>
                  <a:pt x="2362763" y="9952"/>
                </a:lnTo>
                <a:lnTo>
                  <a:pt x="2389804" y="9809"/>
                </a:lnTo>
                <a:lnTo>
                  <a:pt x="2417357" y="9713"/>
                </a:lnTo>
                <a:lnTo>
                  <a:pt x="2445251" y="9650"/>
                </a:lnTo>
                <a:lnTo>
                  <a:pt x="2472313" y="9607"/>
                </a:lnTo>
                <a:lnTo>
                  <a:pt x="2498822" y="9579"/>
                </a:lnTo>
                <a:lnTo>
                  <a:pt x="2524960" y="9560"/>
                </a:lnTo>
                <a:lnTo>
                  <a:pt x="2551911" y="9547"/>
                </a:lnTo>
                <a:lnTo>
                  <a:pt x="2579404" y="9539"/>
                </a:lnTo>
                <a:lnTo>
                  <a:pt x="2607257" y="9533"/>
                </a:lnTo>
                <a:lnTo>
                  <a:pt x="2635351" y="9529"/>
                </a:lnTo>
                <a:lnTo>
                  <a:pt x="2663605" y="9527"/>
                </a:lnTo>
                <a:lnTo>
                  <a:pt x="2691966" y="9525"/>
                </a:lnTo>
                <a:lnTo>
                  <a:pt x="2719340" y="9524"/>
                </a:lnTo>
                <a:lnTo>
                  <a:pt x="2746056" y="9524"/>
                </a:lnTo>
                <a:lnTo>
                  <a:pt x="2772333" y="9523"/>
                </a:lnTo>
                <a:lnTo>
                  <a:pt x="2798318" y="9523"/>
                </a:lnTo>
                <a:lnTo>
                  <a:pt x="2824108" y="9522"/>
                </a:lnTo>
                <a:lnTo>
                  <a:pt x="2849768" y="9522"/>
                </a:lnTo>
                <a:lnTo>
                  <a:pt x="2876399" y="8464"/>
                </a:lnTo>
                <a:lnTo>
                  <a:pt x="2903679" y="6700"/>
                </a:lnTo>
                <a:lnTo>
                  <a:pt x="2931390" y="4466"/>
                </a:lnTo>
                <a:lnTo>
                  <a:pt x="2959389" y="2976"/>
                </a:lnTo>
                <a:lnTo>
                  <a:pt x="2987581" y="1983"/>
                </a:lnTo>
                <a:lnTo>
                  <a:pt x="3015900" y="1321"/>
                </a:lnTo>
                <a:lnTo>
                  <a:pt x="3043246" y="880"/>
                </a:lnTo>
                <a:lnTo>
                  <a:pt x="3069943" y="585"/>
                </a:lnTo>
                <a:lnTo>
                  <a:pt x="3096208" y="390"/>
                </a:lnTo>
                <a:lnTo>
                  <a:pt x="3122185" y="259"/>
                </a:lnTo>
                <a:lnTo>
                  <a:pt x="3147969" y="171"/>
                </a:lnTo>
                <a:lnTo>
                  <a:pt x="3173625" y="113"/>
                </a:lnTo>
                <a:lnTo>
                  <a:pt x="3200255" y="75"/>
                </a:lnTo>
                <a:lnTo>
                  <a:pt x="3227532" y="49"/>
                </a:lnTo>
                <a:lnTo>
                  <a:pt x="3255243" y="31"/>
                </a:lnTo>
                <a:lnTo>
                  <a:pt x="3283241" y="20"/>
                </a:lnTo>
                <a:lnTo>
                  <a:pt x="3311432" y="12"/>
                </a:lnTo>
                <a:lnTo>
                  <a:pt x="3339751" y="7"/>
                </a:lnTo>
                <a:lnTo>
                  <a:pt x="3368155" y="4"/>
                </a:lnTo>
                <a:lnTo>
                  <a:pt x="3396616" y="2"/>
                </a:lnTo>
                <a:lnTo>
                  <a:pt x="3425115" y="0"/>
                </a:lnTo>
                <a:lnTo>
                  <a:pt x="3452581" y="1057"/>
                </a:lnTo>
                <a:lnTo>
                  <a:pt x="3479358" y="2821"/>
                </a:lnTo>
                <a:lnTo>
                  <a:pt x="3505676" y="5054"/>
                </a:lnTo>
                <a:lnTo>
                  <a:pt x="3532747" y="6543"/>
                </a:lnTo>
                <a:lnTo>
                  <a:pt x="3560319" y="7536"/>
                </a:lnTo>
                <a:lnTo>
                  <a:pt x="3588226" y="8198"/>
                </a:lnTo>
                <a:lnTo>
                  <a:pt x="3616354" y="8640"/>
                </a:lnTo>
                <a:lnTo>
                  <a:pt x="3644632" y="8934"/>
                </a:lnTo>
                <a:lnTo>
                  <a:pt x="3673009" y="9130"/>
                </a:lnTo>
                <a:lnTo>
                  <a:pt x="3700394" y="9261"/>
                </a:lnTo>
                <a:lnTo>
                  <a:pt x="3727117" y="9348"/>
                </a:lnTo>
                <a:lnTo>
                  <a:pt x="3753399" y="9406"/>
                </a:lnTo>
                <a:lnTo>
                  <a:pt x="3780446" y="9444"/>
                </a:lnTo>
                <a:lnTo>
                  <a:pt x="3808001" y="9470"/>
                </a:lnTo>
                <a:lnTo>
                  <a:pt x="3835896" y="9488"/>
                </a:lnTo>
                <a:lnTo>
                  <a:pt x="3862960" y="10557"/>
                </a:lnTo>
                <a:lnTo>
                  <a:pt x="3889470" y="12329"/>
                </a:lnTo>
                <a:lnTo>
                  <a:pt x="3915609" y="14568"/>
                </a:lnTo>
                <a:lnTo>
                  <a:pt x="3941502" y="16061"/>
                </a:lnTo>
                <a:lnTo>
                  <a:pt x="3967231" y="17057"/>
                </a:lnTo>
                <a:lnTo>
                  <a:pt x="3992850" y="17720"/>
                </a:lnTo>
                <a:lnTo>
                  <a:pt x="4018396" y="18162"/>
                </a:lnTo>
                <a:lnTo>
                  <a:pt x="4043893" y="18457"/>
                </a:lnTo>
                <a:lnTo>
                  <a:pt x="4069358" y="18654"/>
                </a:lnTo>
                <a:lnTo>
                  <a:pt x="4093743" y="19843"/>
                </a:lnTo>
                <a:lnTo>
                  <a:pt x="4140593" y="23987"/>
                </a:lnTo>
                <a:lnTo>
                  <a:pt x="4164517" y="25515"/>
                </a:lnTo>
                <a:lnTo>
                  <a:pt x="4188932" y="26534"/>
                </a:lnTo>
                <a:lnTo>
                  <a:pt x="4236521" y="28725"/>
                </a:lnTo>
                <a:lnTo>
                  <a:pt x="4278838" y="33226"/>
                </a:lnTo>
                <a:lnTo>
                  <a:pt x="4318813" y="38754"/>
                </a:lnTo>
                <a:lnTo>
                  <a:pt x="4358805" y="43681"/>
                </a:lnTo>
                <a:lnTo>
                  <a:pt x="4401274" y="45870"/>
                </a:lnTo>
                <a:lnTo>
                  <a:pt x="4442020" y="49666"/>
                </a:lnTo>
                <a:lnTo>
                  <a:pt x="4480239" y="53822"/>
                </a:lnTo>
                <a:lnTo>
                  <a:pt x="4514864" y="55669"/>
                </a:lnTo>
                <a:lnTo>
                  <a:pt x="4550713" y="59312"/>
                </a:lnTo>
                <a:lnTo>
                  <a:pt x="4586754" y="63401"/>
                </a:lnTo>
                <a:lnTo>
                  <a:pt x="4620412" y="65218"/>
                </a:lnTo>
                <a:lnTo>
                  <a:pt x="4653010" y="66026"/>
                </a:lnTo>
                <a:lnTo>
                  <a:pt x="4698290" y="69303"/>
                </a:lnTo>
                <a:lnTo>
                  <a:pt x="4738518" y="74154"/>
                </a:lnTo>
                <a:lnTo>
                  <a:pt x="4777248" y="78414"/>
                </a:lnTo>
                <a:lnTo>
                  <a:pt x="4823204" y="84278"/>
                </a:lnTo>
                <a:lnTo>
                  <a:pt x="4868344" y="86495"/>
                </a:lnTo>
                <a:lnTo>
                  <a:pt x="4908305" y="96027"/>
                </a:lnTo>
                <a:lnTo>
                  <a:pt x="4951045" y="103045"/>
                </a:lnTo>
                <a:lnTo>
                  <a:pt x="4978155" y="109317"/>
                </a:lnTo>
                <a:lnTo>
                  <a:pt x="5001239" y="122934"/>
                </a:lnTo>
                <a:lnTo>
                  <a:pt x="5021485" y="145431"/>
                </a:lnTo>
                <a:lnTo>
                  <a:pt x="5040743" y="183594"/>
                </a:lnTo>
                <a:lnTo>
                  <a:pt x="5055650" y="221730"/>
                </a:lnTo>
                <a:lnTo>
                  <a:pt x="5067317" y="267256"/>
                </a:lnTo>
                <a:lnTo>
                  <a:pt x="5076223" y="310607"/>
                </a:lnTo>
                <a:lnTo>
                  <a:pt x="5082429" y="345479"/>
                </a:lnTo>
                <a:lnTo>
                  <a:pt x="5087656" y="380028"/>
                </a:lnTo>
                <a:lnTo>
                  <a:pt x="5090599" y="426453"/>
                </a:lnTo>
                <a:lnTo>
                  <a:pt x="5091287" y="465053"/>
                </a:lnTo>
                <a:lnTo>
                  <a:pt x="5091593" y="498436"/>
                </a:lnTo>
                <a:lnTo>
                  <a:pt x="5091766" y="541030"/>
                </a:lnTo>
                <a:lnTo>
                  <a:pt x="5091817" y="580461"/>
                </a:lnTo>
                <a:lnTo>
                  <a:pt x="5091832" y="627422"/>
                </a:lnTo>
                <a:lnTo>
                  <a:pt x="5091835" y="664086"/>
                </a:lnTo>
                <a:lnTo>
                  <a:pt x="5090779" y="708527"/>
                </a:lnTo>
                <a:lnTo>
                  <a:pt x="5085291" y="747448"/>
                </a:lnTo>
                <a:lnTo>
                  <a:pt x="5082901" y="789580"/>
                </a:lnTo>
                <a:lnTo>
                  <a:pt x="5077373" y="833532"/>
                </a:lnTo>
                <a:lnTo>
                  <a:pt x="5069090" y="880559"/>
                </a:lnTo>
                <a:lnTo>
                  <a:pt x="5060208" y="913469"/>
                </a:lnTo>
                <a:lnTo>
                  <a:pt x="5043308" y="956102"/>
                </a:lnTo>
                <a:lnTo>
                  <a:pt x="5012344" y="1001263"/>
                </a:lnTo>
                <a:lnTo>
                  <a:pt x="4973295" y="1042277"/>
                </a:lnTo>
                <a:lnTo>
                  <a:pt x="4946647" y="1065882"/>
                </a:lnTo>
                <a:lnTo>
                  <a:pt x="4900253" y="1087234"/>
                </a:lnTo>
                <a:lnTo>
                  <a:pt x="4860094" y="1105308"/>
                </a:lnTo>
                <a:lnTo>
                  <a:pt x="4817503" y="1121247"/>
                </a:lnTo>
                <a:lnTo>
                  <a:pt x="4772429" y="1135494"/>
                </a:lnTo>
                <a:lnTo>
                  <a:pt x="4737153" y="1146013"/>
                </a:lnTo>
                <a:lnTo>
                  <a:pt x="4700309" y="1154215"/>
                </a:lnTo>
                <a:lnTo>
                  <a:pt x="4662767" y="1164210"/>
                </a:lnTo>
                <a:lnTo>
                  <a:pt x="4623856" y="1174650"/>
                </a:lnTo>
                <a:lnTo>
                  <a:pt x="4581869" y="1182818"/>
                </a:lnTo>
                <a:lnTo>
                  <a:pt x="4535691" y="1189976"/>
                </a:lnTo>
                <a:lnTo>
                  <a:pt x="4511523" y="1193366"/>
                </a:lnTo>
                <a:lnTo>
                  <a:pt x="4464915" y="1199956"/>
                </a:lnTo>
                <a:lnTo>
                  <a:pt x="4417388" y="1206412"/>
                </a:lnTo>
                <a:lnTo>
                  <a:pt x="4391380" y="1209615"/>
                </a:lnTo>
                <a:lnTo>
                  <a:pt x="4364516" y="1212809"/>
                </a:lnTo>
                <a:lnTo>
                  <a:pt x="4337082" y="1215997"/>
                </a:lnTo>
                <a:lnTo>
                  <a:pt x="4309267" y="1219180"/>
                </a:lnTo>
                <a:lnTo>
                  <a:pt x="4281199" y="1222361"/>
                </a:lnTo>
                <a:lnTo>
                  <a:pt x="4251904" y="1224481"/>
                </a:lnTo>
                <a:lnTo>
                  <a:pt x="4221790" y="1225895"/>
                </a:lnTo>
                <a:lnTo>
                  <a:pt x="4191131" y="1226837"/>
                </a:lnTo>
                <a:lnTo>
                  <a:pt x="4159050" y="1229582"/>
                </a:lnTo>
                <a:lnTo>
                  <a:pt x="4126021" y="1233529"/>
                </a:lnTo>
                <a:lnTo>
                  <a:pt x="4092360" y="1238277"/>
                </a:lnTo>
                <a:lnTo>
                  <a:pt x="4058277" y="1241442"/>
                </a:lnTo>
                <a:lnTo>
                  <a:pt x="4023914" y="1243552"/>
                </a:lnTo>
                <a:lnTo>
                  <a:pt x="3989364" y="1244959"/>
                </a:lnTo>
                <a:lnTo>
                  <a:pt x="3954689" y="1246955"/>
                </a:lnTo>
                <a:lnTo>
                  <a:pt x="3919930" y="1249344"/>
                </a:lnTo>
                <a:lnTo>
                  <a:pt x="3885116" y="1251995"/>
                </a:lnTo>
                <a:lnTo>
                  <a:pt x="3849207" y="1254821"/>
                </a:lnTo>
                <a:lnTo>
                  <a:pt x="3812567" y="1257763"/>
                </a:lnTo>
                <a:lnTo>
                  <a:pt x="3775441" y="1260783"/>
                </a:lnTo>
                <a:lnTo>
                  <a:pt x="3735873" y="1263854"/>
                </a:lnTo>
                <a:lnTo>
                  <a:pt x="3694678" y="1266961"/>
                </a:lnTo>
                <a:lnTo>
                  <a:pt x="3652398" y="1270089"/>
                </a:lnTo>
                <a:lnTo>
                  <a:pt x="3611511" y="1274292"/>
                </a:lnTo>
                <a:lnTo>
                  <a:pt x="3571554" y="1279210"/>
                </a:lnTo>
                <a:lnTo>
                  <a:pt x="3532215" y="1284605"/>
                </a:lnTo>
                <a:lnTo>
                  <a:pt x="3491173" y="1289261"/>
                </a:lnTo>
                <a:lnTo>
                  <a:pt x="3448994" y="1293423"/>
                </a:lnTo>
                <a:lnTo>
                  <a:pt x="3406059" y="1297256"/>
                </a:lnTo>
                <a:lnTo>
                  <a:pt x="3363677" y="1300870"/>
                </a:lnTo>
                <a:lnTo>
                  <a:pt x="3321664" y="1304337"/>
                </a:lnTo>
                <a:lnTo>
                  <a:pt x="3279897" y="1307707"/>
                </a:lnTo>
                <a:lnTo>
                  <a:pt x="3237235" y="1311012"/>
                </a:lnTo>
                <a:lnTo>
                  <a:pt x="3193978" y="1314274"/>
                </a:lnTo>
                <a:lnTo>
                  <a:pt x="3150323" y="1317506"/>
                </a:lnTo>
                <a:lnTo>
                  <a:pt x="3106403" y="1320720"/>
                </a:lnTo>
                <a:lnTo>
                  <a:pt x="3062306" y="1323921"/>
                </a:lnTo>
                <a:lnTo>
                  <a:pt x="3018092" y="1327112"/>
                </a:lnTo>
                <a:lnTo>
                  <a:pt x="2973799" y="1331357"/>
                </a:lnTo>
                <a:lnTo>
                  <a:pt x="2929453" y="1336304"/>
                </a:lnTo>
                <a:lnTo>
                  <a:pt x="2885073" y="1341718"/>
                </a:lnTo>
                <a:lnTo>
                  <a:pt x="2840670" y="1346386"/>
                </a:lnTo>
                <a:lnTo>
                  <a:pt x="2796251" y="1350556"/>
                </a:lnTo>
                <a:lnTo>
                  <a:pt x="2751822" y="1354395"/>
                </a:lnTo>
                <a:lnTo>
                  <a:pt x="2708444" y="1358012"/>
                </a:lnTo>
                <a:lnTo>
                  <a:pt x="2665767" y="1361482"/>
                </a:lnTo>
                <a:lnTo>
                  <a:pt x="2623557" y="1364853"/>
                </a:lnTo>
                <a:lnTo>
                  <a:pt x="2580601" y="1369218"/>
                </a:lnTo>
                <a:lnTo>
                  <a:pt x="2537147" y="1374244"/>
                </a:lnTo>
                <a:lnTo>
                  <a:pt x="2493360" y="1379712"/>
                </a:lnTo>
                <a:lnTo>
                  <a:pt x="2449353" y="1384415"/>
                </a:lnTo>
                <a:lnTo>
                  <a:pt x="2405198" y="1388609"/>
                </a:lnTo>
                <a:lnTo>
                  <a:pt x="2360944" y="1392463"/>
                </a:lnTo>
                <a:lnTo>
                  <a:pt x="2317684" y="1396091"/>
                </a:lnTo>
                <a:lnTo>
                  <a:pt x="2275085" y="1399568"/>
                </a:lnTo>
                <a:lnTo>
                  <a:pt x="2232928" y="1402945"/>
                </a:lnTo>
                <a:lnTo>
                  <a:pt x="2190006" y="1406254"/>
                </a:lnTo>
                <a:lnTo>
                  <a:pt x="2146575" y="1409518"/>
                </a:lnTo>
                <a:lnTo>
                  <a:pt x="2102804" y="1412753"/>
                </a:lnTo>
                <a:lnTo>
                  <a:pt x="2059866" y="1415967"/>
                </a:lnTo>
                <a:lnTo>
                  <a:pt x="2017481" y="1419169"/>
                </a:lnTo>
                <a:lnTo>
                  <a:pt x="1975467" y="1422362"/>
                </a:lnTo>
                <a:lnTo>
                  <a:pt x="1934757" y="1424490"/>
                </a:lnTo>
                <a:lnTo>
                  <a:pt x="1894917" y="1425909"/>
                </a:lnTo>
                <a:lnTo>
                  <a:pt x="1855658" y="1426855"/>
                </a:lnTo>
                <a:lnTo>
                  <a:pt x="1815726" y="1428544"/>
                </a:lnTo>
                <a:lnTo>
                  <a:pt x="1775347" y="1430728"/>
                </a:lnTo>
                <a:lnTo>
                  <a:pt x="1734669" y="1433243"/>
                </a:lnTo>
                <a:lnTo>
                  <a:pt x="1695909" y="1435978"/>
                </a:lnTo>
                <a:lnTo>
                  <a:pt x="1658427" y="1438859"/>
                </a:lnTo>
                <a:lnTo>
                  <a:pt x="1621797" y="1441838"/>
                </a:lnTo>
                <a:lnTo>
                  <a:pt x="1584677" y="1443825"/>
                </a:lnTo>
                <a:lnTo>
                  <a:pt x="1547231" y="1445149"/>
                </a:lnTo>
                <a:lnTo>
                  <a:pt x="1509567" y="1446032"/>
                </a:lnTo>
                <a:lnTo>
                  <a:pt x="1472815" y="1447678"/>
                </a:lnTo>
                <a:lnTo>
                  <a:pt x="1436673" y="1449835"/>
                </a:lnTo>
                <a:lnTo>
                  <a:pt x="1400936" y="1452331"/>
                </a:lnTo>
                <a:lnTo>
                  <a:pt x="1366529" y="1453994"/>
                </a:lnTo>
                <a:lnTo>
                  <a:pt x="1333007" y="1455104"/>
                </a:lnTo>
                <a:lnTo>
                  <a:pt x="1300075" y="1455843"/>
                </a:lnTo>
                <a:lnTo>
                  <a:pt x="1267538" y="1456336"/>
                </a:lnTo>
                <a:lnTo>
                  <a:pt x="1235263" y="1456665"/>
                </a:lnTo>
                <a:lnTo>
                  <a:pt x="1203163" y="1456884"/>
                </a:lnTo>
                <a:lnTo>
                  <a:pt x="1172238" y="1457030"/>
                </a:lnTo>
                <a:lnTo>
                  <a:pt x="1142096" y="1457127"/>
                </a:lnTo>
                <a:lnTo>
                  <a:pt x="1112477" y="1457192"/>
                </a:lnTo>
                <a:lnTo>
                  <a:pt x="1084264" y="1456177"/>
                </a:lnTo>
                <a:lnTo>
                  <a:pt x="1056989" y="1454442"/>
                </a:lnTo>
                <a:lnTo>
                  <a:pt x="1030338" y="1452227"/>
                </a:lnTo>
                <a:lnTo>
                  <a:pt x="1004105" y="1450751"/>
                </a:lnTo>
                <a:lnTo>
                  <a:pt x="978149" y="1449766"/>
                </a:lnTo>
                <a:lnTo>
                  <a:pt x="952379" y="1449110"/>
                </a:lnTo>
                <a:lnTo>
                  <a:pt x="926732" y="1448672"/>
                </a:lnTo>
                <a:lnTo>
                  <a:pt x="901167" y="1448380"/>
                </a:lnTo>
                <a:lnTo>
                  <a:pt x="875657" y="1448186"/>
                </a:lnTo>
                <a:lnTo>
                  <a:pt x="851243" y="1446998"/>
                </a:lnTo>
                <a:lnTo>
                  <a:pt x="804359" y="1442856"/>
                </a:lnTo>
                <a:lnTo>
                  <a:pt x="761650" y="1437487"/>
                </a:lnTo>
                <a:lnTo>
                  <a:pt x="720443" y="1431573"/>
                </a:lnTo>
                <a:lnTo>
                  <a:pt x="677435" y="1425417"/>
                </a:lnTo>
                <a:lnTo>
                  <a:pt x="639270" y="1419153"/>
                </a:lnTo>
                <a:lnTo>
                  <a:pt x="604669" y="1413900"/>
                </a:lnTo>
                <a:lnTo>
                  <a:pt x="571652" y="1411565"/>
                </a:lnTo>
                <a:lnTo>
                  <a:pt x="539339" y="1407705"/>
                </a:lnTo>
                <a:lnTo>
                  <a:pt x="497041" y="1399582"/>
                </a:lnTo>
                <a:lnTo>
                  <a:pt x="458756" y="1390472"/>
                </a:lnTo>
                <a:lnTo>
                  <a:pt x="419542" y="1381070"/>
                </a:lnTo>
                <a:lnTo>
                  <a:pt x="379349" y="1371582"/>
                </a:lnTo>
                <a:lnTo>
                  <a:pt x="335689" y="1362067"/>
                </a:lnTo>
                <a:lnTo>
                  <a:pt x="292493" y="1349371"/>
                </a:lnTo>
                <a:lnTo>
                  <a:pt x="251317" y="1333497"/>
                </a:lnTo>
                <a:lnTo>
                  <a:pt x="221201" y="1318328"/>
                </a:lnTo>
                <a:lnTo>
                  <a:pt x="178155" y="1284757"/>
                </a:lnTo>
                <a:lnTo>
                  <a:pt x="135118" y="1240922"/>
                </a:lnTo>
                <a:lnTo>
                  <a:pt x="106598" y="1203674"/>
                </a:lnTo>
                <a:lnTo>
                  <a:pt x="87893" y="1164738"/>
                </a:lnTo>
                <a:lnTo>
                  <a:pt x="68945" y="1121805"/>
                </a:lnTo>
                <a:lnTo>
                  <a:pt x="52042" y="1086976"/>
                </a:lnTo>
                <a:lnTo>
                  <a:pt x="42436" y="1040640"/>
                </a:lnTo>
                <a:lnTo>
                  <a:pt x="35717" y="995543"/>
                </a:lnTo>
                <a:lnTo>
                  <a:pt x="29497" y="953374"/>
                </a:lnTo>
                <a:lnTo>
                  <a:pt x="26007" y="907366"/>
                </a:lnTo>
                <a:lnTo>
                  <a:pt x="24973" y="860220"/>
                </a:lnTo>
                <a:lnTo>
                  <a:pt x="24731" y="825760"/>
                </a:lnTo>
                <a:lnTo>
                  <a:pt x="25682" y="789278"/>
                </a:lnTo>
                <a:lnTo>
                  <a:pt x="29633" y="751897"/>
                </a:lnTo>
                <a:lnTo>
                  <a:pt x="34916" y="716938"/>
                </a:lnTo>
                <a:lnTo>
                  <a:pt x="39734" y="682704"/>
                </a:lnTo>
                <a:lnTo>
                  <a:pt x="41875" y="646322"/>
                </a:lnTo>
                <a:lnTo>
                  <a:pt x="45649" y="608986"/>
                </a:lnTo>
                <a:lnTo>
                  <a:pt x="49796" y="571226"/>
                </a:lnTo>
                <a:lnTo>
                  <a:pt x="51639" y="533276"/>
                </a:lnTo>
                <a:lnTo>
                  <a:pt x="58102" y="495244"/>
                </a:lnTo>
                <a:lnTo>
                  <a:pt x="65914" y="457173"/>
                </a:lnTo>
                <a:lnTo>
                  <a:pt x="69386" y="419086"/>
                </a:lnTo>
                <a:lnTo>
                  <a:pt x="73751" y="380992"/>
                </a:lnTo>
                <a:lnTo>
                  <a:pt x="78160" y="342895"/>
                </a:lnTo>
                <a:lnTo>
                  <a:pt x="80120" y="304796"/>
                </a:lnTo>
                <a:lnTo>
                  <a:pt x="81688" y="2666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51"/>
          <p:cNvGrpSpPr/>
          <p:nvPr/>
        </p:nvGrpSpPr>
        <p:grpSpPr>
          <a:xfrm>
            <a:off x="249008" y="3257550"/>
            <a:ext cx="617768" cy="282812"/>
            <a:chOff x="249008" y="3257550"/>
            <a:chExt cx="617768" cy="282812"/>
          </a:xfrm>
        </p:grpSpPr>
        <p:sp>
          <p:nvSpPr>
            <p:cNvPr id="381" name="SMARTInkShape-163"/>
            <p:cNvSpPr/>
            <p:nvPr>
              <p:custDataLst>
                <p:tags r:id="rId99"/>
              </p:custDataLst>
            </p:nvPr>
          </p:nvSpPr>
          <p:spPr>
            <a:xfrm>
              <a:off x="249008" y="3314700"/>
              <a:ext cx="177282" cy="225662"/>
            </a:xfrm>
            <a:custGeom>
              <a:avLst/>
              <a:gdLst/>
              <a:ahLst/>
              <a:cxnLst/>
              <a:rect l="0" t="0" r="0" b="0"/>
              <a:pathLst>
                <a:path w="177282" h="225662">
                  <a:moveTo>
                    <a:pt x="27217" y="28575"/>
                  </a:moveTo>
                  <a:lnTo>
                    <a:pt x="27217" y="28575"/>
                  </a:lnTo>
                  <a:lnTo>
                    <a:pt x="22161" y="23518"/>
                  </a:lnTo>
                  <a:lnTo>
                    <a:pt x="19678" y="18214"/>
                  </a:lnTo>
                  <a:lnTo>
                    <a:pt x="17726" y="543"/>
                  </a:lnTo>
                  <a:lnTo>
                    <a:pt x="14871" y="41439"/>
                  </a:lnTo>
                  <a:lnTo>
                    <a:pt x="9050" y="74131"/>
                  </a:lnTo>
                  <a:lnTo>
                    <a:pt x="5519" y="116400"/>
                  </a:lnTo>
                  <a:lnTo>
                    <a:pt x="0" y="150345"/>
                  </a:lnTo>
                  <a:lnTo>
                    <a:pt x="9182" y="191484"/>
                  </a:lnTo>
                  <a:lnTo>
                    <a:pt x="16027" y="207871"/>
                  </a:lnTo>
                  <a:lnTo>
                    <a:pt x="26124" y="218682"/>
                  </a:lnTo>
                  <a:lnTo>
                    <a:pt x="34845" y="224192"/>
                  </a:lnTo>
                  <a:lnTo>
                    <a:pt x="38652" y="225661"/>
                  </a:lnTo>
                  <a:lnTo>
                    <a:pt x="48527" y="224472"/>
                  </a:lnTo>
                  <a:lnTo>
                    <a:pt x="54124" y="222673"/>
                  </a:lnTo>
                  <a:lnTo>
                    <a:pt x="63164" y="212208"/>
                  </a:lnTo>
                  <a:lnTo>
                    <a:pt x="81356" y="174506"/>
                  </a:lnTo>
                  <a:lnTo>
                    <a:pt x="83772" y="164410"/>
                  </a:lnTo>
                  <a:lnTo>
                    <a:pt x="85029" y="164640"/>
                  </a:lnTo>
                  <a:lnTo>
                    <a:pt x="122487" y="197233"/>
                  </a:lnTo>
                  <a:lnTo>
                    <a:pt x="134820" y="199198"/>
                  </a:lnTo>
                  <a:lnTo>
                    <a:pt x="140227" y="199474"/>
                  </a:lnTo>
                  <a:lnTo>
                    <a:pt x="144891" y="197541"/>
                  </a:lnTo>
                  <a:lnTo>
                    <a:pt x="152894" y="189749"/>
                  </a:lnTo>
                  <a:lnTo>
                    <a:pt x="163350" y="173462"/>
                  </a:lnTo>
                  <a:lnTo>
                    <a:pt x="175306" y="132728"/>
                  </a:lnTo>
                  <a:lnTo>
                    <a:pt x="177281" y="92126"/>
                  </a:lnTo>
                  <a:lnTo>
                    <a:pt x="169004" y="48890"/>
                  </a:lnTo>
                  <a:lnTo>
                    <a:pt x="160244" y="25069"/>
                  </a:lnTo>
                  <a:lnTo>
                    <a:pt x="153769" y="11309"/>
                  </a:lnTo>
                  <a:lnTo>
                    <a:pt x="1510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64"/>
            <p:cNvSpPr/>
            <p:nvPr>
              <p:custDataLst>
                <p:tags r:id="rId100"/>
              </p:custDataLst>
            </p:nvPr>
          </p:nvSpPr>
          <p:spPr>
            <a:xfrm>
              <a:off x="504825" y="3257550"/>
              <a:ext cx="104776" cy="228601"/>
            </a:xfrm>
            <a:custGeom>
              <a:avLst/>
              <a:gdLst/>
              <a:ahLst/>
              <a:cxnLst/>
              <a:rect l="0" t="0" r="0" b="0"/>
              <a:pathLst>
                <a:path w="104776" h="22860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11759" y="56496"/>
                  </a:lnTo>
                  <a:lnTo>
                    <a:pt x="16890" y="91175"/>
                  </a:lnTo>
                  <a:lnTo>
                    <a:pt x="18623" y="135132"/>
                  </a:lnTo>
                  <a:lnTo>
                    <a:pt x="18966" y="172860"/>
                  </a:lnTo>
                  <a:lnTo>
                    <a:pt x="19043" y="219947"/>
                  </a:lnTo>
                  <a:lnTo>
                    <a:pt x="19045" y="220715"/>
                  </a:lnTo>
                  <a:lnTo>
                    <a:pt x="19050" y="174323"/>
                  </a:lnTo>
                  <a:lnTo>
                    <a:pt x="24106" y="150429"/>
                  </a:lnTo>
                  <a:lnTo>
                    <a:pt x="29411" y="140941"/>
                  </a:lnTo>
                  <a:lnTo>
                    <a:pt x="32307" y="138411"/>
                  </a:lnTo>
                  <a:lnTo>
                    <a:pt x="41170" y="135599"/>
                  </a:lnTo>
                  <a:lnTo>
                    <a:pt x="46497" y="134850"/>
                  </a:lnTo>
                  <a:lnTo>
                    <a:pt x="51106" y="136466"/>
                  </a:lnTo>
                  <a:lnTo>
                    <a:pt x="59050" y="143907"/>
                  </a:lnTo>
                  <a:lnTo>
                    <a:pt x="79263" y="191427"/>
                  </a:lnTo>
                  <a:lnTo>
                    <a:pt x="92053" y="213575"/>
                  </a:lnTo>
                  <a:lnTo>
                    <a:pt x="10477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65"/>
            <p:cNvSpPr/>
            <p:nvPr>
              <p:custDataLst>
                <p:tags r:id="rId101"/>
              </p:custDataLst>
            </p:nvPr>
          </p:nvSpPr>
          <p:spPr>
            <a:xfrm>
              <a:off x="659562" y="3363273"/>
              <a:ext cx="73864" cy="98093"/>
            </a:xfrm>
            <a:custGeom>
              <a:avLst/>
              <a:gdLst/>
              <a:ahLst/>
              <a:cxnLst/>
              <a:rect l="0" t="0" r="0" b="0"/>
              <a:pathLst>
                <a:path w="73864" h="98093">
                  <a:moveTo>
                    <a:pt x="7188" y="56202"/>
                  </a:moveTo>
                  <a:lnTo>
                    <a:pt x="7188" y="56202"/>
                  </a:lnTo>
                  <a:lnTo>
                    <a:pt x="7188" y="51145"/>
                  </a:lnTo>
                  <a:lnTo>
                    <a:pt x="12832" y="45841"/>
                  </a:lnTo>
                  <a:lnTo>
                    <a:pt x="38711" y="24403"/>
                  </a:lnTo>
                  <a:lnTo>
                    <a:pt x="42365" y="15258"/>
                  </a:lnTo>
                  <a:lnTo>
                    <a:pt x="44711" y="2253"/>
                  </a:lnTo>
                  <a:lnTo>
                    <a:pt x="42786" y="1186"/>
                  </a:lnTo>
                  <a:lnTo>
                    <a:pt x="35004" y="0"/>
                  </a:lnTo>
                  <a:lnTo>
                    <a:pt x="24490" y="5118"/>
                  </a:lnTo>
                  <a:lnTo>
                    <a:pt x="13819" y="14448"/>
                  </a:lnTo>
                  <a:lnTo>
                    <a:pt x="5549" y="25650"/>
                  </a:lnTo>
                  <a:lnTo>
                    <a:pt x="0" y="48914"/>
                  </a:lnTo>
                  <a:lnTo>
                    <a:pt x="1524" y="63899"/>
                  </a:lnTo>
                  <a:lnTo>
                    <a:pt x="5729" y="76556"/>
                  </a:lnTo>
                  <a:lnTo>
                    <a:pt x="11126" y="85709"/>
                  </a:lnTo>
                  <a:lnTo>
                    <a:pt x="22696" y="93305"/>
                  </a:lnTo>
                  <a:lnTo>
                    <a:pt x="30227" y="96812"/>
                  </a:lnTo>
                  <a:lnTo>
                    <a:pt x="36306" y="98092"/>
                  </a:lnTo>
                  <a:lnTo>
                    <a:pt x="45882" y="96692"/>
                  </a:lnTo>
                  <a:lnTo>
                    <a:pt x="73863" y="84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66"/>
            <p:cNvSpPr/>
            <p:nvPr>
              <p:custDataLst>
                <p:tags r:id="rId102"/>
              </p:custDataLst>
            </p:nvPr>
          </p:nvSpPr>
          <p:spPr>
            <a:xfrm>
              <a:off x="771525" y="3331384"/>
              <a:ext cx="95251" cy="116667"/>
            </a:xfrm>
            <a:custGeom>
              <a:avLst/>
              <a:gdLst/>
              <a:ahLst/>
              <a:cxnLst/>
              <a:rect l="0" t="0" r="0" b="0"/>
              <a:pathLst>
                <a:path w="95251" h="116667">
                  <a:moveTo>
                    <a:pt x="0" y="30941"/>
                  </a:moveTo>
                  <a:lnTo>
                    <a:pt x="0" y="30941"/>
                  </a:lnTo>
                  <a:lnTo>
                    <a:pt x="0" y="77490"/>
                  </a:lnTo>
                  <a:lnTo>
                    <a:pt x="0" y="106400"/>
                  </a:lnTo>
                  <a:lnTo>
                    <a:pt x="6546" y="61512"/>
                  </a:lnTo>
                  <a:lnTo>
                    <a:pt x="14189" y="20216"/>
                  </a:lnTo>
                  <a:lnTo>
                    <a:pt x="22534" y="7477"/>
                  </a:lnTo>
                  <a:lnTo>
                    <a:pt x="27723" y="2598"/>
                  </a:lnTo>
                  <a:lnTo>
                    <a:pt x="32240" y="404"/>
                  </a:lnTo>
                  <a:lnTo>
                    <a:pt x="36310" y="0"/>
                  </a:lnTo>
                  <a:lnTo>
                    <a:pt x="40082" y="789"/>
                  </a:lnTo>
                  <a:lnTo>
                    <a:pt x="55503" y="12012"/>
                  </a:lnTo>
                  <a:lnTo>
                    <a:pt x="68421" y="28742"/>
                  </a:lnTo>
                  <a:lnTo>
                    <a:pt x="78952" y="52162"/>
                  </a:lnTo>
                  <a:lnTo>
                    <a:pt x="95250" y="1166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52"/>
          <p:cNvGrpSpPr/>
          <p:nvPr/>
        </p:nvGrpSpPr>
        <p:grpSpPr>
          <a:xfrm>
            <a:off x="1143711" y="3152640"/>
            <a:ext cx="224270" cy="297865"/>
            <a:chOff x="1143711" y="3152640"/>
            <a:chExt cx="224270" cy="297865"/>
          </a:xfrm>
        </p:grpSpPr>
        <p:sp>
          <p:nvSpPr>
            <p:cNvPr id="386" name="SMARTInkShape-167"/>
            <p:cNvSpPr/>
            <p:nvPr>
              <p:custDataLst>
                <p:tags r:id="rId97"/>
              </p:custDataLst>
            </p:nvPr>
          </p:nvSpPr>
          <p:spPr>
            <a:xfrm>
              <a:off x="1143711" y="3152640"/>
              <a:ext cx="132640" cy="297865"/>
            </a:xfrm>
            <a:custGeom>
              <a:avLst/>
              <a:gdLst/>
              <a:ahLst/>
              <a:cxnLst/>
              <a:rect l="0" t="0" r="0" b="0"/>
              <a:pathLst>
                <a:path w="132640" h="297865">
                  <a:moveTo>
                    <a:pt x="85014" y="200160"/>
                  </a:moveTo>
                  <a:lnTo>
                    <a:pt x="85014" y="200160"/>
                  </a:lnTo>
                  <a:lnTo>
                    <a:pt x="85014" y="195103"/>
                  </a:lnTo>
                  <a:lnTo>
                    <a:pt x="83956" y="194672"/>
                  </a:lnTo>
                  <a:lnTo>
                    <a:pt x="79957" y="197016"/>
                  </a:lnTo>
                  <a:lnTo>
                    <a:pt x="76351" y="197005"/>
                  </a:lnTo>
                  <a:lnTo>
                    <a:pt x="54423" y="191683"/>
                  </a:lnTo>
                  <a:lnTo>
                    <a:pt x="39026" y="196002"/>
                  </a:lnTo>
                  <a:lnTo>
                    <a:pt x="21058" y="214098"/>
                  </a:lnTo>
                  <a:lnTo>
                    <a:pt x="7385" y="239567"/>
                  </a:lnTo>
                  <a:lnTo>
                    <a:pt x="0" y="285412"/>
                  </a:lnTo>
                  <a:lnTo>
                    <a:pt x="1879" y="289803"/>
                  </a:lnTo>
                  <a:lnTo>
                    <a:pt x="9612" y="297504"/>
                  </a:lnTo>
                  <a:lnTo>
                    <a:pt x="15696" y="297864"/>
                  </a:lnTo>
                  <a:lnTo>
                    <a:pt x="30923" y="292620"/>
                  </a:lnTo>
                  <a:lnTo>
                    <a:pt x="52289" y="277768"/>
                  </a:lnTo>
                  <a:lnTo>
                    <a:pt x="72025" y="254905"/>
                  </a:lnTo>
                  <a:lnTo>
                    <a:pt x="79241" y="240013"/>
                  </a:lnTo>
                  <a:lnTo>
                    <a:pt x="90800" y="193649"/>
                  </a:lnTo>
                  <a:lnTo>
                    <a:pt x="99103" y="151468"/>
                  </a:lnTo>
                  <a:lnTo>
                    <a:pt x="102594" y="128700"/>
                  </a:lnTo>
                  <a:lnTo>
                    <a:pt x="97227" y="81348"/>
                  </a:lnTo>
                  <a:lnTo>
                    <a:pt x="95070" y="39225"/>
                  </a:lnTo>
                  <a:lnTo>
                    <a:pt x="91874" y="12776"/>
                  </a:lnTo>
                  <a:lnTo>
                    <a:pt x="89587" y="5387"/>
                  </a:lnTo>
                  <a:lnTo>
                    <a:pt x="87005" y="1520"/>
                  </a:lnTo>
                  <a:lnTo>
                    <a:pt x="84224" y="0"/>
                  </a:lnTo>
                  <a:lnTo>
                    <a:pt x="81313" y="45"/>
                  </a:lnTo>
                  <a:lnTo>
                    <a:pt x="78313" y="2191"/>
                  </a:lnTo>
                  <a:lnTo>
                    <a:pt x="72158" y="10221"/>
                  </a:lnTo>
                  <a:lnTo>
                    <a:pt x="60642" y="39169"/>
                  </a:lnTo>
                  <a:lnTo>
                    <a:pt x="56992" y="82978"/>
                  </a:lnTo>
                  <a:lnTo>
                    <a:pt x="57607" y="124449"/>
                  </a:lnTo>
                  <a:lnTo>
                    <a:pt x="65134" y="159970"/>
                  </a:lnTo>
                  <a:lnTo>
                    <a:pt x="81978" y="207358"/>
                  </a:lnTo>
                  <a:lnTo>
                    <a:pt x="93077" y="238624"/>
                  </a:lnTo>
                  <a:lnTo>
                    <a:pt x="107629" y="257536"/>
                  </a:lnTo>
                  <a:lnTo>
                    <a:pt x="115526" y="262702"/>
                  </a:lnTo>
                  <a:lnTo>
                    <a:pt x="132639" y="266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68"/>
            <p:cNvSpPr/>
            <p:nvPr>
              <p:custDataLst>
                <p:tags r:id="rId98"/>
              </p:custDataLst>
            </p:nvPr>
          </p:nvSpPr>
          <p:spPr>
            <a:xfrm>
              <a:off x="1297659" y="3343275"/>
              <a:ext cx="70322" cy="93101"/>
            </a:xfrm>
            <a:custGeom>
              <a:avLst/>
              <a:gdLst/>
              <a:ahLst/>
              <a:cxnLst/>
              <a:rect l="0" t="0" r="0" b="0"/>
              <a:pathLst>
                <a:path w="70322" h="93101">
                  <a:moveTo>
                    <a:pt x="45366" y="9525"/>
                  </a:moveTo>
                  <a:lnTo>
                    <a:pt x="45366" y="9525"/>
                  </a:lnTo>
                  <a:lnTo>
                    <a:pt x="40309" y="4468"/>
                  </a:lnTo>
                  <a:lnTo>
                    <a:pt x="35005" y="1986"/>
                  </a:lnTo>
                  <a:lnTo>
                    <a:pt x="32109" y="1324"/>
                  </a:lnTo>
                  <a:lnTo>
                    <a:pt x="23246" y="6233"/>
                  </a:lnTo>
                  <a:lnTo>
                    <a:pt x="5366" y="21575"/>
                  </a:lnTo>
                  <a:lnTo>
                    <a:pt x="1130" y="31108"/>
                  </a:lnTo>
                  <a:lnTo>
                    <a:pt x="0" y="36614"/>
                  </a:lnTo>
                  <a:lnTo>
                    <a:pt x="6140" y="76318"/>
                  </a:lnTo>
                  <a:lnTo>
                    <a:pt x="8632" y="80512"/>
                  </a:lnTo>
                  <a:lnTo>
                    <a:pt x="17045" y="87994"/>
                  </a:lnTo>
                  <a:lnTo>
                    <a:pt x="25018" y="92025"/>
                  </a:lnTo>
                  <a:lnTo>
                    <a:pt x="28626" y="93100"/>
                  </a:lnTo>
                  <a:lnTo>
                    <a:pt x="38279" y="91472"/>
                  </a:lnTo>
                  <a:lnTo>
                    <a:pt x="49624" y="86163"/>
                  </a:lnTo>
                  <a:lnTo>
                    <a:pt x="65795" y="72331"/>
                  </a:lnTo>
                  <a:lnTo>
                    <a:pt x="70321" y="64603"/>
                  </a:lnTo>
                  <a:lnTo>
                    <a:pt x="66688" y="51996"/>
                  </a:lnTo>
                  <a:lnTo>
                    <a:pt x="56959" y="36868"/>
                  </a:lnTo>
                  <a:lnTo>
                    <a:pt x="72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53"/>
          <p:cNvGrpSpPr/>
          <p:nvPr/>
        </p:nvGrpSpPr>
        <p:grpSpPr>
          <a:xfrm>
            <a:off x="1657350" y="3076575"/>
            <a:ext cx="1533526" cy="431547"/>
            <a:chOff x="1657350" y="3076575"/>
            <a:chExt cx="1533526" cy="431547"/>
          </a:xfrm>
        </p:grpSpPr>
        <p:sp>
          <p:nvSpPr>
            <p:cNvPr id="389" name="SMARTInkShape-169"/>
            <p:cNvSpPr/>
            <p:nvPr>
              <p:custDataLst>
                <p:tags r:id="rId89"/>
              </p:custDataLst>
            </p:nvPr>
          </p:nvSpPr>
          <p:spPr>
            <a:xfrm>
              <a:off x="1657350" y="3324225"/>
              <a:ext cx="150083" cy="112436"/>
            </a:xfrm>
            <a:custGeom>
              <a:avLst/>
              <a:gdLst/>
              <a:ahLst/>
              <a:cxnLst/>
              <a:rect l="0" t="0" r="0" b="0"/>
              <a:pathLst>
                <a:path w="150083" h="112436">
                  <a:moveTo>
                    <a:pt x="0" y="19050"/>
                  </a:moveTo>
                  <a:lnTo>
                    <a:pt x="0" y="19050"/>
                  </a:lnTo>
                  <a:lnTo>
                    <a:pt x="1058" y="28771"/>
                  </a:lnTo>
                  <a:lnTo>
                    <a:pt x="9701" y="70507"/>
                  </a:lnTo>
                  <a:lnTo>
                    <a:pt x="16868" y="93211"/>
                  </a:lnTo>
                  <a:lnTo>
                    <a:pt x="22666" y="99635"/>
                  </a:lnTo>
                  <a:lnTo>
                    <a:pt x="28771" y="102491"/>
                  </a:lnTo>
                  <a:lnTo>
                    <a:pt x="31881" y="103252"/>
                  </a:lnTo>
                  <a:lnTo>
                    <a:pt x="35012" y="102701"/>
                  </a:lnTo>
                  <a:lnTo>
                    <a:pt x="41314" y="99267"/>
                  </a:lnTo>
                  <a:lnTo>
                    <a:pt x="56593" y="77089"/>
                  </a:lnTo>
                  <a:lnTo>
                    <a:pt x="58098" y="83980"/>
                  </a:lnTo>
                  <a:lnTo>
                    <a:pt x="70393" y="98613"/>
                  </a:lnTo>
                  <a:lnTo>
                    <a:pt x="84592" y="108006"/>
                  </a:lnTo>
                  <a:lnTo>
                    <a:pt x="102205" y="112435"/>
                  </a:lnTo>
                  <a:lnTo>
                    <a:pt x="111747" y="110649"/>
                  </a:lnTo>
                  <a:lnTo>
                    <a:pt x="120573" y="105269"/>
                  </a:lnTo>
                  <a:lnTo>
                    <a:pt x="131552" y="95822"/>
                  </a:lnTo>
                  <a:lnTo>
                    <a:pt x="144576" y="73547"/>
                  </a:lnTo>
                  <a:lnTo>
                    <a:pt x="150082" y="5189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70"/>
            <p:cNvSpPr/>
            <p:nvPr>
              <p:custDataLst>
                <p:tags r:id="rId90"/>
              </p:custDataLst>
            </p:nvPr>
          </p:nvSpPr>
          <p:spPr>
            <a:xfrm>
              <a:off x="1843568" y="3298927"/>
              <a:ext cx="175733" cy="118655"/>
            </a:xfrm>
            <a:custGeom>
              <a:avLst/>
              <a:gdLst/>
              <a:ahLst/>
              <a:cxnLst/>
              <a:rect l="0" t="0" r="0" b="0"/>
              <a:pathLst>
                <a:path w="175733" h="118655">
                  <a:moveTo>
                    <a:pt x="13807" y="72923"/>
                  </a:moveTo>
                  <a:lnTo>
                    <a:pt x="13807" y="72923"/>
                  </a:lnTo>
                  <a:lnTo>
                    <a:pt x="18863" y="62810"/>
                  </a:lnTo>
                  <a:lnTo>
                    <a:pt x="26990" y="55023"/>
                  </a:lnTo>
                  <a:lnTo>
                    <a:pt x="36600" y="46976"/>
                  </a:lnTo>
                  <a:lnTo>
                    <a:pt x="54738" y="23514"/>
                  </a:lnTo>
                  <a:lnTo>
                    <a:pt x="58457" y="13569"/>
                  </a:lnTo>
                  <a:lnTo>
                    <a:pt x="59449" y="7954"/>
                  </a:lnTo>
                  <a:lnTo>
                    <a:pt x="59052" y="4210"/>
                  </a:lnTo>
                  <a:lnTo>
                    <a:pt x="57728" y="1715"/>
                  </a:lnTo>
                  <a:lnTo>
                    <a:pt x="55788" y="51"/>
                  </a:lnTo>
                  <a:lnTo>
                    <a:pt x="52378" y="0"/>
                  </a:lnTo>
                  <a:lnTo>
                    <a:pt x="42944" y="2766"/>
                  </a:lnTo>
                  <a:lnTo>
                    <a:pt x="30789" y="10273"/>
                  </a:lnTo>
                  <a:lnTo>
                    <a:pt x="11713" y="28837"/>
                  </a:lnTo>
                  <a:lnTo>
                    <a:pt x="204" y="57266"/>
                  </a:lnTo>
                  <a:lnTo>
                    <a:pt x="0" y="74431"/>
                  </a:lnTo>
                  <a:lnTo>
                    <a:pt x="4496" y="91585"/>
                  </a:lnTo>
                  <a:lnTo>
                    <a:pt x="13549" y="106265"/>
                  </a:lnTo>
                  <a:lnTo>
                    <a:pt x="22102" y="111026"/>
                  </a:lnTo>
                  <a:lnTo>
                    <a:pt x="58363" y="117727"/>
                  </a:lnTo>
                  <a:lnTo>
                    <a:pt x="95330" y="118654"/>
                  </a:lnTo>
                  <a:lnTo>
                    <a:pt x="175732" y="10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71"/>
            <p:cNvSpPr/>
            <p:nvPr>
              <p:custDataLst>
                <p:tags r:id="rId91"/>
              </p:custDataLst>
            </p:nvPr>
          </p:nvSpPr>
          <p:spPr>
            <a:xfrm>
              <a:off x="2221251" y="3295917"/>
              <a:ext cx="198100" cy="117199"/>
            </a:xfrm>
            <a:custGeom>
              <a:avLst/>
              <a:gdLst/>
              <a:ahLst/>
              <a:cxnLst/>
              <a:rect l="0" t="0" r="0" b="0"/>
              <a:pathLst>
                <a:path w="198100" h="117199">
                  <a:moveTo>
                    <a:pt x="83799" y="28308"/>
                  </a:moveTo>
                  <a:lnTo>
                    <a:pt x="83799" y="28308"/>
                  </a:lnTo>
                  <a:lnTo>
                    <a:pt x="88855" y="23251"/>
                  </a:lnTo>
                  <a:lnTo>
                    <a:pt x="91338" y="15125"/>
                  </a:lnTo>
                  <a:lnTo>
                    <a:pt x="92932" y="2773"/>
                  </a:lnTo>
                  <a:lnTo>
                    <a:pt x="90946" y="1760"/>
                  </a:lnTo>
                  <a:lnTo>
                    <a:pt x="71831" y="0"/>
                  </a:lnTo>
                  <a:lnTo>
                    <a:pt x="62252" y="5496"/>
                  </a:lnTo>
                  <a:lnTo>
                    <a:pt x="33728" y="32242"/>
                  </a:lnTo>
                  <a:lnTo>
                    <a:pt x="17895" y="59855"/>
                  </a:lnTo>
                  <a:lnTo>
                    <a:pt x="0" y="102274"/>
                  </a:lnTo>
                  <a:lnTo>
                    <a:pt x="1475" y="107252"/>
                  </a:lnTo>
                  <a:lnTo>
                    <a:pt x="8758" y="115605"/>
                  </a:lnTo>
                  <a:lnTo>
                    <a:pt x="14722" y="117198"/>
                  </a:lnTo>
                  <a:lnTo>
                    <a:pt x="29815" y="116145"/>
                  </a:lnTo>
                  <a:lnTo>
                    <a:pt x="44284" y="109327"/>
                  </a:lnTo>
                  <a:lnTo>
                    <a:pt x="86497" y="83059"/>
                  </a:lnTo>
                  <a:lnTo>
                    <a:pt x="101931" y="70634"/>
                  </a:lnTo>
                  <a:lnTo>
                    <a:pt x="130999" y="26848"/>
                  </a:lnTo>
                  <a:lnTo>
                    <a:pt x="138983" y="12733"/>
                  </a:lnTo>
                  <a:lnTo>
                    <a:pt x="139639" y="12633"/>
                  </a:lnTo>
                  <a:lnTo>
                    <a:pt x="140075" y="13625"/>
                  </a:lnTo>
                  <a:lnTo>
                    <a:pt x="145990" y="60330"/>
                  </a:lnTo>
                  <a:lnTo>
                    <a:pt x="151304" y="68998"/>
                  </a:lnTo>
                  <a:lnTo>
                    <a:pt x="163338" y="79620"/>
                  </a:lnTo>
                  <a:lnTo>
                    <a:pt x="168575" y="80508"/>
                  </a:lnTo>
                  <a:lnTo>
                    <a:pt x="198099" y="75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72"/>
            <p:cNvSpPr/>
            <p:nvPr>
              <p:custDataLst>
                <p:tags r:id="rId92"/>
              </p:custDataLst>
            </p:nvPr>
          </p:nvSpPr>
          <p:spPr>
            <a:xfrm>
              <a:off x="2432643" y="3271543"/>
              <a:ext cx="110533" cy="133145"/>
            </a:xfrm>
            <a:custGeom>
              <a:avLst/>
              <a:gdLst/>
              <a:ahLst/>
              <a:cxnLst/>
              <a:rect l="0" t="0" r="0" b="0"/>
              <a:pathLst>
                <a:path w="110533" h="133145">
                  <a:moveTo>
                    <a:pt x="110532" y="5057"/>
                  </a:moveTo>
                  <a:lnTo>
                    <a:pt x="110532" y="5057"/>
                  </a:lnTo>
                  <a:lnTo>
                    <a:pt x="105476" y="0"/>
                  </a:lnTo>
                  <a:lnTo>
                    <a:pt x="94526" y="340"/>
                  </a:lnTo>
                  <a:lnTo>
                    <a:pt x="60133" y="6553"/>
                  </a:lnTo>
                  <a:lnTo>
                    <a:pt x="28035" y="31490"/>
                  </a:lnTo>
                  <a:lnTo>
                    <a:pt x="4709" y="55003"/>
                  </a:lnTo>
                  <a:lnTo>
                    <a:pt x="0" y="63591"/>
                  </a:lnTo>
                  <a:lnTo>
                    <a:pt x="729" y="76581"/>
                  </a:lnTo>
                  <a:lnTo>
                    <a:pt x="4764" y="100677"/>
                  </a:lnTo>
                  <a:lnTo>
                    <a:pt x="10960" y="111407"/>
                  </a:lnTo>
                  <a:lnTo>
                    <a:pt x="19711" y="121115"/>
                  </a:lnTo>
                  <a:lnTo>
                    <a:pt x="32704" y="127639"/>
                  </a:lnTo>
                  <a:lnTo>
                    <a:pt x="47367" y="132915"/>
                  </a:lnTo>
                  <a:lnTo>
                    <a:pt x="64467" y="133144"/>
                  </a:lnTo>
                  <a:lnTo>
                    <a:pt x="80534" y="129718"/>
                  </a:lnTo>
                  <a:lnTo>
                    <a:pt x="101007" y="119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73"/>
            <p:cNvSpPr/>
            <p:nvPr>
              <p:custDataLst>
                <p:tags r:id="rId93"/>
              </p:custDataLst>
            </p:nvPr>
          </p:nvSpPr>
          <p:spPr>
            <a:xfrm>
              <a:off x="2583705" y="3277189"/>
              <a:ext cx="130921" cy="121065"/>
            </a:xfrm>
            <a:custGeom>
              <a:avLst/>
              <a:gdLst/>
              <a:ahLst/>
              <a:cxnLst/>
              <a:rect l="0" t="0" r="0" b="0"/>
              <a:pathLst>
                <a:path w="130921" h="121065">
                  <a:moveTo>
                    <a:pt x="83295" y="8936"/>
                  </a:moveTo>
                  <a:lnTo>
                    <a:pt x="83295" y="8936"/>
                  </a:lnTo>
                  <a:lnTo>
                    <a:pt x="83295" y="3879"/>
                  </a:lnTo>
                  <a:lnTo>
                    <a:pt x="81178" y="2390"/>
                  </a:lnTo>
                  <a:lnTo>
                    <a:pt x="62573" y="0"/>
                  </a:lnTo>
                  <a:lnTo>
                    <a:pt x="50802" y="731"/>
                  </a:lnTo>
                  <a:lnTo>
                    <a:pt x="38515" y="4584"/>
                  </a:lnTo>
                  <a:lnTo>
                    <a:pt x="19697" y="17759"/>
                  </a:lnTo>
                  <a:lnTo>
                    <a:pt x="5772" y="40125"/>
                  </a:lnTo>
                  <a:lnTo>
                    <a:pt x="0" y="61804"/>
                  </a:lnTo>
                  <a:lnTo>
                    <a:pt x="4294" y="77941"/>
                  </a:lnTo>
                  <a:lnTo>
                    <a:pt x="13258" y="93580"/>
                  </a:lnTo>
                  <a:lnTo>
                    <a:pt x="24298" y="104058"/>
                  </a:lnTo>
                  <a:lnTo>
                    <a:pt x="47470" y="115908"/>
                  </a:lnTo>
                  <a:lnTo>
                    <a:pt x="74444" y="121064"/>
                  </a:lnTo>
                  <a:lnTo>
                    <a:pt x="102545" y="117536"/>
                  </a:lnTo>
                  <a:lnTo>
                    <a:pt x="130920" y="104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74"/>
            <p:cNvSpPr/>
            <p:nvPr>
              <p:custDataLst>
                <p:tags r:id="rId94"/>
              </p:custDataLst>
            </p:nvPr>
          </p:nvSpPr>
          <p:spPr>
            <a:xfrm>
              <a:off x="2718662" y="3186082"/>
              <a:ext cx="257911" cy="322040"/>
            </a:xfrm>
            <a:custGeom>
              <a:avLst/>
              <a:gdLst/>
              <a:ahLst/>
              <a:cxnLst/>
              <a:rect l="0" t="0" r="0" b="0"/>
              <a:pathLst>
                <a:path w="257911" h="322040">
                  <a:moveTo>
                    <a:pt x="5488" y="138143"/>
                  </a:moveTo>
                  <a:lnTo>
                    <a:pt x="5488" y="138143"/>
                  </a:lnTo>
                  <a:lnTo>
                    <a:pt x="432" y="143200"/>
                  </a:lnTo>
                  <a:lnTo>
                    <a:pt x="0" y="144689"/>
                  </a:lnTo>
                  <a:lnTo>
                    <a:pt x="771" y="145682"/>
                  </a:lnTo>
                  <a:lnTo>
                    <a:pt x="4450" y="146785"/>
                  </a:lnTo>
                  <a:lnTo>
                    <a:pt x="9613" y="147275"/>
                  </a:lnTo>
                  <a:lnTo>
                    <a:pt x="41054" y="134376"/>
                  </a:lnTo>
                  <a:lnTo>
                    <a:pt x="73513" y="107665"/>
                  </a:lnTo>
                  <a:lnTo>
                    <a:pt x="78055" y="100608"/>
                  </a:lnTo>
                  <a:lnTo>
                    <a:pt x="79266" y="97245"/>
                  </a:lnTo>
                  <a:lnTo>
                    <a:pt x="79015" y="93944"/>
                  </a:lnTo>
                  <a:lnTo>
                    <a:pt x="75914" y="87455"/>
                  </a:lnTo>
                  <a:lnTo>
                    <a:pt x="71488" y="87417"/>
                  </a:lnTo>
                  <a:lnTo>
                    <a:pt x="52208" y="96420"/>
                  </a:lnTo>
                  <a:lnTo>
                    <a:pt x="42833" y="103019"/>
                  </a:lnTo>
                  <a:lnTo>
                    <a:pt x="31605" y="127853"/>
                  </a:lnTo>
                  <a:lnTo>
                    <a:pt x="25159" y="172443"/>
                  </a:lnTo>
                  <a:lnTo>
                    <a:pt x="30458" y="185490"/>
                  </a:lnTo>
                  <a:lnTo>
                    <a:pt x="40994" y="201000"/>
                  </a:lnTo>
                  <a:lnTo>
                    <a:pt x="57989" y="208743"/>
                  </a:lnTo>
                  <a:lnTo>
                    <a:pt x="74330" y="209032"/>
                  </a:lnTo>
                  <a:lnTo>
                    <a:pt x="117957" y="197768"/>
                  </a:lnTo>
                  <a:lnTo>
                    <a:pt x="128852" y="191807"/>
                  </a:lnTo>
                  <a:lnTo>
                    <a:pt x="157303" y="157864"/>
                  </a:lnTo>
                  <a:lnTo>
                    <a:pt x="144579" y="197024"/>
                  </a:lnTo>
                  <a:lnTo>
                    <a:pt x="138914" y="234793"/>
                  </a:lnTo>
                  <a:lnTo>
                    <a:pt x="131523" y="276277"/>
                  </a:lnTo>
                  <a:lnTo>
                    <a:pt x="129442" y="320134"/>
                  </a:lnTo>
                  <a:lnTo>
                    <a:pt x="130458" y="321912"/>
                  </a:lnTo>
                  <a:lnTo>
                    <a:pt x="132193" y="322039"/>
                  </a:lnTo>
                  <a:lnTo>
                    <a:pt x="134408" y="321065"/>
                  </a:lnTo>
                  <a:lnTo>
                    <a:pt x="142582" y="304525"/>
                  </a:lnTo>
                  <a:lnTo>
                    <a:pt x="148279" y="268375"/>
                  </a:lnTo>
                  <a:lnTo>
                    <a:pt x="155629" y="229530"/>
                  </a:lnTo>
                  <a:lnTo>
                    <a:pt x="164509" y="193795"/>
                  </a:lnTo>
                  <a:lnTo>
                    <a:pt x="170708" y="161819"/>
                  </a:lnTo>
                  <a:lnTo>
                    <a:pt x="176991" y="126441"/>
                  </a:lnTo>
                  <a:lnTo>
                    <a:pt x="183657" y="82112"/>
                  </a:lnTo>
                  <a:lnTo>
                    <a:pt x="187333" y="61382"/>
                  </a:lnTo>
                  <a:lnTo>
                    <a:pt x="204117" y="19224"/>
                  </a:lnTo>
                  <a:lnTo>
                    <a:pt x="207757" y="11239"/>
                  </a:lnTo>
                  <a:lnTo>
                    <a:pt x="212301" y="5915"/>
                  </a:lnTo>
                  <a:lnTo>
                    <a:pt x="222993" y="0"/>
                  </a:lnTo>
                  <a:lnTo>
                    <a:pt x="228808" y="1598"/>
                  </a:lnTo>
                  <a:lnTo>
                    <a:pt x="240913" y="11840"/>
                  </a:lnTo>
                  <a:lnTo>
                    <a:pt x="247705" y="24152"/>
                  </a:lnTo>
                  <a:lnTo>
                    <a:pt x="257910" y="67667"/>
                  </a:lnTo>
                  <a:lnTo>
                    <a:pt x="251572" y="94157"/>
                  </a:lnTo>
                  <a:lnTo>
                    <a:pt x="245034" y="110127"/>
                  </a:lnTo>
                  <a:lnTo>
                    <a:pt x="230511" y="128901"/>
                  </a:lnTo>
                  <a:lnTo>
                    <a:pt x="207171" y="141982"/>
                  </a:lnTo>
                  <a:lnTo>
                    <a:pt x="203444" y="142819"/>
                  </a:lnTo>
                  <a:lnTo>
                    <a:pt x="200959" y="142319"/>
                  </a:lnTo>
                  <a:lnTo>
                    <a:pt x="199302" y="140927"/>
                  </a:lnTo>
                  <a:lnTo>
                    <a:pt x="195988" y="128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75"/>
            <p:cNvSpPr/>
            <p:nvPr>
              <p:custDataLst>
                <p:tags r:id="rId95"/>
              </p:custDataLst>
            </p:nvPr>
          </p:nvSpPr>
          <p:spPr>
            <a:xfrm>
              <a:off x="3048247" y="3076575"/>
              <a:ext cx="56904" cy="268893"/>
            </a:xfrm>
            <a:custGeom>
              <a:avLst/>
              <a:gdLst/>
              <a:ahLst/>
              <a:cxnLst/>
              <a:rect l="0" t="0" r="0" b="0"/>
              <a:pathLst>
                <a:path w="56904" h="268893">
                  <a:moveTo>
                    <a:pt x="56903" y="0"/>
                  </a:moveTo>
                  <a:lnTo>
                    <a:pt x="56903" y="0"/>
                  </a:lnTo>
                  <a:lnTo>
                    <a:pt x="40657" y="43252"/>
                  </a:lnTo>
                  <a:lnTo>
                    <a:pt x="25104" y="89408"/>
                  </a:lnTo>
                  <a:lnTo>
                    <a:pt x="12443" y="131099"/>
                  </a:lnTo>
                  <a:lnTo>
                    <a:pt x="1634" y="175622"/>
                  </a:lnTo>
                  <a:lnTo>
                    <a:pt x="0" y="221519"/>
                  </a:lnTo>
                  <a:lnTo>
                    <a:pt x="921" y="233920"/>
                  </a:lnTo>
                  <a:lnTo>
                    <a:pt x="7390" y="256635"/>
                  </a:lnTo>
                  <a:lnTo>
                    <a:pt x="13025" y="266813"/>
                  </a:lnTo>
                  <a:lnTo>
                    <a:pt x="18126" y="268892"/>
                  </a:lnTo>
                  <a:lnTo>
                    <a:pt x="32260" y="268380"/>
                  </a:lnTo>
                  <a:lnTo>
                    <a:pt x="38358" y="265703"/>
                  </a:lnTo>
                  <a:lnTo>
                    <a:pt x="56903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6"/>
            <p:cNvSpPr/>
            <p:nvPr>
              <p:custDataLst>
                <p:tags r:id="rId96"/>
              </p:custDataLst>
            </p:nvPr>
          </p:nvSpPr>
          <p:spPr>
            <a:xfrm>
              <a:off x="3001552" y="3171825"/>
              <a:ext cx="189324" cy="47626"/>
            </a:xfrm>
            <a:custGeom>
              <a:avLst/>
              <a:gdLst/>
              <a:ahLst/>
              <a:cxnLst/>
              <a:rect l="0" t="0" r="0" b="0"/>
              <a:pathLst>
                <a:path w="189324" h="47626">
                  <a:moveTo>
                    <a:pt x="27398" y="47625"/>
                  </a:moveTo>
                  <a:lnTo>
                    <a:pt x="27398" y="47625"/>
                  </a:lnTo>
                  <a:lnTo>
                    <a:pt x="2795" y="39424"/>
                  </a:lnTo>
                  <a:lnTo>
                    <a:pt x="1471" y="37924"/>
                  </a:lnTo>
                  <a:lnTo>
                    <a:pt x="0" y="33436"/>
                  </a:lnTo>
                  <a:lnTo>
                    <a:pt x="1724" y="30757"/>
                  </a:lnTo>
                  <a:lnTo>
                    <a:pt x="9285" y="24959"/>
                  </a:lnTo>
                  <a:lnTo>
                    <a:pt x="45667" y="20801"/>
                  </a:lnTo>
                  <a:lnTo>
                    <a:pt x="86551" y="14512"/>
                  </a:lnTo>
                  <a:lnTo>
                    <a:pt x="132804" y="9452"/>
                  </a:lnTo>
                  <a:lnTo>
                    <a:pt x="1893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54"/>
          <p:cNvGrpSpPr/>
          <p:nvPr/>
        </p:nvGrpSpPr>
        <p:grpSpPr>
          <a:xfrm>
            <a:off x="3535252" y="3024215"/>
            <a:ext cx="455088" cy="357161"/>
            <a:chOff x="3535252" y="3024215"/>
            <a:chExt cx="455088" cy="357161"/>
          </a:xfrm>
        </p:grpSpPr>
        <p:sp>
          <p:nvSpPr>
            <p:cNvPr id="398" name="SMARTInkShape-177"/>
            <p:cNvSpPr/>
            <p:nvPr>
              <p:custDataLst>
                <p:tags r:id="rId85"/>
              </p:custDataLst>
            </p:nvPr>
          </p:nvSpPr>
          <p:spPr>
            <a:xfrm>
              <a:off x="3535252" y="3095625"/>
              <a:ext cx="168070" cy="260011"/>
            </a:xfrm>
            <a:custGeom>
              <a:avLst/>
              <a:gdLst/>
              <a:ahLst/>
              <a:cxnLst/>
              <a:rect l="0" t="0" r="0" b="0"/>
              <a:pathLst>
                <a:path w="168070" h="260011">
                  <a:moveTo>
                    <a:pt x="8048" y="0"/>
                  </a:moveTo>
                  <a:lnTo>
                    <a:pt x="8048" y="0"/>
                  </a:lnTo>
                  <a:lnTo>
                    <a:pt x="18161" y="5056"/>
                  </a:lnTo>
                  <a:lnTo>
                    <a:pt x="25948" y="13183"/>
                  </a:lnTo>
                  <a:lnTo>
                    <a:pt x="29507" y="18314"/>
                  </a:lnTo>
                  <a:lnTo>
                    <a:pt x="35217" y="54849"/>
                  </a:lnTo>
                  <a:lnTo>
                    <a:pt x="36345" y="93110"/>
                  </a:lnTo>
                  <a:lnTo>
                    <a:pt x="36568" y="135514"/>
                  </a:lnTo>
                  <a:lnTo>
                    <a:pt x="31550" y="172679"/>
                  </a:lnTo>
                  <a:lnTo>
                    <a:pt x="28417" y="212148"/>
                  </a:lnTo>
                  <a:lnTo>
                    <a:pt x="24862" y="229402"/>
                  </a:lnTo>
                  <a:lnTo>
                    <a:pt x="16911" y="245065"/>
                  </a:lnTo>
                  <a:lnTo>
                    <a:pt x="11987" y="252851"/>
                  </a:lnTo>
                  <a:lnTo>
                    <a:pt x="9799" y="259840"/>
                  </a:lnTo>
                  <a:lnTo>
                    <a:pt x="8157" y="260010"/>
                  </a:lnTo>
                  <a:lnTo>
                    <a:pt x="3510" y="254554"/>
                  </a:lnTo>
                  <a:lnTo>
                    <a:pt x="0" y="234526"/>
                  </a:lnTo>
                  <a:lnTo>
                    <a:pt x="6419" y="192768"/>
                  </a:lnTo>
                  <a:lnTo>
                    <a:pt x="17878" y="158492"/>
                  </a:lnTo>
                  <a:lnTo>
                    <a:pt x="26175" y="147700"/>
                  </a:lnTo>
                  <a:lnTo>
                    <a:pt x="62386" y="118595"/>
                  </a:lnTo>
                  <a:lnTo>
                    <a:pt x="107663" y="92493"/>
                  </a:lnTo>
                  <a:lnTo>
                    <a:pt x="122171" y="81325"/>
                  </a:lnTo>
                  <a:lnTo>
                    <a:pt x="143714" y="50639"/>
                  </a:lnTo>
                  <a:lnTo>
                    <a:pt x="163547" y="17742"/>
                  </a:lnTo>
                  <a:lnTo>
                    <a:pt x="165689" y="16062"/>
                  </a:lnTo>
                  <a:lnTo>
                    <a:pt x="167117" y="15999"/>
                  </a:lnTo>
                  <a:lnTo>
                    <a:pt x="168069" y="17016"/>
                  </a:lnTo>
                  <a:lnTo>
                    <a:pt x="166305" y="23790"/>
                  </a:lnTo>
                  <a:lnTo>
                    <a:pt x="154674" y="66633"/>
                  </a:lnTo>
                  <a:lnTo>
                    <a:pt x="151664" y="109275"/>
                  </a:lnTo>
                  <a:lnTo>
                    <a:pt x="151070" y="148821"/>
                  </a:lnTo>
                  <a:lnTo>
                    <a:pt x="152010" y="194223"/>
                  </a:lnTo>
                  <a:lnTo>
                    <a:pt x="160448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78"/>
            <p:cNvSpPr/>
            <p:nvPr>
              <p:custDataLst>
                <p:tags r:id="rId86"/>
              </p:custDataLst>
            </p:nvPr>
          </p:nvSpPr>
          <p:spPr>
            <a:xfrm>
              <a:off x="3743889" y="3267075"/>
              <a:ext cx="66112" cy="84902"/>
            </a:xfrm>
            <a:custGeom>
              <a:avLst/>
              <a:gdLst/>
              <a:ahLst/>
              <a:cxnLst/>
              <a:rect l="0" t="0" r="0" b="0"/>
              <a:pathLst>
                <a:path w="66112" h="84902">
                  <a:moveTo>
                    <a:pt x="47061" y="9525"/>
                  </a:moveTo>
                  <a:lnTo>
                    <a:pt x="47061" y="9525"/>
                  </a:lnTo>
                  <a:lnTo>
                    <a:pt x="25602" y="9525"/>
                  </a:lnTo>
                  <a:lnTo>
                    <a:pt x="18827" y="12347"/>
                  </a:lnTo>
                  <a:lnTo>
                    <a:pt x="5854" y="22782"/>
                  </a:lnTo>
                  <a:lnTo>
                    <a:pt x="2288" y="31645"/>
                  </a:lnTo>
                  <a:lnTo>
                    <a:pt x="0" y="59638"/>
                  </a:lnTo>
                  <a:lnTo>
                    <a:pt x="2509" y="71661"/>
                  </a:lnTo>
                  <a:lnTo>
                    <a:pt x="4659" y="76349"/>
                  </a:lnTo>
                  <a:lnTo>
                    <a:pt x="7151" y="79475"/>
                  </a:lnTo>
                  <a:lnTo>
                    <a:pt x="12743" y="82947"/>
                  </a:lnTo>
                  <a:lnTo>
                    <a:pt x="26898" y="84901"/>
                  </a:lnTo>
                  <a:lnTo>
                    <a:pt x="35630" y="82537"/>
                  </a:lnTo>
                  <a:lnTo>
                    <a:pt x="39441" y="80425"/>
                  </a:lnTo>
                  <a:lnTo>
                    <a:pt x="41980" y="77958"/>
                  </a:lnTo>
                  <a:lnTo>
                    <a:pt x="44803" y="72395"/>
                  </a:lnTo>
                  <a:lnTo>
                    <a:pt x="46615" y="58084"/>
                  </a:lnTo>
                  <a:lnTo>
                    <a:pt x="46863" y="43806"/>
                  </a:lnTo>
                  <a:lnTo>
                    <a:pt x="661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79"/>
            <p:cNvSpPr/>
            <p:nvPr>
              <p:custDataLst>
                <p:tags r:id="rId87"/>
              </p:custDataLst>
            </p:nvPr>
          </p:nvSpPr>
          <p:spPr>
            <a:xfrm>
              <a:off x="3877610" y="3024215"/>
              <a:ext cx="112730" cy="214286"/>
            </a:xfrm>
            <a:custGeom>
              <a:avLst/>
              <a:gdLst/>
              <a:ahLst/>
              <a:cxnLst/>
              <a:rect l="0" t="0" r="0" b="0"/>
              <a:pathLst>
                <a:path w="112730" h="214286">
                  <a:moveTo>
                    <a:pt x="37165" y="61885"/>
                  </a:moveTo>
                  <a:lnTo>
                    <a:pt x="37165" y="61885"/>
                  </a:lnTo>
                  <a:lnTo>
                    <a:pt x="15045" y="23289"/>
                  </a:lnTo>
                  <a:lnTo>
                    <a:pt x="0" y="5821"/>
                  </a:lnTo>
                  <a:lnTo>
                    <a:pt x="9455" y="0"/>
                  </a:lnTo>
                  <a:lnTo>
                    <a:pt x="35775" y="1686"/>
                  </a:lnTo>
                  <a:lnTo>
                    <a:pt x="77791" y="17725"/>
                  </a:lnTo>
                  <a:lnTo>
                    <a:pt x="94475" y="27046"/>
                  </a:lnTo>
                  <a:lnTo>
                    <a:pt x="102500" y="38992"/>
                  </a:lnTo>
                  <a:lnTo>
                    <a:pt x="111219" y="62420"/>
                  </a:lnTo>
                  <a:lnTo>
                    <a:pt x="112729" y="78859"/>
                  </a:lnTo>
                  <a:lnTo>
                    <a:pt x="108120" y="102192"/>
                  </a:lnTo>
                  <a:lnTo>
                    <a:pt x="86786" y="149505"/>
                  </a:lnTo>
                  <a:lnTo>
                    <a:pt x="56215" y="214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80"/>
            <p:cNvSpPr/>
            <p:nvPr>
              <p:custDataLst>
                <p:tags r:id="rId88"/>
              </p:custDataLst>
            </p:nvPr>
          </p:nvSpPr>
          <p:spPr>
            <a:xfrm>
              <a:off x="3952875" y="33432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6228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55"/>
          <p:cNvGrpSpPr/>
          <p:nvPr/>
        </p:nvGrpSpPr>
        <p:grpSpPr>
          <a:xfrm>
            <a:off x="382440" y="3681118"/>
            <a:ext cx="579586" cy="513274"/>
            <a:chOff x="382440" y="3681118"/>
            <a:chExt cx="579586" cy="513274"/>
          </a:xfrm>
        </p:grpSpPr>
        <p:sp>
          <p:nvSpPr>
            <p:cNvPr id="403" name="SMARTInkShape-181"/>
            <p:cNvSpPr/>
            <p:nvPr>
              <p:custDataLst>
                <p:tags r:id="rId82"/>
              </p:custDataLst>
            </p:nvPr>
          </p:nvSpPr>
          <p:spPr>
            <a:xfrm>
              <a:off x="382440" y="3848608"/>
              <a:ext cx="55711" cy="345784"/>
            </a:xfrm>
            <a:custGeom>
              <a:avLst/>
              <a:gdLst/>
              <a:ahLst/>
              <a:cxnLst/>
              <a:rect l="0" t="0" r="0" b="0"/>
              <a:pathLst>
                <a:path w="55711" h="345784">
                  <a:moveTo>
                    <a:pt x="17610" y="18542"/>
                  </a:moveTo>
                  <a:lnTo>
                    <a:pt x="17610" y="18542"/>
                  </a:lnTo>
                  <a:lnTo>
                    <a:pt x="12554" y="13485"/>
                  </a:lnTo>
                  <a:lnTo>
                    <a:pt x="10071" y="8181"/>
                  </a:lnTo>
                  <a:lnTo>
                    <a:pt x="9409" y="5285"/>
                  </a:lnTo>
                  <a:lnTo>
                    <a:pt x="7909" y="3354"/>
                  </a:lnTo>
                  <a:lnTo>
                    <a:pt x="0" y="0"/>
                  </a:lnTo>
                  <a:lnTo>
                    <a:pt x="14891" y="18944"/>
                  </a:lnTo>
                  <a:lnTo>
                    <a:pt x="23037" y="47824"/>
                  </a:lnTo>
                  <a:lnTo>
                    <a:pt x="26326" y="89864"/>
                  </a:lnTo>
                  <a:lnTo>
                    <a:pt x="32032" y="134348"/>
                  </a:lnTo>
                  <a:lnTo>
                    <a:pt x="35289" y="178679"/>
                  </a:lnTo>
                  <a:lnTo>
                    <a:pt x="37447" y="220370"/>
                  </a:lnTo>
                  <a:lnTo>
                    <a:pt x="44145" y="267175"/>
                  </a:lnTo>
                  <a:lnTo>
                    <a:pt x="45782" y="312130"/>
                  </a:lnTo>
                  <a:lnTo>
                    <a:pt x="46150" y="344304"/>
                  </a:lnTo>
                  <a:lnTo>
                    <a:pt x="47220" y="345783"/>
                  </a:lnTo>
                  <a:lnTo>
                    <a:pt x="48991" y="345711"/>
                  </a:lnTo>
                  <a:lnTo>
                    <a:pt x="51231" y="344605"/>
                  </a:lnTo>
                  <a:lnTo>
                    <a:pt x="52724" y="342809"/>
                  </a:lnTo>
                  <a:lnTo>
                    <a:pt x="55710" y="332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82"/>
            <p:cNvSpPr/>
            <p:nvPr>
              <p:custDataLst>
                <p:tags r:id="rId83"/>
              </p:custDataLst>
            </p:nvPr>
          </p:nvSpPr>
          <p:spPr>
            <a:xfrm>
              <a:off x="523875" y="3857625"/>
              <a:ext cx="266701" cy="251560"/>
            </a:xfrm>
            <a:custGeom>
              <a:avLst/>
              <a:gdLst/>
              <a:ahLst/>
              <a:cxnLst/>
              <a:rect l="0" t="0" r="0" b="0"/>
              <a:pathLst>
                <a:path w="266701" h="251560">
                  <a:moveTo>
                    <a:pt x="0" y="57150"/>
                  </a:moveTo>
                  <a:lnTo>
                    <a:pt x="0" y="57150"/>
                  </a:lnTo>
                  <a:lnTo>
                    <a:pt x="0" y="38251"/>
                  </a:lnTo>
                  <a:lnTo>
                    <a:pt x="5056" y="43201"/>
                  </a:lnTo>
                  <a:lnTo>
                    <a:pt x="22390" y="87009"/>
                  </a:lnTo>
                  <a:lnTo>
                    <a:pt x="35300" y="130697"/>
                  </a:lnTo>
                  <a:lnTo>
                    <a:pt x="45335" y="172355"/>
                  </a:lnTo>
                  <a:lnTo>
                    <a:pt x="57325" y="204084"/>
                  </a:lnTo>
                  <a:lnTo>
                    <a:pt x="88903" y="250338"/>
                  </a:lnTo>
                  <a:lnTo>
                    <a:pt x="91019" y="251559"/>
                  </a:lnTo>
                  <a:lnTo>
                    <a:pt x="92429" y="251314"/>
                  </a:lnTo>
                  <a:lnTo>
                    <a:pt x="93369" y="250092"/>
                  </a:lnTo>
                  <a:lnTo>
                    <a:pt x="105538" y="213370"/>
                  </a:lnTo>
                  <a:lnTo>
                    <a:pt x="117626" y="192548"/>
                  </a:lnTo>
                  <a:lnTo>
                    <a:pt x="130008" y="148121"/>
                  </a:lnTo>
                  <a:lnTo>
                    <a:pt x="131865" y="140620"/>
                  </a:lnTo>
                  <a:lnTo>
                    <a:pt x="133418" y="139255"/>
                  </a:lnTo>
                  <a:lnTo>
                    <a:pt x="135512" y="139404"/>
                  </a:lnTo>
                  <a:lnTo>
                    <a:pt x="140661" y="142391"/>
                  </a:lnTo>
                  <a:lnTo>
                    <a:pt x="160758" y="160986"/>
                  </a:lnTo>
                  <a:lnTo>
                    <a:pt x="166698" y="169622"/>
                  </a:lnTo>
                  <a:lnTo>
                    <a:pt x="188570" y="214084"/>
                  </a:lnTo>
                  <a:lnTo>
                    <a:pt x="204778" y="242901"/>
                  </a:lnTo>
                  <a:lnTo>
                    <a:pt x="206369" y="247659"/>
                  </a:lnTo>
                  <a:lnTo>
                    <a:pt x="209546" y="249773"/>
                  </a:lnTo>
                  <a:lnTo>
                    <a:pt x="213781" y="250123"/>
                  </a:lnTo>
                  <a:lnTo>
                    <a:pt x="223072" y="247691"/>
                  </a:lnTo>
                  <a:lnTo>
                    <a:pt x="230729" y="243082"/>
                  </a:lnTo>
                  <a:lnTo>
                    <a:pt x="234838" y="231861"/>
                  </a:lnTo>
                  <a:lnTo>
                    <a:pt x="244238" y="190733"/>
                  </a:lnTo>
                  <a:lnTo>
                    <a:pt x="252257" y="145911"/>
                  </a:lnTo>
                  <a:lnTo>
                    <a:pt x="256204" y="99887"/>
                  </a:lnTo>
                  <a:lnTo>
                    <a:pt x="259805" y="68218"/>
                  </a:lnTo>
                  <a:lnTo>
                    <a:pt x="264657" y="4526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83"/>
            <p:cNvSpPr/>
            <p:nvPr>
              <p:custDataLst>
                <p:tags r:id="rId84"/>
              </p:custDataLst>
            </p:nvPr>
          </p:nvSpPr>
          <p:spPr>
            <a:xfrm>
              <a:off x="895350" y="3681118"/>
              <a:ext cx="66676" cy="462258"/>
            </a:xfrm>
            <a:custGeom>
              <a:avLst/>
              <a:gdLst/>
              <a:ahLst/>
              <a:cxnLst/>
              <a:rect l="0" t="0" r="0" b="0"/>
              <a:pathLst>
                <a:path w="66676" h="462258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43496"/>
                  </a:lnTo>
                  <a:lnTo>
                    <a:pt x="6546" y="81240"/>
                  </a:lnTo>
                  <a:lnTo>
                    <a:pt x="9701" y="128524"/>
                  </a:lnTo>
                  <a:lnTo>
                    <a:pt x="16868" y="167229"/>
                  </a:lnTo>
                  <a:lnTo>
                    <a:pt x="22666" y="199900"/>
                  </a:lnTo>
                  <a:lnTo>
                    <a:pt x="26824" y="243881"/>
                  </a:lnTo>
                  <a:lnTo>
                    <a:pt x="34775" y="289063"/>
                  </a:lnTo>
                  <a:lnTo>
                    <a:pt x="40265" y="328563"/>
                  </a:lnTo>
                  <a:lnTo>
                    <a:pt x="47714" y="370999"/>
                  </a:lnTo>
                  <a:lnTo>
                    <a:pt x="57795" y="413225"/>
                  </a:lnTo>
                  <a:lnTo>
                    <a:pt x="66675" y="462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56"/>
          <p:cNvGrpSpPr/>
          <p:nvPr/>
        </p:nvGrpSpPr>
        <p:grpSpPr>
          <a:xfrm>
            <a:off x="1171691" y="3823562"/>
            <a:ext cx="218960" cy="253139"/>
            <a:chOff x="1171691" y="3823562"/>
            <a:chExt cx="218960" cy="253139"/>
          </a:xfrm>
        </p:grpSpPr>
        <p:sp>
          <p:nvSpPr>
            <p:cNvPr id="407" name="SMARTInkShape-184"/>
            <p:cNvSpPr/>
            <p:nvPr>
              <p:custDataLst>
                <p:tags r:id="rId80"/>
              </p:custDataLst>
            </p:nvPr>
          </p:nvSpPr>
          <p:spPr>
            <a:xfrm>
              <a:off x="1173479" y="3823562"/>
              <a:ext cx="216402" cy="157889"/>
            </a:xfrm>
            <a:custGeom>
              <a:avLst/>
              <a:gdLst/>
              <a:ahLst/>
              <a:cxnLst/>
              <a:rect l="0" t="0" r="0" b="0"/>
              <a:pathLst>
                <a:path w="216402" h="157889">
                  <a:moveTo>
                    <a:pt x="198121" y="5488"/>
                  </a:moveTo>
                  <a:lnTo>
                    <a:pt x="198121" y="5488"/>
                  </a:lnTo>
                  <a:lnTo>
                    <a:pt x="198121" y="431"/>
                  </a:lnTo>
                  <a:lnTo>
                    <a:pt x="199179" y="0"/>
                  </a:lnTo>
                  <a:lnTo>
                    <a:pt x="207646" y="5488"/>
                  </a:lnTo>
                  <a:lnTo>
                    <a:pt x="198983" y="13093"/>
                  </a:lnTo>
                  <a:lnTo>
                    <a:pt x="156877" y="36959"/>
                  </a:lnTo>
                  <a:lnTo>
                    <a:pt x="111982" y="59649"/>
                  </a:lnTo>
                  <a:lnTo>
                    <a:pt x="68302" y="80533"/>
                  </a:lnTo>
                  <a:lnTo>
                    <a:pt x="40656" y="91612"/>
                  </a:lnTo>
                  <a:lnTo>
                    <a:pt x="17538" y="107476"/>
                  </a:lnTo>
                  <a:lnTo>
                    <a:pt x="10970" y="110082"/>
                  </a:lnTo>
                  <a:lnTo>
                    <a:pt x="0" y="118301"/>
                  </a:lnTo>
                  <a:lnTo>
                    <a:pt x="424" y="119855"/>
                  </a:lnTo>
                  <a:lnTo>
                    <a:pt x="3717" y="124404"/>
                  </a:lnTo>
                  <a:lnTo>
                    <a:pt x="8708" y="127131"/>
                  </a:lnTo>
                  <a:lnTo>
                    <a:pt x="23113" y="128667"/>
                  </a:lnTo>
                  <a:lnTo>
                    <a:pt x="67281" y="132078"/>
                  </a:lnTo>
                  <a:lnTo>
                    <a:pt x="107063" y="138245"/>
                  </a:lnTo>
                  <a:lnTo>
                    <a:pt x="151048" y="145305"/>
                  </a:lnTo>
                  <a:lnTo>
                    <a:pt x="193137" y="147960"/>
                  </a:lnTo>
                  <a:lnTo>
                    <a:pt x="204020" y="151006"/>
                  </a:lnTo>
                  <a:lnTo>
                    <a:pt x="216401" y="157485"/>
                  </a:lnTo>
                  <a:lnTo>
                    <a:pt x="207646" y="15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85"/>
            <p:cNvSpPr/>
            <p:nvPr>
              <p:custDataLst>
                <p:tags r:id="rId81"/>
              </p:custDataLst>
            </p:nvPr>
          </p:nvSpPr>
          <p:spPr>
            <a:xfrm>
              <a:off x="1171691" y="4067568"/>
              <a:ext cx="218960" cy="9133"/>
            </a:xfrm>
            <a:custGeom>
              <a:avLst/>
              <a:gdLst/>
              <a:ahLst/>
              <a:cxnLst/>
              <a:rect l="0" t="0" r="0" b="0"/>
              <a:pathLst>
                <a:path w="218960" h="9133">
                  <a:moveTo>
                    <a:pt x="9409" y="9132"/>
                  </a:moveTo>
                  <a:lnTo>
                    <a:pt x="9409" y="9132"/>
                  </a:lnTo>
                  <a:lnTo>
                    <a:pt x="4353" y="9132"/>
                  </a:lnTo>
                  <a:lnTo>
                    <a:pt x="2863" y="8074"/>
                  </a:lnTo>
                  <a:lnTo>
                    <a:pt x="1870" y="6310"/>
                  </a:lnTo>
                  <a:lnTo>
                    <a:pt x="0" y="0"/>
                  </a:lnTo>
                  <a:lnTo>
                    <a:pt x="17800" y="7198"/>
                  </a:lnTo>
                  <a:lnTo>
                    <a:pt x="64019" y="8878"/>
                  </a:lnTo>
                  <a:lnTo>
                    <a:pt x="101672" y="9057"/>
                  </a:lnTo>
                  <a:lnTo>
                    <a:pt x="146677" y="9118"/>
                  </a:lnTo>
                  <a:lnTo>
                    <a:pt x="194271" y="9130"/>
                  </a:lnTo>
                  <a:lnTo>
                    <a:pt x="218959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57"/>
          <p:cNvGrpSpPr/>
          <p:nvPr/>
        </p:nvGrpSpPr>
        <p:grpSpPr>
          <a:xfrm>
            <a:off x="1648005" y="3767398"/>
            <a:ext cx="666571" cy="375809"/>
            <a:chOff x="1648005" y="3767398"/>
            <a:chExt cx="666571" cy="375809"/>
          </a:xfrm>
        </p:grpSpPr>
        <p:sp>
          <p:nvSpPr>
            <p:cNvPr id="410" name="SMARTInkShape-186"/>
            <p:cNvSpPr/>
            <p:nvPr>
              <p:custDataLst>
                <p:tags r:id="rId76"/>
              </p:custDataLst>
            </p:nvPr>
          </p:nvSpPr>
          <p:spPr>
            <a:xfrm>
              <a:off x="1648005" y="3767398"/>
              <a:ext cx="246964" cy="271174"/>
            </a:xfrm>
            <a:custGeom>
              <a:avLst/>
              <a:gdLst/>
              <a:ahLst/>
              <a:cxnLst/>
              <a:rect l="0" t="0" r="0" b="0"/>
              <a:pathLst>
                <a:path w="246964" h="271174">
                  <a:moveTo>
                    <a:pt x="28395" y="42602"/>
                  </a:moveTo>
                  <a:lnTo>
                    <a:pt x="28395" y="42602"/>
                  </a:lnTo>
                  <a:lnTo>
                    <a:pt x="9853" y="42602"/>
                  </a:lnTo>
                  <a:lnTo>
                    <a:pt x="34284" y="41544"/>
                  </a:lnTo>
                  <a:lnTo>
                    <a:pt x="81852" y="34401"/>
                  </a:lnTo>
                  <a:lnTo>
                    <a:pt x="97309" y="30843"/>
                  </a:lnTo>
                  <a:lnTo>
                    <a:pt x="131025" y="19936"/>
                  </a:lnTo>
                  <a:lnTo>
                    <a:pt x="177392" y="14136"/>
                  </a:lnTo>
                  <a:lnTo>
                    <a:pt x="218223" y="3896"/>
                  </a:lnTo>
                  <a:lnTo>
                    <a:pt x="234471" y="0"/>
                  </a:lnTo>
                  <a:lnTo>
                    <a:pt x="238804" y="442"/>
                  </a:lnTo>
                  <a:lnTo>
                    <a:pt x="245758" y="3700"/>
                  </a:lnTo>
                  <a:lnTo>
                    <a:pt x="246709" y="6968"/>
                  </a:lnTo>
                  <a:lnTo>
                    <a:pt x="246963" y="9321"/>
                  </a:lnTo>
                  <a:lnTo>
                    <a:pt x="244422" y="14758"/>
                  </a:lnTo>
                  <a:lnTo>
                    <a:pt x="202410" y="59047"/>
                  </a:lnTo>
                  <a:lnTo>
                    <a:pt x="192871" y="65786"/>
                  </a:lnTo>
                  <a:lnTo>
                    <a:pt x="188845" y="67583"/>
                  </a:lnTo>
                  <a:lnTo>
                    <a:pt x="181551" y="75224"/>
                  </a:lnTo>
                  <a:lnTo>
                    <a:pt x="158131" y="102433"/>
                  </a:lnTo>
                  <a:lnTo>
                    <a:pt x="114391" y="138824"/>
                  </a:lnTo>
                  <a:lnTo>
                    <a:pt x="70739" y="186398"/>
                  </a:lnTo>
                  <a:lnTo>
                    <a:pt x="26341" y="227317"/>
                  </a:lnTo>
                  <a:lnTo>
                    <a:pt x="0" y="270874"/>
                  </a:lnTo>
                  <a:lnTo>
                    <a:pt x="23206" y="271173"/>
                  </a:lnTo>
                  <a:lnTo>
                    <a:pt x="62349" y="260837"/>
                  </a:lnTo>
                  <a:lnTo>
                    <a:pt x="108833" y="253868"/>
                  </a:lnTo>
                  <a:lnTo>
                    <a:pt x="150117" y="245945"/>
                  </a:lnTo>
                  <a:lnTo>
                    <a:pt x="196714" y="235282"/>
                  </a:lnTo>
                  <a:lnTo>
                    <a:pt x="228420" y="233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87"/>
            <p:cNvSpPr/>
            <p:nvPr>
              <p:custDataLst>
                <p:tags r:id="rId77"/>
              </p:custDataLst>
            </p:nvPr>
          </p:nvSpPr>
          <p:spPr>
            <a:xfrm>
              <a:off x="1943822" y="3925624"/>
              <a:ext cx="113579" cy="122502"/>
            </a:xfrm>
            <a:custGeom>
              <a:avLst/>
              <a:gdLst/>
              <a:ahLst/>
              <a:cxnLst/>
              <a:rect l="0" t="0" r="0" b="0"/>
              <a:pathLst>
                <a:path w="113579" h="122502">
                  <a:moveTo>
                    <a:pt x="113578" y="8201"/>
                  </a:moveTo>
                  <a:lnTo>
                    <a:pt x="113578" y="8201"/>
                  </a:lnTo>
                  <a:lnTo>
                    <a:pt x="113578" y="0"/>
                  </a:lnTo>
                  <a:lnTo>
                    <a:pt x="113578" y="6993"/>
                  </a:lnTo>
                  <a:lnTo>
                    <a:pt x="106039" y="28764"/>
                  </a:lnTo>
                  <a:lnTo>
                    <a:pt x="105377" y="34610"/>
                  </a:lnTo>
                  <a:lnTo>
                    <a:pt x="102819" y="39565"/>
                  </a:lnTo>
                  <a:lnTo>
                    <a:pt x="71637" y="68409"/>
                  </a:lnTo>
                  <a:lnTo>
                    <a:pt x="40465" y="87142"/>
                  </a:lnTo>
                  <a:lnTo>
                    <a:pt x="34145" y="88345"/>
                  </a:lnTo>
                  <a:lnTo>
                    <a:pt x="21477" y="86859"/>
                  </a:lnTo>
                  <a:lnTo>
                    <a:pt x="7502" y="80073"/>
                  </a:lnTo>
                  <a:lnTo>
                    <a:pt x="4760" y="76224"/>
                  </a:lnTo>
                  <a:lnTo>
                    <a:pt x="0" y="58930"/>
                  </a:lnTo>
                  <a:lnTo>
                    <a:pt x="2421" y="54384"/>
                  </a:lnTo>
                  <a:lnTo>
                    <a:pt x="4548" y="51689"/>
                  </a:lnTo>
                  <a:lnTo>
                    <a:pt x="12556" y="48696"/>
                  </a:lnTo>
                  <a:lnTo>
                    <a:pt x="34944" y="46774"/>
                  </a:lnTo>
                  <a:lnTo>
                    <a:pt x="44410" y="49333"/>
                  </a:lnTo>
                  <a:lnTo>
                    <a:pt x="59111" y="59600"/>
                  </a:lnTo>
                  <a:lnTo>
                    <a:pt x="72206" y="72878"/>
                  </a:lnTo>
                  <a:lnTo>
                    <a:pt x="90286" y="100462"/>
                  </a:lnTo>
                  <a:lnTo>
                    <a:pt x="92643" y="111295"/>
                  </a:lnTo>
                  <a:lnTo>
                    <a:pt x="95388" y="115030"/>
                  </a:lnTo>
                  <a:lnTo>
                    <a:pt x="99334" y="117520"/>
                  </a:lnTo>
                  <a:lnTo>
                    <a:pt x="113578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88"/>
            <p:cNvSpPr/>
            <p:nvPr>
              <p:custDataLst>
                <p:tags r:id="rId78"/>
              </p:custDataLst>
            </p:nvPr>
          </p:nvSpPr>
          <p:spPr>
            <a:xfrm>
              <a:off x="2085975" y="3924300"/>
              <a:ext cx="95251" cy="200026"/>
            </a:xfrm>
            <a:custGeom>
              <a:avLst/>
              <a:gdLst/>
              <a:ahLst/>
              <a:cxnLst/>
              <a:rect l="0" t="0" r="0" b="0"/>
              <a:pathLst>
                <a:path w="95251" h="200026">
                  <a:moveTo>
                    <a:pt x="95250" y="0"/>
                  </a:moveTo>
                  <a:lnTo>
                    <a:pt x="95250" y="0"/>
                  </a:lnTo>
                  <a:lnTo>
                    <a:pt x="81992" y="0"/>
                  </a:lnTo>
                  <a:lnTo>
                    <a:pt x="79003" y="2117"/>
                  </a:lnTo>
                  <a:lnTo>
                    <a:pt x="72860" y="10113"/>
                  </a:lnTo>
                  <a:lnTo>
                    <a:pt x="57128" y="48957"/>
                  </a:lnTo>
                  <a:lnTo>
                    <a:pt x="41272" y="93309"/>
                  </a:lnTo>
                  <a:lnTo>
                    <a:pt x="22225" y="134072"/>
                  </a:lnTo>
                  <a:lnTo>
                    <a:pt x="4233" y="17883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89"/>
            <p:cNvSpPr/>
            <p:nvPr>
              <p:custDataLst>
                <p:tags r:id="rId79"/>
              </p:custDataLst>
            </p:nvPr>
          </p:nvSpPr>
          <p:spPr>
            <a:xfrm>
              <a:off x="2152650" y="4048242"/>
              <a:ext cx="161926" cy="94965"/>
            </a:xfrm>
            <a:custGeom>
              <a:avLst/>
              <a:gdLst/>
              <a:ahLst/>
              <a:cxnLst/>
              <a:rect l="0" t="0" r="0" b="0"/>
              <a:pathLst>
                <a:path w="161926" h="94965">
                  <a:moveTo>
                    <a:pt x="0" y="9408"/>
                  </a:moveTo>
                  <a:lnTo>
                    <a:pt x="0" y="9408"/>
                  </a:lnTo>
                  <a:lnTo>
                    <a:pt x="17900" y="1869"/>
                  </a:lnTo>
                  <a:lnTo>
                    <a:pt x="41208" y="0"/>
                  </a:lnTo>
                  <a:lnTo>
                    <a:pt x="47595" y="2757"/>
                  </a:lnTo>
                  <a:lnTo>
                    <a:pt x="50780" y="4974"/>
                  </a:lnTo>
                  <a:lnTo>
                    <a:pt x="52903" y="8568"/>
                  </a:lnTo>
                  <a:lnTo>
                    <a:pt x="55263" y="18207"/>
                  </a:lnTo>
                  <a:lnTo>
                    <a:pt x="53489" y="29546"/>
                  </a:lnTo>
                  <a:lnTo>
                    <a:pt x="36019" y="75275"/>
                  </a:lnTo>
                  <a:lnTo>
                    <a:pt x="31883" y="82074"/>
                  </a:lnTo>
                  <a:lnTo>
                    <a:pt x="30045" y="88624"/>
                  </a:lnTo>
                  <a:lnTo>
                    <a:pt x="30614" y="90793"/>
                  </a:lnTo>
                  <a:lnTo>
                    <a:pt x="32051" y="92240"/>
                  </a:lnTo>
                  <a:lnTo>
                    <a:pt x="34067" y="93204"/>
                  </a:lnTo>
                  <a:lnTo>
                    <a:pt x="72462" y="94964"/>
                  </a:lnTo>
                  <a:lnTo>
                    <a:pt x="119277" y="86917"/>
                  </a:lnTo>
                  <a:lnTo>
                    <a:pt x="161925" y="76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58"/>
          <p:cNvGrpSpPr/>
          <p:nvPr/>
        </p:nvGrpSpPr>
        <p:grpSpPr>
          <a:xfrm>
            <a:off x="409575" y="4402948"/>
            <a:ext cx="1257301" cy="816472"/>
            <a:chOff x="409575" y="4402948"/>
            <a:chExt cx="1257301" cy="816472"/>
          </a:xfrm>
        </p:grpSpPr>
        <p:sp>
          <p:nvSpPr>
            <p:cNvPr id="415" name="SMARTInkShape-190"/>
            <p:cNvSpPr/>
            <p:nvPr>
              <p:custDataLst>
                <p:tags r:id="rId65"/>
              </p:custDataLst>
            </p:nvPr>
          </p:nvSpPr>
          <p:spPr>
            <a:xfrm>
              <a:off x="409575" y="4506018"/>
              <a:ext cx="38101" cy="639989"/>
            </a:xfrm>
            <a:custGeom>
              <a:avLst/>
              <a:gdLst/>
              <a:ahLst/>
              <a:cxnLst/>
              <a:rect l="0" t="0" r="0" b="0"/>
              <a:pathLst>
                <a:path w="38101" h="639989">
                  <a:moveTo>
                    <a:pt x="0" y="46932"/>
                  </a:moveTo>
                  <a:lnTo>
                    <a:pt x="0" y="46932"/>
                  </a:lnTo>
                  <a:lnTo>
                    <a:pt x="16475" y="11159"/>
                  </a:lnTo>
                  <a:lnTo>
                    <a:pt x="18899" y="0"/>
                  </a:lnTo>
                  <a:lnTo>
                    <a:pt x="24093" y="41052"/>
                  </a:lnTo>
                  <a:lnTo>
                    <a:pt x="27247" y="78822"/>
                  </a:lnTo>
                  <a:lnTo>
                    <a:pt x="27985" y="109788"/>
                  </a:lnTo>
                  <a:lnTo>
                    <a:pt x="28400" y="154456"/>
                  </a:lnTo>
                  <a:lnTo>
                    <a:pt x="28523" y="199088"/>
                  </a:lnTo>
                  <a:lnTo>
                    <a:pt x="28552" y="235207"/>
                  </a:lnTo>
                  <a:lnTo>
                    <a:pt x="27510" y="279341"/>
                  </a:lnTo>
                  <a:lnTo>
                    <a:pt x="22027" y="322404"/>
                  </a:lnTo>
                  <a:lnTo>
                    <a:pt x="20373" y="360216"/>
                  </a:lnTo>
                  <a:lnTo>
                    <a:pt x="19442" y="402929"/>
                  </a:lnTo>
                  <a:lnTo>
                    <a:pt x="19224" y="436575"/>
                  </a:lnTo>
                  <a:lnTo>
                    <a:pt x="19127" y="474106"/>
                  </a:lnTo>
                  <a:lnTo>
                    <a:pt x="19084" y="508426"/>
                  </a:lnTo>
                  <a:lnTo>
                    <a:pt x="19057" y="552879"/>
                  </a:lnTo>
                  <a:lnTo>
                    <a:pt x="19051" y="597479"/>
                  </a:lnTo>
                  <a:lnTo>
                    <a:pt x="20109" y="627346"/>
                  </a:lnTo>
                  <a:lnTo>
                    <a:pt x="24107" y="637564"/>
                  </a:lnTo>
                  <a:lnTo>
                    <a:pt x="25596" y="639653"/>
                  </a:lnTo>
                  <a:lnTo>
                    <a:pt x="26589" y="639988"/>
                  </a:lnTo>
                  <a:lnTo>
                    <a:pt x="38100" y="618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91"/>
            <p:cNvSpPr/>
            <p:nvPr>
              <p:custDataLst>
                <p:tags r:id="rId66"/>
              </p:custDataLst>
            </p:nvPr>
          </p:nvSpPr>
          <p:spPr>
            <a:xfrm>
              <a:off x="591223" y="4586292"/>
              <a:ext cx="132678" cy="190115"/>
            </a:xfrm>
            <a:custGeom>
              <a:avLst/>
              <a:gdLst/>
              <a:ahLst/>
              <a:cxnLst/>
              <a:rect l="0" t="0" r="0" b="0"/>
              <a:pathLst>
                <a:path w="132678" h="190115">
                  <a:moveTo>
                    <a:pt x="66002" y="14283"/>
                  </a:moveTo>
                  <a:lnTo>
                    <a:pt x="66002" y="14283"/>
                  </a:lnTo>
                  <a:lnTo>
                    <a:pt x="60945" y="9227"/>
                  </a:lnTo>
                  <a:lnTo>
                    <a:pt x="55641" y="6744"/>
                  </a:lnTo>
                  <a:lnTo>
                    <a:pt x="43612" y="5150"/>
                  </a:lnTo>
                  <a:lnTo>
                    <a:pt x="40492" y="7136"/>
                  </a:lnTo>
                  <a:lnTo>
                    <a:pt x="19656" y="36364"/>
                  </a:lnTo>
                  <a:lnTo>
                    <a:pt x="4440" y="70974"/>
                  </a:lnTo>
                  <a:lnTo>
                    <a:pt x="0" y="110936"/>
                  </a:lnTo>
                  <a:lnTo>
                    <a:pt x="9777" y="157343"/>
                  </a:lnTo>
                  <a:lnTo>
                    <a:pt x="15613" y="173115"/>
                  </a:lnTo>
                  <a:lnTo>
                    <a:pt x="21735" y="180125"/>
                  </a:lnTo>
                  <a:lnTo>
                    <a:pt x="36188" y="189128"/>
                  </a:lnTo>
                  <a:lnTo>
                    <a:pt x="41892" y="190114"/>
                  </a:lnTo>
                  <a:lnTo>
                    <a:pt x="53875" y="188385"/>
                  </a:lnTo>
                  <a:lnTo>
                    <a:pt x="72522" y="176406"/>
                  </a:lnTo>
                  <a:lnTo>
                    <a:pt x="86396" y="164508"/>
                  </a:lnTo>
                  <a:lnTo>
                    <a:pt x="107116" y="123087"/>
                  </a:lnTo>
                  <a:lnTo>
                    <a:pt x="111698" y="98380"/>
                  </a:lnTo>
                  <a:lnTo>
                    <a:pt x="105257" y="52828"/>
                  </a:lnTo>
                  <a:lnTo>
                    <a:pt x="99388" y="35699"/>
                  </a:lnTo>
                  <a:lnTo>
                    <a:pt x="78597" y="8450"/>
                  </a:lnTo>
                  <a:lnTo>
                    <a:pt x="66324" y="795"/>
                  </a:lnTo>
                  <a:lnTo>
                    <a:pt x="60925" y="0"/>
                  </a:lnTo>
                  <a:lnTo>
                    <a:pt x="49282" y="1938"/>
                  </a:lnTo>
                  <a:lnTo>
                    <a:pt x="35883" y="8979"/>
                  </a:lnTo>
                  <a:lnTo>
                    <a:pt x="33223" y="12864"/>
                  </a:lnTo>
                  <a:lnTo>
                    <a:pt x="29479" y="27385"/>
                  </a:lnTo>
                  <a:lnTo>
                    <a:pt x="28603" y="35276"/>
                  </a:lnTo>
                  <a:lnTo>
                    <a:pt x="30486" y="38862"/>
                  </a:lnTo>
                  <a:lnTo>
                    <a:pt x="38223" y="45668"/>
                  </a:lnTo>
                  <a:lnTo>
                    <a:pt x="48717" y="49399"/>
                  </a:lnTo>
                  <a:lnTo>
                    <a:pt x="92746" y="52121"/>
                  </a:lnTo>
                  <a:lnTo>
                    <a:pt x="106463" y="51208"/>
                  </a:lnTo>
                  <a:lnTo>
                    <a:pt x="132677" y="42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92"/>
            <p:cNvSpPr/>
            <p:nvPr>
              <p:custDataLst>
                <p:tags r:id="rId67"/>
              </p:custDataLst>
            </p:nvPr>
          </p:nvSpPr>
          <p:spPr>
            <a:xfrm>
              <a:off x="609678" y="4402948"/>
              <a:ext cx="85648" cy="83328"/>
            </a:xfrm>
            <a:custGeom>
              <a:avLst/>
              <a:gdLst/>
              <a:ahLst/>
              <a:cxnLst/>
              <a:rect l="0" t="0" r="0" b="0"/>
              <a:pathLst>
                <a:path w="85648" h="83328">
                  <a:moveTo>
                    <a:pt x="9447" y="45227"/>
                  </a:moveTo>
                  <a:lnTo>
                    <a:pt x="9447" y="45227"/>
                  </a:lnTo>
                  <a:lnTo>
                    <a:pt x="9447" y="39739"/>
                  </a:lnTo>
                  <a:lnTo>
                    <a:pt x="9447" y="44295"/>
                  </a:lnTo>
                  <a:lnTo>
                    <a:pt x="1908" y="63004"/>
                  </a:lnTo>
                  <a:lnTo>
                    <a:pt x="0" y="78868"/>
                  </a:lnTo>
                  <a:lnTo>
                    <a:pt x="981" y="31476"/>
                  </a:lnTo>
                  <a:lnTo>
                    <a:pt x="9623" y="2997"/>
                  </a:lnTo>
                  <a:lnTo>
                    <a:pt x="11681" y="1199"/>
                  </a:lnTo>
                  <a:lnTo>
                    <a:pt x="14111" y="0"/>
                  </a:lnTo>
                  <a:lnTo>
                    <a:pt x="16790" y="259"/>
                  </a:lnTo>
                  <a:lnTo>
                    <a:pt x="22588" y="3369"/>
                  </a:lnTo>
                  <a:lnTo>
                    <a:pt x="31803" y="11070"/>
                  </a:lnTo>
                  <a:lnTo>
                    <a:pt x="57077" y="56427"/>
                  </a:lnTo>
                  <a:lnTo>
                    <a:pt x="69773" y="75426"/>
                  </a:lnTo>
                  <a:lnTo>
                    <a:pt x="85647" y="83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93"/>
            <p:cNvSpPr/>
            <p:nvPr>
              <p:custDataLst>
                <p:tags r:id="rId68"/>
              </p:custDataLst>
            </p:nvPr>
          </p:nvSpPr>
          <p:spPr>
            <a:xfrm>
              <a:off x="895350" y="4657725"/>
              <a:ext cx="133351" cy="9503"/>
            </a:xfrm>
            <a:custGeom>
              <a:avLst/>
              <a:gdLst/>
              <a:ahLst/>
              <a:cxnLst/>
              <a:rect l="0" t="0" r="0" b="0"/>
              <a:pathLst>
                <a:path w="133351" h="950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53321" y="950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94"/>
            <p:cNvSpPr/>
            <p:nvPr>
              <p:custDataLst>
                <p:tags r:id="rId69"/>
              </p:custDataLst>
            </p:nvPr>
          </p:nvSpPr>
          <p:spPr>
            <a:xfrm>
              <a:off x="1181667" y="4521032"/>
              <a:ext cx="132784" cy="192961"/>
            </a:xfrm>
            <a:custGeom>
              <a:avLst/>
              <a:gdLst/>
              <a:ahLst/>
              <a:cxnLst/>
              <a:rect l="0" t="0" r="0" b="0"/>
              <a:pathLst>
                <a:path w="132784" h="192961">
                  <a:moveTo>
                    <a:pt x="66108" y="50968"/>
                  </a:moveTo>
                  <a:lnTo>
                    <a:pt x="66108" y="50968"/>
                  </a:lnTo>
                  <a:lnTo>
                    <a:pt x="66108" y="45912"/>
                  </a:lnTo>
                  <a:lnTo>
                    <a:pt x="65050" y="44423"/>
                  </a:lnTo>
                  <a:lnTo>
                    <a:pt x="63286" y="43429"/>
                  </a:lnTo>
                  <a:lnTo>
                    <a:pt x="52851" y="41835"/>
                  </a:lnTo>
                  <a:lnTo>
                    <a:pt x="38661" y="46616"/>
                  </a:lnTo>
                  <a:lnTo>
                    <a:pt x="26108" y="54735"/>
                  </a:lnTo>
                  <a:lnTo>
                    <a:pt x="9126" y="80457"/>
                  </a:lnTo>
                  <a:lnTo>
                    <a:pt x="3741" y="93708"/>
                  </a:lnTo>
                  <a:lnTo>
                    <a:pt x="0" y="137304"/>
                  </a:lnTo>
                  <a:lnTo>
                    <a:pt x="7684" y="183784"/>
                  </a:lnTo>
                  <a:lnTo>
                    <a:pt x="10225" y="187136"/>
                  </a:lnTo>
                  <a:lnTo>
                    <a:pt x="18693" y="190862"/>
                  </a:lnTo>
                  <a:lnTo>
                    <a:pt x="35361" y="192960"/>
                  </a:lnTo>
                  <a:lnTo>
                    <a:pt x="47504" y="187806"/>
                  </a:lnTo>
                  <a:lnTo>
                    <a:pt x="59956" y="177402"/>
                  </a:lnTo>
                  <a:lnTo>
                    <a:pt x="77808" y="153693"/>
                  </a:lnTo>
                  <a:lnTo>
                    <a:pt x="91036" y="122882"/>
                  </a:lnTo>
                  <a:lnTo>
                    <a:pt x="101902" y="75508"/>
                  </a:lnTo>
                  <a:lnTo>
                    <a:pt x="100702" y="43070"/>
                  </a:lnTo>
                  <a:lnTo>
                    <a:pt x="95241" y="25233"/>
                  </a:lnTo>
                  <a:lnTo>
                    <a:pt x="85759" y="13778"/>
                  </a:lnTo>
                  <a:lnTo>
                    <a:pt x="68520" y="1378"/>
                  </a:lnTo>
                  <a:lnTo>
                    <a:pt x="53422" y="0"/>
                  </a:lnTo>
                  <a:lnTo>
                    <a:pt x="37186" y="3974"/>
                  </a:lnTo>
                  <a:lnTo>
                    <a:pt x="22915" y="12796"/>
                  </a:lnTo>
                  <a:lnTo>
                    <a:pt x="8037" y="29662"/>
                  </a:lnTo>
                  <a:lnTo>
                    <a:pt x="6227" y="36764"/>
                  </a:lnTo>
                  <a:lnTo>
                    <a:pt x="7039" y="53122"/>
                  </a:lnTo>
                  <a:lnTo>
                    <a:pt x="10927" y="65331"/>
                  </a:lnTo>
                  <a:lnTo>
                    <a:pt x="13446" y="70069"/>
                  </a:lnTo>
                  <a:lnTo>
                    <a:pt x="24711" y="78155"/>
                  </a:lnTo>
                  <a:lnTo>
                    <a:pt x="46081" y="85834"/>
                  </a:lnTo>
                  <a:lnTo>
                    <a:pt x="86284" y="94130"/>
                  </a:lnTo>
                  <a:lnTo>
                    <a:pt x="132783" y="89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95"/>
            <p:cNvSpPr/>
            <p:nvPr>
              <p:custDataLst>
                <p:tags r:id="rId70"/>
              </p:custDataLst>
            </p:nvPr>
          </p:nvSpPr>
          <p:spPr>
            <a:xfrm>
              <a:off x="1335332" y="4724400"/>
              <a:ext cx="52073" cy="61310"/>
            </a:xfrm>
            <a:custGeom>
              <a:avLst/>
              <a:gdLst/>
              <a:ahLst/>
              <a:cxnLst/>
              <a:rect l="0" t="0" r="0" b="0"/>
              <a:pathLst>
                <a:path w="52073" h="61310">
                  <a:moveTo>
                    <a:pt x="26743" y="0"/>
                  </a:moveTo>
                  <a:lnTo>
                    <a:pt x="26743" y="0"/>
                  </a:lnTo>
                  <a:lnTo>
                    <a:pt x="21686" y="0"/>
                  </a:lnTo>
                  <a:lnTo>
                    <a:pt x="16382" y="2822"/>
                  </a:lnTo>
                  <a:lnTo>
                    <a:pt x="4353" y="13257"/>
                  </a:lnTo>
                  <a:lnTo>
                    <a:pt x="917" y="22120"/>
                  </a:lnTo>
                  <a:lnTo>
                    <a:pt x="0" y="27446"/>
                  </a:lnTo>
                  <a:lnTo>
                    <a:pt x="1805" y="36187"/>
                  </a:lnTo>
                  <a:lnTo>
                    <a:pt x="5076" y="43600"/>
                  </a:lnTo>
                  <a:lnTo>
                    <a:pt x="6530" y="50423"/>
                  </a:lnTo>
                  <a:lnTo>
                    <a:pt x="12820" y="56982"/>
                  </a:lnTo>
                  <a:lnTo>
                    <a:pt x="17461" y="60213"/>
                  </a:lnTo>
                  <a:lnTo>
                    <a:pt x="21613" y="61309"/>
                  </a:lnTo>
                  <a:lnTo>
                    <a:pt x="25440" y="60981"/>
                  </a:lnTo>
                  <a:lnTo>
                    <a:pt x="44242" y="52851"/>
                  </a:lnTo>
                  <a:lnTo>
                    <a:pt x="47934" y="48992"/>
                  </a:lnTo>
                  <a:lnTo>
                    <a:pt x="52036" y="39060"/>
                  </a:lnTo>
                  <a:lnTo>
                    <a:pt x="52072" y="34508"/>
                  </a:lnTo>
                  <a:lnTo>
                    <a:pt x="49289" y="26626"/>
                  </a:lnTo>
                  <a:lnTo>
                    <a:pt x="41702" y="19595"/>
                  </a:lnTo>
                  <a:lnTo>
                    <a:pt x="2674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96"/>
            <p:cNvSpPr/>
            <p:nvPr>
              <p:custDataLst>
                <p:tags r:id="rId71"/>
              </p:custDataLst>
            </p:nvPr>
          </p:nvSpPr>
          <p:spPr>
            <a:xfrm>
              <a:off x="593283" y="4886325"/>
              <a:ext cx="864043" cy="47626"/>
            </a:xfrm>
            <a:custGeom>
              <a:avLst/>
              <a:gdLst/>
              <a:ahLst/>
              <a:cxnLst/>
              <a:rect l="0" t="0" r="0" b="0"/>
              <a:pathLst>
                <a:path w="864043" h="47626">
                  <a:moveTo>
                    <a:pt x="54417" y="38100"/>
                  </a:moveTo>
                  <a:lnTo>
                    <a:pt x="54417" y="38100"/>
                  </a:lnTo>
                  <a:lnTo>
                    <a:pt x="38150" y="39158"/>
                  </a:lnTo>
                  <a:lnTo>
                    <a:pt x="0" y="47233"/>
                  </a:lnTo>
                  <a:lnTo>
                    <a:pt x="148" y="47363"/>
                  </a:lnTo>
                  <a:lnTo>
                    <a:pt x="43038" y="47609"/>
                  </a:lnTo>
                  <a:lnTo>
                    <a:pt x="82443" y="47620"/>
                  </a:lnTo>
                  <a:lnTo>
                    <a:pt x="120929" y="47624"/>
                  </a:lnTo>
                  <a:lnTo>
                    <a:pt x="161966" y="47625"/>
                  </a:lnTo>
                  <a:lnTo>
                    <a:pt x="207639" y="47625"/>
                  </a:lnTo>
                  <a:lnTo>
                    <a:pt x="239991" y="47625"/>
                  </a:lnTo>
                  <a:lnTo>
                    <a:pt x="275536" y="47625"/>
                  </a:lnTo>
                  <a:lnTo>
                    <a:pt x="309678" y="44803"/>
                  </a:lnTo>
                  <a:lnTo>
                    <a:pt x="344608" y="41080"/>
                  </a:lnTo>
                  <a:lnTo>
                    <a:pt x="384827" y="39424"/>
                  </a:lnTo>
                  <a:lnTo>
                    <a:pt x="424574" y="35866"/>
                  </a:lnTo>
                  <a:lnTo>
                    <a:pt x="464465" y="31815"/>
                  </a:lnTo>
                  <a:lnTo>
                    <a:pt x="506888" y="30016"/>
                  </a:lnTo>
                  <a:lnTo>
                    <a:pt x="544793" y="26393"/>
                  </a:lnTo>
                  <a:lnTo>
                    <a:pt x="580337" y="22313"/>
                  </a:lnTo>
                  <a:lnTo>
                    <a:pt x="617301" y="20501"/>
                  </a:lnTo>
                  <a:lnTo>
                    <a:pt x="652074" y="16872"/>
                  </a:lnTo>
                  <a:lnTo>
                    <a:pt x="698578" y="11702"/>
                  </a:lnTo>
                  <a:lnTo>
                    <a:pt x="739169" y="7348"/>
                  </a:lnTo>
                  <a:lnTo>
                    <a:pt x="783651" y="2177"/>
                  </a:lnTo>
                  <a:lnTo>
                    <a:pt x="8640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97"/>
            <p:cNvSpPr/>
            <p:nvPr>
              <p:custDataLst>
                <p:tags r:id="rId72"/>
              </p:custDataLst>
            </p:nvPr>
          </p:nvSpPr>
          <p:spPr>
            <a:xfrm>
              <a:off x="897227" y="5124450"/>
              <a:ext cx="62885" cy="94970"/>
            </a:xfrm>
            <a:custGeom>
              <a:avLst/>
              <a:gdLst/>
              <a:ahLst/>
              <a:cxnLst/>
              <a:rect l="0" t="0" r="0" b="0"/>
              <a:pathLst>
                <a:path w="62885" h="94970">
                  <a:moveTo>
                    <a:pt x="45748" y="0"/>
                  </a:moveTo>
                  <a:lnTo>
                    <a:pt x="45748" y="0"/>
                  </a:lnTo>
                  <a:lnTo>
                    <a:pt x="4459" y="0"/>
                  </a:lnTo>
                  <a:lnTo>
                    <a:pt x="2347" y="1058"/>
                  </a:lnTo>
                  <a:lnTo>
                    <a:pt x="939" y="2822"/>
                  </a:lnTo>
                  <a:lnTo>
                    <a:pt x="0" y="5056"/>
                  </a:lnTo>
                  <a:lnTo>
                    <a:pt x="433" y="7604"/>
                  </a:lnTo>
                  <a:lnTo>
                    <a:pt x="6098" y="16247"/>
                  </a:lnTo>
                  <a:lnTo>
                    <a:pt x="15538" y="25510"/>
                  </a:lnTo>
                  <a:lnTo>
                    <a:pt x="58337" y="60327"/>
                  </a:lnTo>
                  <a:lnTo>
                    <a:pt x="61927" y="66675"/>
                  </a:lnTo>
                  <a:lnTo>
                    <a:pt x="62884" y="69850"/>
                  </a:lnTo>
                  <a:lnTo>
                    <a:pt x="61125" y="79022"/>
                  </a:lnTo>
                  <a:lnTo>
                    <a:pt x="59174" y="84432"/>
                  </a:lnTo>
                  <a:lnTo>
                    <a:pt x="56816" y="88037"/>
                  </a:lnTo>
                  <a:lnTo>
                    <a:pt x="51372" y="92044"/>
                  </a:lnTo>
                  <a:lnTo>
                    <a:pt x="28588" y="94828"/>
                  </a:lnTo>
                  <a:lnTo>
                    <a:pt x="24783" y="94969"/>
                  </a:lnTo>
                  <a:lnTo>
                    <a:pt x="23305" y="94004"/>
                  </a:lnTo>
                  <a:lnTo>
                    <a:pt x="26698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98"/>
            <p:cNvSpPr/>
            <p:nvPr>
              <p:custDataLst>
                <p:tags r:id="rId73"/>
              </p:custDataLst>
            </p:nvPr>
          </p:nvSpPr>
          <p:spPr>
            <a:xfrm>
              <a:off x="1015193" y="5124601"/>
              <a:ext cx="80183" cy="66431"/>
            </a:xfrm>
            <a:custGeom>
              <a:avLst/>
              <a:gdLst/>
              <a:ahLst/>
              <a:cxnLst/>
              <a:rect l="0" t="0" r="0" b="0"/>
              <a:pathLst>
                <a:path w="80183" h="66431">
                  <a:moveTo>
                    <a:pt x="32557" y="47474"/>
                  </a:moveTo>
                  <a:lnTo>
                    <a:pt x="32557" y="47474"/>
                  </a:lnTo>
                  <a:lnTo>
                    <a:pt x="27500" y="47474"/>
                  </a:lnTo>
                  <a:lnTo>
                    <a:pt x="26011" y="44299"/>
                  </a:lnTo>
                  <a:lnTo>
                    <a:pt x="23148" y="20076"/>
                  </a:lnTo>
                  <a:lnTo>
                    <a:pt x="25906" y="19422"/>
                  </a:lnTo>
                  <a:lnTo>
                    <a:pt x="36300" y="19002"/>
                  </a:lnTo>
                  <a:lnTo>
                    <a:pt x="42334" y="16123"/>
                  </a:lnTo>
                  <a:lnTo>
                    <a:pt x="45425" y="13873"/>
                  </a:lnTo>
                  <a:lnTo>
                    <a:pt x="48859" y="8551"/>
                  </a:lnTo>
                  <a:lnTo>
                    <a:pt x="51064" y="1568"/>
                  </a:lnTo>
                  <a:lnTo>
                    <a:pt x="50187" y="995"/>
                  </a:lnTo>
                  <a:lnTo>
                    <a:pt x="38302" y="0"/>
                  </a:lnTo>
                  <a:lnTo>
                    <a:pt x="24146" y="10007"/>
                  </a:lnTo>
                  <a:lnTo>
                    <a:pt x="8004" y="25805"/>
                  </a:lnTo>
                  <a:lnTo>
                    <a:pt x="1184" y="36432"/>
                  </a:lnTo>
                  <a:lnTo>
                    <a:pt x="0" y="42229"/>
                  </a:lnTo>
                  <a:lnTo>
                    <a:pt x="1506" y="54315"/>
                  </a:lnTo>
                  <a:lnTo>
                    <a:pt x="3390" y="58385"/>
                  </a:lnTo>
                  <a:lnTo>
                    <a:pt x="5704" y="61098"/>
                  </a:lnTo>
                  <a:lnTo>
                    <a:pt x="8305" y="62906"/>
                  </a:lnTo>
                  <a:lnTo>
                    <a:pt x="22079" y="65452"/>
                  </a:lnTo>
                  <a:lnTo>
                    <a:pt x="53096" y="66430"/>
                  </a:lnTo>
                  <a:lnTo>
                    <a:pt x="80182" y="56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99"/>
            <p:cNvSpPr/>
            <p:nvPr>
              <p:custDataLst>
                <p:tags r:id="rId74"/>
              </p:custDataLst>
            </p:nvPr>
          </p:nvSpPr>
          <p:spPr>
            <a:xfrm>
              <a:off x="943367" y="4980524"/>
              <a:ext cx="104384" cy="77054"/>
            </a:xfrm>
            <a:custGeom>
              <a:avLst/>
              <a:gdLst/>
              <a:ahLst/>
              <a:cxnLst/>
              <a:rect l="0" t="0" r="0" b="0"/>
              <a:pathLst>
                <a:path w="104384" h="77054">
                  <a:moveTo>
                    <a:pt x="9133" y="29626"/>
                  </a:moveTo>
                  <a:lnTo>
                    <a:pt x="9133" y="29626"/>
                  </a:lnTo>
                  <a:lnTo>
                    <a:pt x="9133" y="42883"/>
                  </a:lnTo>
                  <a:lnTo>
                    <a:pt x="0" y="74992"/>
                  </a:lnTo>
                  <a:lnTo>
                    <a:pt x="928" y="75745"/>
                  </a:lnTo>
                  <a:lnTo>
                    <a:pt x="7843" y="77053"/>
                  </a:lnTo>
                  <a:lnTo>
                    <a:pt x="28380" y="29711"/>
                  </a:lnTo>
                  <a:lnTo>
                    <a:pt x="43026" y="1062"/>
                  </a:lnTo>
                  <a:lnTo>
                    <a:pt x="44428" y="0"/>
                  </a:lnTo>
                  <a:lnTo>
                    <a:pt x="45363" y="350"/>
                  </a:lnTo>
                  <a:lnTo>
                    <a:pt x="104383" y="5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00"/>
            <p:cNvSpPr/>
            <p:nvPr>
              <p:custDataLst>
                <p:tags r:id="rId75"/>
              </p:custDataLst>
            </p:nvPr>
          </p:nvSpPr>
          <p:spPr>
            <a:xfrm>
              <a:off x="1657351" y="4448175"/>
              <a:ext cx="9525" cy="762001"/>
            </a:xfrm>
            <a:custGeom>
              <a:avLst/>
              <a:gdLst/>
              <a:ahLst/>
              <a:cxnLst/>
              <a:rect l="0" t="0" r="0" b="0"/>
              <a:pathLst>
                <a:path w="9525" h="762001">
                  <a:moveTo>
                    <a:pt x="9524" y="0"/>
                  </a:moveTo>
                  <a:lnTo>
                    <a:pt x="9524" y="0"/>
                  </a:lnTo>
                  <a:lnTo>
                    <a:pt x="9524" y="45760"/>
                  </a:lnTo>
                  <a:lnTo>
                    <a:pt x="6702" y="87466"/>
                  </a:lnTo>
                  <a:lnTo>
                    <a:pt x="1323" y="129225"/>
                  </a:lnTo>
                  <a:lnTo>
                    <a:pt x="588" y="161856"/>
                  </a:lnTo>
                  <a:lnTo>
                    <a:pt x="261" y="197877"/>
                  </a:lnTo>
                  <a:lnTo>
                    <a:pt x="77" y="243016"/>
                  </a:lnTo>
                  <a:lnTo>
                    <a:pt x="22" y="288375"/>
                  </a:lnTo>
                  <a:lnTo>
                    <a:pt x="6" y="330155"/>
                  </a:lnTo>
                  <a:lnTo>
                    <a:pt x="1" y="375577"/>
                  </a:lnTo>
                  <a:lnTo>
                    <a:pt x="0" y="421491"/>
                  </a:lnTo>
                  <a:lnTo>
                    <a:pt x="1057" y="463435"/>
                  </a:lnTo>
                  <a:lnTo>
                    <a:pt x="6545" y="507848"/>
                  </a:lnTo>
                  <a:lnTo>
                    <a:pt x="8641" y="548289"/>
                  </a:lnTo>
                  <a:lnTo>
                    <a:pt x="9262" y="587082"/>
                  </a:lnTo>
                  <a:lnTo>
                    <a:pt x="9446" y="624330"/>
                  </a:lnTo>
                  <a:lnTo>
                    <a:pt x="9509" y="671542"/>
                  </a:lnTo>
                  <a:lnTo>
                    <a:pt x="9519" y="712972"/>
                  </a:lnTo>
                  <a:lnTo>
                    <a:pt x="6700" y="746415"/>
                  </a:lnTo>
                  <a:lnTo>
                    <a:pt x="4036" y="759307"/>
                  </a:lnTo>
                  <a:lnTo>
                    <a:pt x="9524" y="762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SMARTInkShape-Group59"/>
          <p:cNvGrpSpPr/>
          <p:nvPr/>
        </p:nvGrpSpPr>
        <p:grpSpPr>
          <a:xfrm>
            <a:off x="1925374" y="4714875"/>
            <a:ext cx="884502" cy="417079"/>
            <a:chOff x="1925374" y="4714875"/>
            <a:chExt cx="884502" cy="417079"/>
          </a:xfrm>
        </p:grpSpPr>
        <p:sp>
          <p:nvSpPr>
            <p:cNvPr id="427" name="SMARTInkShape-201"/>
            <p:cNvSpPr/>
            <p:nvPr>
              <p:custDataLst>
                <p:tags r:id="rId59"/>
              </p:custDataLst>
            </p:nvPr>
          </p:nvSpPr>
          <p:spPr>
            <a:xfrm>
              <a:off x="1944908" y="4714875"/>
              <a:ext cx="207743" cy="200026"/>
            </a:xfrm>
            <a:custGeom>
              <a:avLst/>
              <a:gdLst/>
              <a:ahLst/>
              <a:cxnLst/>
              <a:rect l="0" t="0" r="0" b="0"/>
              <a:pathLst>
                <a:path w="207743" h="200026">
                  <a:moveTo>
                    <a:pt x="198217" y="0"/>
                  </a:moveTo>
                  <a:lnTo>
                    <a:pt x="198217" y="0"/>
                  </a:lnTo>
                  <a:lnTo>
                    <a:pt x="198217" y="5056"/>
                  </a:lnTo>
                  <a:lnTo>
                    <a:pt x="193161" y="18314"/>
                  </a:lnTo>
                  <a:lnTo>
                    <a:pt x="182211" y="26837"/>
                  </a:lnTo>
                  <a:lnTo>
                    <a:pt x="141272" y="50767"/>
                  </a:lnTo>
                  <a:lnTo>
                    <a:pt x="101531" y="74484"/>
                  </a:lnTo>
                  <a:lnTo>
                    <a:pt x="62692" y="94606"/>
                  </a:lnTo>
                  <a:lnTo>
                    <a:pt x="15993" y="118960"/>
                  </a:lnTo>
                  <a:lnTo>
                    <a:pt x="13234" y="120582"/>
                  </a:lnTo>
                  <a:lnTo>
                    <a:pt x="4295" y="132977"/>
                  </a:lnTo>
                  <a:lnTo>
                    <a:pt x="0" y="144999"/>
                  </a:lnTo>
                  <a:lnTo>
                    <a:pt x="1514" y="147465"/>
                  </a:lnTo>
                  <a:lnTo>
                    <a:pt x="4640" y="149110"/>
                  </a:lnTo>
                  <a:lnTo>
                    <a:pt x="51220" y="160408"/>
                  </a:lnTo>
                  <a:lnTo>
                    <a:pt x="90472" y="162683"/>
                  </a:lnTo>
                  <a:lnTo>
                    <a:pt x="129270" y="172227"/>
                  </a:lnTo>
                  <a:lnTo>
                    <a:pt x="176837" y="184304"/>
                  </a:lnTo>
                  <a:lnTo>
                    <a:pt x="207742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02"/>
            <p:cNvSpPr/>
            <p:nvPr>
              <p:custDataLst>
                <p:tags r:id="rId60"/>
              </p:custDataLst>
            </p:nvPr>
          </p:nvSpPr>
          <p:spPr>
            <a:xfrm>
              <a:off x="1925374" y="4981575"/>
              <a:ext cx="227277" cy="28540"/>
            </a:xfrm>
            <a:custGeom>
              <a:avLst/>
              <a:gdLst/>
              <a:ahLst/>
              <a:cxnLst/>
              <a:rect l="0" t="0" r="0" b="0"/>
              <a:pathLst>
                <a:path w="227277" h="28540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4909" y="13183"/>
                  </a:lnTo>
                  <a:lnTo>
                    <a:pt x="9181" y="18314"/>
                  </a:lnTo>
                  <a:lnTo>
                    <a:pt x="25217" y="24015"/>
                  </a:lnTo>
                  <a:lnTo>
                    <a:pt x="64949" y="27674"/>
                  </a:lnTo>
                  <a:lnTo>
                    <a:pt x="108859" y="28397"/>
                  </a:lnTo>
                  <a:lnTo>
                    <a:pt x="145755" y="28539"/>
                  </a:lnTo>
                  <a:lnTo>
                    <a:pt x="191454" y="27513"/>
                  </a:lnTo>
                  <a:lnTo>
                    <a:pt x="22727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03"/>
            <p:cNvSpPr/>
            <p:nvPr>
              <p:custDataLst>
                <p:tags r:id="rId61"/>
              </p:custDataLst>
            </p:nvPr>
          </p:nvSpPr>
          <p:spPr>
            <a:xfrm>
              <a:off x="2258749" y="4724414"/>
              <a:ext cx="208227" cy="228335"/>
            </a:xfrm>
            <a:custGeom>
              <a:avLst/>
              <a:gdLst/>
              <a:ahLst/>
              <a:cxnLst/>
              <a:rect l="0" t="0" r="0" b="0"/>
              <a:pathLst>
                <a:path w="208227" h="228335">
                  <a:moveTo>
                    <a:pt x="8201" y="19036"/>
                  </a:moveTo>
                  <a:lnTo>
                    <a:pt x="8201" y="19036"/>
                  </a:lnTo>
                  <a:lnTo>
                    <a:pt x="0" y="19036"/>
                  </a:lnTo>
                  <a:lnTo>
                    <a:pt x="4125" y="19036"/>
                  </a:lnTo>
                  <a:lnTo>
                    <a:pt x="50177" y="3848"/>
                  </a:lnTo>
                  <a:lnTo>
                    <a:pt x="88489" y="1130"/>
                  </a:lnTo>
                  <a:lnTo>
                    <a:pt x="133774" y="211"/>
                  </a:lnTo>
                  <a:lnTo>
                    <a:pt x="178111" y="0"/>
                  </a:lnTo>
                  <a:lnTo>
                    <a:pt x="182858" y="2111"/>
                  </a:lnTo>
                  <a:lnTo>
                    <a:pt x="190954" y="10103"/>
                  </a:lnTo>
                  <a:lnTo>
                    <a:pt x="191420" y="16255"/>
                  </a:lnTo>
                  <a:lnTo>
                    <a:pt x="186293" y="31558"/>
                  </a:lnTo>
                  <a:lnTo>
                    <a:pt x="172300" y="53103"/>
                  </a:lnTo>
                  <a:lnTo>
                    <a:pt x="139119" y="92954"/>
                  </a:lnTo>
                  <a:lnTo>
                    <a:pt x="96313" y="140291"/>
                  </a:lnTo>
                  <a:lnTo>
                    <a:pt x="50832" y="183128"/>
                  </a:lnTo>
                  <a:lnTo>
                    <a:pt x="37732" y="193565"/>
                  </a:lnTo>
                  <a:lnTo>
                    <a:pt x="21625" y="215599"/>
                  </a:lnTo>
                  <a:lnTo>
                    <a:pt x="19459" y="222108"/>
                  </a:lnTo>
                  <a:lnTo>
                    <a:pt x="22056" y="224268"/>
                  </a:lnTo>
                  <a:lnTo>
                    <a:pt x="40881" y="227307"/>
                  </a:lnTo>
                  <a:lnTo>
                    <a:pt x="81331" y="228334"/>
                  </a:lnTo>
                  <a:lnTo>
                    <a:pt x="118769" y="225689"/>
                  </a:lnTo>
                  <a:lnTo>
                    <a:pt x="164920" y="220371"/>
                  </a:lnTo>
                  <a:lnTo>
                    <a:pt x="208226" y="219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04"/>
            <p:cNvSpPr/>
            <p:nvPr>
              <p:custDataLst>
                <p:tags r:id="rId62"/>
              </p:custDataLst>
            </p:nvPr>
          </p:nvSpPr>
          <p:spPr>
            <a:xfrm>
              <a:off x="2496237" y="4914900"/>
              <a:ext cx="113614" cy="123826"/>
            </a:xfrm>
            <a:custGeom>
              <a:avLst/>
              <a:gdLst/>
              <a:ahLst/>
              <a:cxnLst/>
              <a:rect l="0" t="0" r="0" b="0"/>
              <a:pathLst>
                <a:path w="113614" h="123826">
                  <a:moveTo>
                    <a:pt x="113613" y="0"/>
                  </a:moveTo>
                  <a:lnTo>
                    <a:pt x="113613" y="0"/>
                  </a:lnTo>
                  <a:lnTo>
                    <a:pt x="113613" y="5056"/>
                  </a:lnTo>
                  <a:lnTo>
                    <a:pt x="107969" y="10361"/>
                  </a:lnTo>
                  <a:lnTo>
                    <a:pt x="97211" y="17333"/>
                  </a:lnTo>
                  <a:lnTo>
                    <a:pt x="67185" y="63786"/>
                  </a:lnTo>
                  <a:lnTo>
                    <a:pt x="44431" y="86840"/>
                  </a:lnTo>
                  <a:lnTo>
                    <a:pt x="35946" y="91512"/>
                  </a:lnTo>
                  <a:lnTo>
                    <a:pt x="7137" y="94921"/>
                  </a:lnTo>
                  <a:lnTo>
                    <a:pt x="4529" y="92915"/>
                  </a:lnTo>
                  <a:lnTo>
                    <a:pt x="0" y="78819"/>
                  </a:lnTo>
                  <a:lnTo>
                    <a:pt x="2441" y="74542"/>
                  </a:lnTo>
                  <a:lnTo>
                    <a:pt x="4573" y="71920"/>
                  </a:lnTo>
                  <a:lnTo>
                    <a:pt x="7053" y="71230"/>
                  </a:lnTo>
                  <a:lnTo>
                    <a:pt x="9764" y="71828"/>
                  </a:lnTo>
                  <a:lnTo>
                    <a:pt x="18638" y="77727"/>
                  </a:lnTo>
                  <a:lnTo>
                    <a:pt x="65816" y="114311"/>
                  </a:lnTo>
                  <a:lnTo>
                    <a:pt x="75513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05"/>
            <p:cNvSpPr/>
            <p:nvPr>
              <p:custDataLst>
                <p:tags r:id="rId63"/>
              </p:custDataLst>
            </p:nvPr>
          </p:nvSpPr>
          <p:spPr>
            <a:xfrm>
              <a:off x="2600325" y="4905375"/>
              <a:ext cx="66676" cy="200026"/>
            </a:xfrm>
            <a:custGeom>
              <a:avLst/>
              <a:gdLst/>
              <a:ahLst/>
              <a:cxnLst/>
              <a:rect l="0" t="0" r="0" b="0"/>
              <a:pathLst>
                <a:path w="66676" h="200026">
                  <a:moveTo>
                    <a:pt x="66675" y="0"/>
                  </a:moveTo>
                  <a:lnTo>
                    <a:pt x="66675" y="0"/>
                  </a:lnTo>
                  <a:lnTo>
                    <a:pt x="63853" y="27764"/>
                  </a:lnTo>
                  <a:lnTo>
                    <a:pt x="53417" y="66515"/>
                  </a:lnTo>
                  <a:lnTo>
                    <a:pt x="34619" y="111290"/>
                  </a:lnTo>
                  <a:lnTo>
                    <a:pt x="19617" y="15180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06"/>
            <p:cNvSpPr/>
            <p:nvPr>
              <p:custDataLst>
                <p:tags r:id="rId64"/>
              </p:custDataLst>
            </p:nvPr>
          </p:nvSpPr>
          <p:spPr>
            <a:xfrm>
              <a:off x="2667000" y="5019825"/>
              <a:ext cx="142876" cy="112129"/>
            </a:xfrm>
            <a:custGeom>
              <a:avLst/>
              <a:gdLst/>
              <a:ahLst/>
              <a:cxnLst/>
              <a:rect l="0" t="0" r="0" b="0"/>
              <a:pathLst>
                <a:path w="142876" h="112129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8201" y="1567"/>
                  </a:lnTo>
                  <a:lnTo>
                    <a:pt x="30867" y="0"/>
                  </a:lnTo>
                  <a:lnTo>
                    <a:pt x="46070" y="4952"/>
                  </a:lnTo>
                  <a:lnTo>
                    <a:pt x="49763" y="7485"/>
                  </a:lnTo>
                  <a:lnTo>
                    <a:pt x="53867" y="13121"/>
                  </a:lnTo>
                  <a:lnTo>
                    <a:pt x="56177" y="27301"/>
                  </a:lnTo>
                  <a:lnTo>
                    <a:pt x="51805" y="49964"/>
                  </a:lnTo>
                  <a:lnTo>
                    <a:pt x="30400" y="96686"/>
                  </a:lnTo>
                  <a:lnTo>
                    <a:pt x="30850" y="100391"/>
                  </a:lnTo>
                  <a:lnTo>
                    <a:pt x="34172" y="107329"/>
                  </a:lnTo>
                  <a:lnTo>
                    <a:pt x="38656" y="109603"/>
                  </a:lnTo>
                  <a:lnTo>
                    <a:pt x="52106" y="112128"/>
                  </a:lnTo>
                  <a:lnTo>
                    <a:pt x="63022" y="110429"/>
                  </a:lnTo>
                  <a:lnTo>
                    <a:pt x="67415" y="108495"/>
                  </a:lnTo>
                  <a:lnTo>
                    <a:pt x="113666" y="102312"/>
                  </a:lnTo>
                  <a:lnTo>
                    <a:pt x="142875" y="9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60"/>
          <p:cNvGrpSpPr/>
          <p:nvPr/>
        </p:nvGrpSpPr>
        <p:grpSpPr>
          <a:xfrm>
            <a:off x="638175" y="5915025"/>
            <a:ext cx="417319" cy="257176"/>
            <a:chOff x="638175" y="5915025"/>
            <a:chExt cx="417319" cy="257176"/>
          </a:xfrm>
        </p:grpSpPr>
        <p:sp>
          <p:nvSpPr>
            <p:cNvPr id="434" name="SMARTInkShape-207"/>
            <p:cNvSpPr/>
            <p:nvPr>
              <p:custDataLst>
                <p:tags r:id="rId56"/>
              </p:custDataLst>
            </p:nvPr>
          </p:nvSpPr>
          <p:spPr>
            <a:xfrm>
              <a:off x="638175" y="6010275"/>
              <a:ext cx="314326" cy="36777"/>
            </a:xfrm>
            <a:custGeom>
              <a:avLst/>
              <a:gdLst/>
              <a:ahLst/>
              <a:cxnLst/>
              <a:rect l="0" t="0" r="0" b="0"/>
              <a:pathLst>
                <a:path w="314326" h="36777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40704" y="36776"/>
                  </a:lnTo>
                  <a:lnTo>
                    <a:pt x="77560" y="32651"/>
                  </a:lnTo>
                  <a:lnTo>
                    <a:pt x="121994" y="29783"/>
                  </a:lnTo>
                  <a:lnTo>
                    <a:pt x="162661" y="27755"/>
                  </a:lnTo>
                  <a:lnTo>
                    <a:pt x="209647" y="20406"/>
                  </a:lnTo>
                  <a:lnTo>
                    <a:pt x="253157" y="12772"/>
                  </a:lnTo>
                  <a:lnTo>
                    <a:pt x="296209" y="4896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08"/>
            <p:cNvSpPr/>
            <p:nvPr>
              <p:custDataLst>
                <p:tags r:id="rId57"/>
              </p:custDataLst>
            </p:nvPr>
          </p:nvSpPr>
          <p:spPr>
            <a:xfrm>
              <a:off x="690622" y="6048375"/>
              <a:ext cx="280929" cy="76132"/>
            </a:xfrm>
            <a:custGeom>
              <a:avLst/>
              <a:gdLst/>
              <a:ahLst/>
              <a:cxnLst/>
              <a:rect l="0" t="0" r="0" b="0"/>
              <a:pathLst>
                <a:path w="280929" h="76132">
                  <a:moveTo>
                    <a:pt x="33278" y="57150"/>
                  </a:moveTo>
                  <a:lnTo>
                    <a:pt x="33278" y="57150"/>
                  </a:lnTo>
                  <a:lnTo>
                    <a:pt x="8675" y="73552"/>
                  </a:lnTo>
                  <a:lnTo>
                    <a:pt x="0" y="75677"/>
                  </a:lnTo>
                  <a:lnTo>
                    <a:pt x="509" y="75851"/>
                  </a:lnTo>
                  <a:lnTo>
                    <a:pt x="13988" y="76131"/>
                  </a:lnTo>
                  <a:lnTo>
                    <a:pt x="50728" y="65830"/>
                  </a:lnTo>
                  <a:lnTo>
                    <a:pt x="92582" y="53809"/>
                  </a:lnTo>
                  <a:lnTo>
                    <a:pt x="136457" y="44400"/>
                  </a:lnTo>
                  <a:lnTo>
                    <a:pt x="183481" y="31740"/>
                  </a:lnTo>
                  <a:lnTo>
                    <a:pt x="227957" y="15873"/>
                  </a:lnTo>
                  <a:lnTo>
                    <a:pt x="2809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09"/>
            <p:cNvSpPr/>
            <p:nvPr>
              <p:custDataLst>
                <p:tags r:id="rId58"/>
              </p:custDataLst>
            </p:nvPr>
          </p:nvSpPr>
          <p:spPr>
            <a:xfrm>
              <a:off x="860290" y="5915025"/>
              <a:ext cx="195204" cy="257176"/>
            </a:xfrm>
            <a:custGeom>
              <a:avLst/>
              <a:gdLst/>
              <a:ahLst/>
              <a:cxnLst/>
              <a:rect l="0" t="0" r="0" b="0"/>
              <a:pathLst>
                <a:path w="195204" h="257176">
                  <a:moveTo>
                    <a:pt x="25535" y="0"/>
                  </a:moveTo>
                  <a:lnTo>
                    <a:pt x="25535" y="0"/>
                  </a:lnTo>
                  <a:lnTo>
                    <a:pt x="7221" y="0"/>
                  </a:lnTo>
                  <a:lnTo>
                    <a:pt x="3801" y="1058"/>
                  </a:lnTo>
                  <a:lnTo>
                    <a:pt x="1520" y="2822"/>
                  </a:lnTo>
                  <a:lnTo>
                    <a:pt x="0" y="5056"/>
                  </a:lnTo>
                  <a:lnTo>
                    <a:pt x="1103" y="7604"/>
                  </a:lnTo>
                  <a:lnTo>
                    <a:pt x="7974" y="13257"/>
                  </a:lnTo>
                  <a:lnTo>
                    <a:pt x="50021" y="31798"/>
                  </a:lnTo>
                  <a:lnTo>
                    <a:pt x="90104" y="44810"/>
                  </a:lnTo>
                  <a:lnTo>
                    <a:pt x="105032" y="48490"/>
                  </a:lnTo>
                  <a:lnTo>
                    <a:pt x="137664" y="68100"/>
                  </a:lnTo>
                  <a:lnTo>
                    <a:pt x="175728" y="98613"/>
                  </a:lnTo>
                  <a:lnTo>
                    <a:pt x="190972" y="130200"/>
                  </a:lnTo>
                  <a:lnTo>
                    <a:pt x="195203" y="159345"/>
                  </a:lnTo>
                  <a:lnTo>
                    <a:pt x="193371" y="174184"/>
                  </a:lnTo>
                  <a:lnTo>
                    <a:pt x="187970" y="185365"/>
                  </a:lnTo>
                  <a:lnTo>
                    <a:pt x="162802" y="227845"/>
                  </a:lnTo>
                  <a:lnTo>
                    <a:pt x="13983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61"/>
          <p:cNvGrpSpPr/>
          <p:nvPr/>
        </p:nvGrpSpPr>
        <p:grpSpPr>
          <a:xfrm>
            <a:off x="2028825" y="5721944"/>
            <a:ext cx="2409826" cy="564557"/>
            <a:chOff x="2028825" y="5721944"/>
            <a:chExt cx="2409826" cy="564557"/>
          </a:xfrm>
        </p:grpSpPr>
        <p:sp>
          <p:nvSpPr>
            <p:cNvPr id="438" name="SMARTInkShape-210"/>
            <p:cNvSpPr/>
            <p:nvPr>
              <p:custDataLst>
                <p:tags r:id="rId39"/>
              </p:custDataLst>
            </p:nvPr>
          </p:nvSpPr>
          <p:spPr>
            <a:xfrm>
              <a:off x="2296086" y="5924703"/>
              <a:ext cx="170890" cy="216387"/>
            </a:xfrm>
            <a:custGeom>
              <a:avLst/>
              <a:gdLst/>
              <a:ahLst/>
              <a:cxnLst/>
              <a:rect l="0" t="0" r="0" b="0"/>
              <a:pathLst>
                <a:path w="170890" h="216387">
                  <a:moveTo>
                    <a:pt x="113739" y="28422"/>
                  </a:moveTo>
                  <a:lnTo>
                    <a:pt x="113739" y="28422"/>
                  </a:lnTo>
                  <a:lnTo>
                    <a:pt x="121940" y="20221"/>
                  </a:lnTo>
                  <a:lnTo>
                    <a:pt x="122872" y="14233"/>
                  </a:lnTo>
                  <a:lnTo>
                    <a:pt x="120267" y="8710"/>
                  </a:lnTo>
                  <a:lnTo>
                    <a:pt x="115029" y="1598"/>
                  </a:lnTo>
                  <a:lnTo>
                    <a:pt x="92394" y="0"/>
                  </a:lnTo>
                  <a:lnTo>
                    <a:pt x="77193" y="4949"/>
                  </a:lnTo>
                  <a:lnTo>
                    <a:pt x="68216" y="15873"/>
                  </a:lnTo>
                  <a:lnTo>
                    <a:pt x="59640" y="29194"/>
                  </a:lnTo>
                  <a:lnTo>
                    <a:pt x="43970" y="44761"/>
                  </a:lnTo>
                  <a:lnTo>
                    <a:pt x="21950" y="83662"/>
                  </a:lnTo>
                  <a:lnTo>
                    <a:pt x="9020" y="122982"/>
                  </a:lnTo>
                  <a:lnTo>
                    <a:pt x="701" y="158113"/>
                  </a:lnTo>
                  <a:lnTo>
                    <a:pt x="0" y="173905"/>
                  </a:lnTo>
                  <a:lnTo>
                    <a:pt x="5333" y="188684"/>
                  </a:lnTo>
                  <a:lnTo>
                    <a:pt x="14758" y="201249"/>
                  </a:lnTo>
                  <a:lnTo>
                    <a:pt x="26003" y="210361"/>
                  </a:lnTo>
                  <a:lnTo>
                    <a:pt x="40879" y="215118"/>
                  </a:lnTo>
                  <a:lnTo>
                    <a:pt x="49291" y="216386"/>
                  </a:lnTo>
                  <a:lnTo>
                    <a:pt x="67104" y="212151"/>
                  </a:lnTo>
                  <a:lnTo>
                    <a:pt x="92160" y="197865"/>
                  </a:lnTo>
                  <a:lnTo>
                    <a:pt x="110167" y="180227"/>
                  </a:lnTo>
                  <a:lnTo>
                    <a:pt x="122206" y="158773"/>
                  </a:lnTo>
                  <a:lnTo>
                    <a:pt x="130699" y="133193"/>
                  </a:lnTo>
                  <a:lnTo>
                    <a:pt x="132514" y="91020"/>
                  </a:lnTo>
                  <a:lnTo>
                    <a:pt x="131694" y="51757"/>
                  </a:lnTo>
                  <a:lnTo>
                    <a:pt x="127716" y="35618"/>
                  </a:lnTo>
                  <a:lnTo>
                    <a:pt x="116776" y="20684"/>
                  </a:lnTo>
                  <a:lnTo>
                    <a:pt x="109414" y="13739"/>
                  </a:lnTo>
                  <a:lnTo>
                    <a:pt x="101331" y="10166"/>
                  </a:lnTo>
                  <a:lnTo>
                    <a:pt x="83882" y="9019"/>
                  </a:lnTo>
                  <a:lnTo>
                    <a:pt x="61266" y="14324"/>
                  </a:lnTo>
                  <a:lnTo>
                    <a:pt x="55474" y="19023"/>
                  </a:lnTo>
                  <a:lnTo>
                    <a:pt x="42265" y="40807"/>
                  </a:lnTo>
                  <a:lnTo>
                    <a:pt x="35053" y="58267"/>
                  </a:lnTo>
                  <a:lnTo>
                    <a:pt x="33965" y="73789"/>
                  </a:lnTo>
                  <a:lnTo>
                    <a:pt x="35156" y="80892"/>
                  </a:lnTo>
                  <a:lnTo>
                    <a:pt x="39126" y="86685"/>
                  </a:lnTo>
                  <a:lnTo>
                    <a:pt x="72046" y="107107"/>
                  </a:lnTo>
                  <a:lnTo>
                    <a:pt x="90623" y="108196"/>
                  </a:lnTo>
                  <a:lnTo>
                    <a:pt x="129745" y="104034"/>
                  </a:lnTo>
                  <a:lnTo>
                    <a:pt x="170889" y="95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11"/>
            <p:cNvSpPr/>
            <p:nvPr>
              <p:custDataLst>
                <p:tags r:id="rId40"/>
              </p:custDataLst>
            </p:nvPr>
          </p:nvSpPr>
          <p:spPr>
            <a:xfrm>
              <a:off x="2324134" y="5721944"/>
              <a:ext cx="95217" cy="114472"/>
            </a:xfrm>
            <a:custGeom>
              <a:avLst/>
              <a:gdLst/>
              <a:ahLst/>
              <a:cxnLst/>
              <a:rect l="0" t="0" r="0" b="0"/>
              <a:pathLst>
                <a:path w="95217" h="114472">
                  <a:moveTo>
                    <a:pt x="9491" y="50206"/>
                  </a:moveTo>
                  <a:lnTo>
                    <a:pt x="9491" y="50206"/>
                  </a:lnTo>
                  <a:lnTo>
                    <a:pt x="8433" y="65415"/>
                  </a:lnTo>
                  <a:lnTo>
                    <a:pt x="1290" y="94987"/>
                  </a:lnTo>
                  <a:lnTo>
                    <a:pt x="82" y="114471"/>
                  </a:lnTo>
                  <a:lnTo>
                    <a:pt x="0" y="111110"/>
                  </a:lnTo>
                  <a:lnTo>
                    <a:pt x="11726" y="66084"/>
                  </a:lnTo>
                  <a:lnTo>
                    <a:pt x="23646" y="18798"/>
                  </a:lnTo>
                  <a:lnTo>
                    <a:pt x="32147" y="2329"/>
                  </a:lnTo>
                  <a:lnTo>
                    <a:pt x="35179" y="297"/>
                  </a:lnTo>
                  <a:lnTo>
                    <a:pt x="38258" y="0"/>
                  </a:lnTo>
                  <a:lnTo>
                    <a:pt x="50804" y="2071"/>
                  </a:lnTo>
                  <a:lnTo>
                    <a:pt x="52908" y="4358"/>
                  </a:lnTo>
                  <a:lnTo>
                    <a:pt x="55246" y="12543"/>
                  </a:lnTo>
                  <a:lnTo>
                    <a:pt x="64751" y="23236"/>
                  </a:lnTo>
                  <a:lnTo>
                    <a:pt x="77443" y="36103"/>
                  </a:lnTo>
                  <a:lnTo>
                    <a:pt x="95216" y="78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12"/>
            <p:cNvSpPr/>
            <p:nvPr>
              <p:custDataLst>
                <p:tags r:id="rId41"/>
              </p:custDataLst>
            </p:nvPr>
          </p:nvSpPr>
          <p:spPr>
            <a:xfrm>
              <a:off x="2631337" y="5991225"/>
              <a:ext cx="121389" cy="114301"/>
            </a:xfrm>
            <a:custGeom>
              <a:avLst/>
              <a:gdLst/>
              <a:ahLst/>
              <a:cxnLst/>
              <a:rect l="0" t="0" r="0" b="0"/>
              <a:pathLst>
                <a:path w="121389" h="114301">
                  <a:moveTo>
                    <a:pt x="111863" y="0"/>
                  </a:moveTo>
                  <a:lnTo>
                    <a:pt x="111863" y="0"/>
                  </a:lnTo>
                  <a:lnTo>
                    <a:pt x="106807" y="5056"/>
                  </a:lnTo>
                  <a:lnTo>
                    <a:pt x="98680" y="7539"/>
                  </a:lnTo>
                  <a:lnTo>
                    <a:pt x="93549" y="8201"/>
                  </a:lnTo>
                  <a:lnTo>
                    <a:pt x="82204" y="14581"/>
                  </a:lnTo>
                  <a:lnTo>
                    <a:pt x="38774" y="46070"/>
                  </a:lnTo>
                  <a:lnTo>
                    <a:pt x="5789" y="69436"/>
                  </a:lnTo>
                  <a:lnTo>
                    <a:pt x="1219" y="76016"/>
                  </a:lnTo>
                  <a:lnTo>
                    <a:pt x="0" y="79252"/>
                  </a:lnTo>
                  <a:lnTo>
                    <a:pt x="1305" y="82468"/>
                  </a:lnTo>
                  <a:lnTo>
                    <a:pt x="8399" y="88864"/>
                  </a:lnTo>
                  <a:lnTo>
                    <a:pt x="21429" y="92412"/>
                  </a:lnTo>
                  <a:lnTo>
                    <a:pt x="60721" y="99746"/>
                  </a:lnTo>
                  <a:lnTo>
                    <a:pt x="12138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13"/>
            <p:cNvSpPr/>
            <p:nvPr>
              <p:custDataLst>
                <p:tags r:id="rId42"/>
              </p:custDataLst>
            </p:nvPr>
          </p:nvSpPr>
          <p:spPr>
            <a:xfrm>
              <a:off x="2628900" y="6162675"/>
              <a:ext cx="171451" cy="18658"/>
            </a:xfrm>
            <a:custGeom>
              <a:avLst/>
              <a:gdLst/>
              <a:ahLst/>
              <a:cxnLst/>
              <a:rect l="0" t="0" r="0" b="0"/>
              <a:pathLst>
                <a:path w="171451" h="18658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0361" y="17064"/>
                  </a:lnTo>
                  <a:lnTo>
                    <a:pt x="42616" y="18657"/>
                  </a:lnTo>
                  <a:lnTo>
                    <a:pt x="83677" y="12426"/>
                  </a:lnTo>
                  <a:lnTo>
                    <a:pt x="125019" y="990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14"/>
            <p:cNvSpPr/>
            <p:nvPr>
              <p:custDataLst>
                <p:tags r:id="rId43"/>
              </p:custDataLst>
            </p:nvPr>
          </p:nvSpPr>
          <p:spPr>
            <a:xfrm>
              <a:off x="2955124" y="5969433"/>
              <a:ext cx="150027" cy="212695"/>
            </a:xfrm>
            <a:custGeom>
              <a:avLst/>
              <a:gdLst/>
              <a:ahLst/>
              <a:cxnLst/>
              <a:rect l="0" t="0" r="0" b="0"/>
              <a:pathLst>
                <a:path w="150027" h="212695">
                  <a:moveTo>
                    <a:pt x="83351" y="31317"/>
                  </a:moveTo>
                  <a:lnTo>
                    <a:pt x="83351" y="31317"/>
                  </a:lnTo>
                  <a:lnTo>
                    <a:pt x="83351" y="26261"/>
                  </a:lnTo>
                  <a:lnTo>
                    <a:pt x="80529" y="20956"/>
                  </a:lnTo>
                  <a:lnTo>
                    <a:pt x="75150" y="13984"/>
                  </a:lnTo>
                  <a:lnTo>
                    <a:pt x="71593" y="13030"/>
                  </a:lnTo>
                  <a:lnTo>
                    <a:pt x="69162" y="12775"/>
                  </a:lnTo>
                  <a:lnTo>
                    <a:pt x="66483" y="14723"/>
                  </a:lnTo>
                  <a:lnTo>
                    <a:pt x="40476" y="48061"/>
                  </a:lnTo>
                  <a:lnTo>
                    <a:pt x="14546" y="93916"/>
                  </a:lnTo>
                  <a:lnTo>
                    <a:pt x="2065" y="135247"/>
                  </a:lnTo>
                  <a:lnTo>
                    <a:pt x="0" y="169591"/>
                  </a:lnTo>
                  <a:lnTo>
                    <a:pt x="3267" y="186611"/>
                  </a:lnTo>
                  <a:lnTo>
                    <a:pt x="16113" y="208093"/>
                  </a:lnTo>
                  <a:lnTo>
                    <a:pt x="22651" y="211609"/>
                  </a:lnTo>
                  <a:lnTo>
                    <a:pt x="38381" y="212694"/>
                  </a:lnTo>
                  <a:lnTo>
                    <a:pt x="60031" y="207354"/>
                  </a:lnTo>
                  <a:lnTo>
                    <a:pt x="73339" y="196339"/>
                  </a:lnTo>
                  <a:lnTo>
                    <a:pt x="114906" y="151206"/>
                  </a:lnTo>
                  <a:lnTo>
                    <a:pt x="123128" y="138928"/>
                  </a:lnTo>
                  <a:lnTo>
                    <a:pt x="128651" y="115060"/>
                  </a:lnTo>
                  <a:lnTo>
                    <a:pt x="129458" y="74122"/>
                  </a:lnTo>
                  <a:lnTo>
                    <a:pt x="117658" y="38535"/>
                  </a:lnTo>
                  <a:lnTo>
                    <a:pt x="96028" y="1804"/>
                  </a:lnTo>
                  <a:lnTo>
                    <a:pt x="90744" y="0"/>
                  </a:lnTo>
                  <a:lnTo>
                    <a:pt x="73584" y="818"/>
                  </a:lnTo>
                  <a:lnTo>
                    <a:pt x="60313" y="4709"/>
                  </a:lnTo>
                  <a:lnTo>
                    <a:pt x="44069" y="15673"/>
                  </a:lnTo>
                  <a:lnTo>
                    <a:pt x="33084" y="27539"/>
                  </a:lnTo>
                  <a:lnTo>
                    <a:pt x="24674" y="43397"/>
                  </a:lnTo>
                  <a:lnTo>
                    <a:pt x="24125" y="49953"/>
                  </a:lnTo>
                  <a:lnTo>
                    <a:pt x="25875" y="55383"/>
                  </a:lnTo>
                  <a:lnTo>
                    <a:pt x="33465" y="64238"/>
                  </a:lnTo>
                  <a:lnTo>
                    <a:pt x="61664" y="81853"/>
                  </a:lnTo>
                  <a:lnTo>
                    <a:pt x="101841" y="87160"/>
                  </a:lnTo>
                  <a:lnTo>
                    <a:pt x="150026" y="88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15"/>
            <p:cNvSpPr/>
            <p:nvPr>
              <p:custDataLst>
                <p:tags r:id="rId44"/>
              </p:custDataLst>
            </p:nvPr>
          </p:nvSpPr>
          <p:spPr>
            <a:xfrm>
              <a:off x="3096595" y="6172200"/>
              <a:ext cx="78177" cy="66109"/>
            </a:xfrm>
            <a:custGeom>
              <a:avLst/>
              <a:gdLst/>
              <a:ahLst/>
              <a:cxnLst/>
              <a:rect l="0" t="0" r="0" b="0"/>
              <a:pathLst>
                <a:path w="78177" h="66109">
                  <a:moveTo>
                    <a:pt x="46655" y="0"/>
                  </a:moveTo>
                  <a:lnTo>
                    <a:pt x="46655" y="0"/>
                  </a:lnTo>
                  <a:lnTo>
                    <a:pt x="36542" y="0"/>
                  </a:lnTo>
                  <a:lnTo>
                    <a:pt x="28755" y="2822"/>
                  </a:lnTo>
                  <a:lnTo>
                    <a:pt x="10076" y="13257"/>
                  </a:lnTo>
                  <a:lnTo>
                    <a:pt x="6394" y="17305"/>
                  </a:lnTo>
                  <a:lnTo>
                    <a:pt x="2303" y="27446"/>
                  </a:lnTo>
                  <a:lnTo>
                    <a:pt x="0" y="40001"/>
                  </a:lnTo>
                  <a:lnTo>
                    <a:pt x="2283" y="47059"/>
                  </a:lnTo>
                  <a:lnTo>
                    <a:pt x="4374" y="50423"/>
                  </a:lnTo>
                  <a:lnTo>
                    <a:pt x="22485" y="60213"/>
                  </a:lnTo>
                  <a:lnTo>
                    <a:pt x="49446" y="65399"/>
                  </a:lnTo>
                  <a:lnTo>
                    <a:pt x="62359" y="66108"/>
                  </a:lnTo>
                  <a:lnTo>
                    <a:pt x="72332" y="63600"/>
                  </a:lnTo>
                  <a:lnTo>
                    <a:pt x="76473" y="61451"/>
                  </a:lnTo>
                  <a:lnTo>
                    <a:pt x="78176" y="57900"/>
                  </a:lnTo>
                  <a:lnTo>
                    <a:pt x="77245" y="48311"/>
                  </a:lnTo>
                  <a:lnTo>
                    <a:pt x="65714" y="31012"/>
                  </a:lnTo>
                  <a:lnTo>
                    <a:pt x="4665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16"/>
            <p:cNvSpPr/>
            <p:nvPr>
              <p:custDataLst>
                <p:tags r:id="rId45"/>
              </p:custDataLst>
            </p:nvPr>
          </p:nvSpPr>
          <p:spPr>
            <a:xfrm>
              <a:off x="3314700" y="6105525"/>
              <a:ext cx="114301" cy="9474"/>
            </a:xfrm>
            <a:custGeom>
              <a:avLst/>
              <a:gdLst/>
              <a:ahLst/>
              <a:cxnLst/>
              <a:rect l="0" t="0" r="0" b="0"/>
              <a:pathLst>
                <a:path w="114301" h="947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58308" y="9473"/>
                  </a:lnTo>
                  <a:lnTo>
                    <a:pt x="86068" y="66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17"/>
            <p:cNvSpPr/>
            <p:nvPr>
              <p:custDataLst>
                <p:tags r:id="rId46"/>
              </p:custDataLst>
            </p:nvPr>
          </p:nvSpPr>
          <p:spPr>
            <a:xfrm>
              <a:off x="3382699" y="6029325"/>
              <a:ext cx="17727" cy="152401"/>
            </a:xfrm>
            <a:custGeom>
              <a:avLst/>
              <a:gdLst/>
              <a:ahLst/>
              <a:cxnLst/>
              <a:rect l="0" t="0" r="0" b="0"/>
              <a:pathLst>
                <a:path w="17727" h="152401">
                  <a:moveTo>
                    <a:pt x="8201" y="0"/>
                  </a:moveTo>
                  <a:lnTo>
                    <a:pt x="8201" y="0"/>
                  </a:lnTo>
                  <a:lnTo>
                    <a:pt x="7143" y="9721"/>
                  </a:lnTo>
                  <a:lnTo>
                    <a:pt x="0" y="43848"/>
                  </a:lnTo>
                  <a:lnTo>
                    <a:pt x="6993" y="85642"/>
                  </a:lnTo>
                  <a:lnTo>
                    <a:pt x="17726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18"/>
            <p:cNvSpPr/>
            <p:nvPr>
              <p:custDataLst>
                <p:tags r:id="rId47"/>
              </p:custDataLst>
            </p:nvPr>
          </p:nvSpPr>
          <p:spPr>
            <a:xfrm>
              <a:off x="3600843" y="5991355"/>
              <a:ext cx="177922" cy="185954"/>
            </a:xfrm>
            <a:custGeom>
              <a:avLst/>
              <a:gdLst/>
              <a:ahLst/>
              <a:cxnLst/>
              <a:rect l="0" t="0" r="0" b="0"/>
              <a:pathLst>
                <a:path w="177922" h="185954">
                  <a:moveTo>
                    <a:pt x="9132" y="37970"/>
                  </a:moveTo>
                  <a:lnTo>
                    <a:pt x="9132" y="37970"/>
                  </a:lnTo>
                  <a:lnTo>
                    <a:pt x="0" y="28838"/>
                  </a:lnTo>
                  <a:lnTo>
                    <a:pt x="4780" y="23505"/>
                  </a:lnTo>
                  <a:lnTo>
                    <a:pt x="23012" y="15222"/>
                  </a:lnTo>
                  <a:lnTo>
                    <a:pt x="69678" y="7340"/>
                  </a:lnTo>
                  <a:lnTo>
                    <a:pt x="110591" y="854"/>
                  </a:lnTo>
                  <a:lnTo>
                    <a:pt x="155830" y="0"/>
                  </a:lnTo>
                  <a:lnTo>
                    <a:pt x="167112" y="2750"/>
                  </a:lnTo>
                  <a:lnTo>
                    <a:pt x="171602" y="4964"/>
                  </a:lnTo>
                  <a:lnTo>
                    <a:pt x="174595" y="7499"/>
                  </a:lnTo>
                  <a:lnTo>
                    <a:pt x="177921" y="13139"/>
                  </a:lnTo>
                  <a:lnTo>
                    <a:pt x="176691" y="16124"/>
                  </a:lnTo>
                  <a:lnTo>
                    <a:pt x="130676" y="62618"/>
                  </a:lnTo>
                  <a:lnTo>
                    <a:pt x="83505" y="106602"/>
                  </a:lnTo>
                  <a:lnTo>
                    <a:pt x="35989" y="153990"/>
                  </a:lnTo>
                  <a:lnTo>
                    <a:pt x="16632" y="167858"/>
                  </a:lnTo>
                  <a:lnTo>
                    <a:pt x="10120" y="178925"/>
                  </a:lnTo>
                  <a:lnTo>
                    <a:pt x="12393" y="182814"/>
                  </a:lnTo>
                  <a:lnTo>
                    <a:pt x="14481" y="185333"/>
                  </a:lnTo>
                  <a:lnTo>
                    <a:pt x="17990" y="185953"/>
                  </a:lnTo>
                  <a:lnTo>
                    <a:pt x="58510" y="181433"/>
                  </a:lnTo>
                  <a:lnTo>
                    <a:pt x="142482" y="171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19"/>
            <p:cNvSpPr/>
            <p:nvPr>
              <p:custDataLst>
                <p:tags r:id="rId48"/>
              </p:custDataLst>
            </p:nvPr>
          </p:nvSpPr>
          <p:spPr>
            <a:xfrm>
              <a:off x="3804890" y="6143625"/>
              <a:ext cx="81311" cy="71880"/>
            </a:xfrm>
            <a:custGeom>
              <a:avLst/>
              <a:gdLst/>
              <a:ahLst/>
              <a:cxnLst/>
              <a:rect l="0" t="0" r="0" b="0"/>
              <a:pathLst>
                <a:path w="81311" h="71880">
                  <a:moveTo>
                    <a:pt x="71785" y="0"/>
                  </a:moveTo>
                  <a:lnTo>
                    <a:pt x="71785" y="0"/>
                  </a:lnTo>
                  <a:lnTo>
                    <a:pt x="71785" y="5056"/>
                  </a:lnTo>
                  <a:lnTo>
                    <a:pt x="68963" y="10361"/>
                  </a:lnTo>
                  <a:lnTo>
                    <a:pt x="65239" y="16247"/>
                  </a:lnTo>
                  <a:lnTo>
                    <a:pt x="57596" y="36856"/>
                  </a:lnTo>
                  <a:lnTo>
                    <a:pt x="49251" y="45661"/>
                  </a:lnTo>
                  <a:lnTo>
                    <a:pt x="28131" y="62183"/>
                  </a:lnTo>
                  <a:lnTo>
                    <a:pt x="21338" y="64678"/>
                  </a:lnTo>
                  <a:lnTo>
                    <a:pt x="18046" y="64286"/>
                  </a:lnTo>
                  <a:lnTo>
                    <a:pt x="7023" y="58299"/>
                  </a:lnTo>
                  <a:lnTo>
                    <a:pt x="620" y="52434"/>
                  </a:lnTo>
                  <a:lnTo>
                    <a:pt x="0" y="50831"/>
                  </a:lnTo>
                  <a:lnTo>
                    <a:pt x="645" y="49762"/>
                  </a:lnTo>
                  <a:lnTo>
                    <a:pt x="4184" y="48575"/>
                  </a:lnTo>
                  <a:lnTo>
                    <a:pt x="9285" y="48047"/>
                  </a:lnTo>
                  <a:lnTo>
                    <a:pt x="39211" y="57350"/>
                  </a:lnTo>
                  <a:lnTo>
                    <a:pt x="52572" y="64519"/>
                  </a:lnTo>
                  <a:lnTo>
                    <a:pt x="55801" y="65238"/>
                  </a:lnTo>
                  <a:lnTo>
                    <a:pt x="65402" y="71305"/>
                  </a:lnTo>
                  <a:lnTo>
                    <a:pt x="68588" y="71879"/>
                  </a:lnTo>
                  <a:lnTo>
                    <a:pt x="8131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20"/>
            <p:cNvSpPr/>
            <p:nvPr>
              <p:custDataLst>
                <p:tags r:id="rId49"/>
              </p:custDataLst>
            </p:nvPr>
          </p:nvSpPr>
          <p:spPr>
            <a:xfrm>
              <a:off x="3905250" y="6143625"/>
              <a:ext cx="47626" cy="142876"/>
            </a:xfrm>
            <a:custGeom>
              <a:avLst/>
              <a:gdLst/>
              <a:ahLst/>
              <a:cxnLst/>
              <a:rect l="0" t="0" r="0" b="0"/>
              <a:pathLst>
                <a:path w="47626" h="14287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31378" y="43873"/>
                  </a:lnTo>
                  <a:lnTo>
                    <a:pt x="21056" y="73559"/>
                  </a:lnTo>
                  <a:lnTo>
                    <a:pt x="7179" y="9776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21"/>
            <p:cNvSpPr/>
            <p:nvPr>
              <p:custDataLst>
                <p:tags r:id="rId50"/>
              </p:custDataLst>
            </p:nvPr>
          </p:nvSpPr>
          <p:spPr>
            <a:xfrm>
              <a:off x="3971925" y="6219859"/>
              <a:ext cx="114301" cy="66594"/>
            </a:xfrm>
            <a:custGeom>
              <a:avLst/>
              <a:gdLst/>
              <a:ahLst/>
              <a:cxnLst/>
              <a:rect l="0" t="0" r="0" b="0"/>
              <a:pathLst>
                <a:path w="114301" h="66594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1058" y="849"/>
                  </a:lnTo>
                  <a:lnTo>
                    <a:pt x="19246" y="0"/>
                  </a:lnTo>
                  <a:lnTo>
                    <a:pt x="22355" y="1047"/>
                  </a:lnTo>
                  <a:lnTo>
                    <a:pt x="24429" y="2803"/>
                  </a:lnTo>
                  <a:lnTo>
                    <a:pt x="34575" y="22760"/>
                  </a:lnTo>
                  <a:lnTo>
                    <a:pt x="36533" y="30558"/>
                  </a:lnTo>
                  <a:lnTo>
                    <a:pt x="35997" y="34119"/>
                  </a:lnTo>
                  <a:lnTo>
                    <a:pt x="32579" y="40898"/>
                  </a:lnTo>
                  <a:lnTo>
                    <a:pt x="22820" y="53873"/>
                  </a:lnTo>
                  <a:lnTo>
                    <a:pt x="20726" y="60260"/>
                  </a:lnTo>
                  <a:lnTo>
                    <a:pt x="19109" y="62387"/>
                  </a:lnTo>
                  <a:lnTo>
                    <a:pt x="14490" y="64751"/>
                  </a:lnTo>
                  <a:lnTo>
                    <a:pt x="13893" y="65381"/>
                  </a:lnTo>
                  <a:lnTo>
                    <a:pt x="14554" y="65801"/>
                  </a:lnTo>
                  <a:lnTo>
                    <a:pt x="42158" y="66593"/>
                  </a:lnTo>
                  <a:lnTo>
                    <a:pt x="82489" y="60085"/>
                  </a:lnTo>
                  <a:lnTo>
                    <a:pt x="114300" y="5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22"/>
            <p:cNvSpPr/>
            <p:nvPr>
              <p:custDataLst>
                <p:tags r:id="rId51"/>
              </p:custDataLst>
            </p:nvPr>
          </p:nvSpPr>
          <p:spPr>
            <a:xfrm>
              <a:off x="4197604" y="6029475"/>
              <a:ext cx="78021" cy="150215"/>
            </a:xfrm>
            <a:custGeom>
              <a:avLst/>
              <a:gdLst/>
              <a:ahLst/>
              <a:cxnLst/>
              <a:rect l="0" t="0" r="0" b="0"/>
              <a:pathLst>
                <a:path w="78021" h="150215">
                  <a:moveTo>
                    <a:pt x="50546" y="18900"/>
                  </a:moveTo>
                  <a:lnTo>
                    <a:pt x="50546" y="18900"/>
                  </a:lnTo>
                  <a:lnTo>
                    <a:pt x="55603" y="13844"/>
                  </a:lnTo>
                  <a:lnTo>
                    <a:pt x="56034" y="11296"/>
                  </a:lnTo>
                  <a:lnTo>
                    <a:pt x="55263" y="8539"/>
                  </a:lnTo>
                  <a:lnTo>
                    <a:pt x="51478" y="1567"/>
                  </a:lnTo>
                  <a:lnTo>
                    <a:pt x="48138" y="613"/>
                  </a:lnTo>
                  <a:lnTo>
                    <a:pt x="37370" y="0"/>
                  </a:lnTo>
                  <a:lnTo>
                    <a:pt x="23124" y="4952"/>
                  </a:lnTo>
                  <a:lnTo>
                    <a:pt x="10553" y="13121"/>
                  </a:lnTo>
                  <a:lnTo>
                    <a:pt x="126" y="27301"/>
                  </a:lnTo>
                  <a:lnTo>
                    <a:pt x="0" y="32967"/>
                  </a:lnTo>
                  <a:lnTo>
                    <a:pt x="5503" y="44908"/>
                  </a:lnTo>
                  <a:lnTo>
                    <a:pt x="30150" y="74253"/>
                  </a:lnTo>
                  <a:lnTo>
                    <a:pt x="66582" y="102895"/>
                  </a:lnTo>
                  <a:lnTo>
                    <a:pt x="73548" y="114792"/>
                  </a:lnTo>
                  <a:lnTo>
                    <a:pt x="78020" y="134620"/>
                  </a:lnTo>
                  <a:lnTo>
                    <a:pt x="76270" y="138380"/>
                  </a:lnTo>
                  <a:lnTo>
                    <a:pt x="68682" y="145380"/>
                  </a:lnTo>
                  <a:lnTo>
                    <a:pt x="58254" y="149197"/>
                  </a:lnTo>
                  <a:lnTo>
                    <a:pt x="52509" y="150214"/>
                  </a:lnTo>
                  <a:lnTo>
                    <a:pt x="48680" y="149835"/>
                  </a:lnTo>
                  <a:lnTo>
                    <a:pt x="46127" y="148523"/>
                  </a:lnTo>
                  <a:lnTo>
                    <a:pt x="44425" y="146590"/>
                  </a:lnTo>
                  <a:lnTo>
                    <a:pt x="41021" y="12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23"/>
            <p:cNvSpPr/>
            <p:nvPr>
              <p:custDataLst>
                <p:tags r:id="rId52"/>
              </p:custDataLst>
            </p:nvPr>
          </p:nvSpPr>
          <p:spPr>
            <a:xfrm>
              <a:off x="4325443" y="6053657"/>
              <a:ext cx="113208" cy="106147"/>
            </a:xfrm>
            <a:custGeom>
              <a:avLst/>
              <a:gdLst/>
              <a:ahLst/>
              <a:cxnLst/>
              <a:rect l="0" t="0" r="0" b="0"/>
              <a:pathLst>
                <a:path w="113208" h="106147">
                  <a:moveTo>
                    <a:pt x="8432" y="42343"/>
                  </a:moveTo>
                  <a:lnTo>
                    <a:pt x="8432" y="42343"/>
                  </a:lnTo>
                  <a:lnTo>
                    <a:pt x="26698" y="42343"/>
                  </a:lnTo>
                  <a:lnTo>
                    <a:pt x="49171" y="26096"/>
                  </a:lnTo>
                  <a:lnTo>
                    <a:pt x="60207" y="10545"/>
                  </a:lnTo>
                  <a:lnTo>
                    <a:pt x="60940" y="7385"/>
                  </a:lnTo>
                  <a:lnTo>
                    <a:pt x="60370" y="4221"/>
                  </a:lnTo>
                  <a:lnTo>
                    <a:pt x="58933" y="1053"/>
                  </a:lnTo>
                  <a:lnTo>
                    <a:pt x="55857" y="0"/>
                  </a:lnTo>
                  <a:lnTo>
                    <a:pt x="46796" y="1652"/>
                  </a:lnTo>
                  <a:lnTo>
                    <a:pt x="29795" y="8531"/>
                  </a:lnTo>
                  <a:lnTo>
                    <a:pt x="11351" y="27386"/>
                  </a:lnTo>
                  <a:lnTo>
                    <a:pt x="4438" y="41340"/>
                  </a:lnTo>
                  <a:lnTo>
                    <a:pt x="0" y="62489"/>
                  </a:lnTo>
                  <a:lnTo>
                    <a:pt x="9344" y="83590"/>
                  </a:lnTo>
                  <a:lnTo>
                    <a:pt x="19774" y="95247"/>
                  </a:lnTo>
                  <a:lnTo>
                    <a:pt x="25518" y="99838"/>
                  </a:lnTo>
                  <a:lnTo>
                    <a:pt x="43190" y="104938"/>
                  </a:lnTo>
                  <a:lnTo>
                    <a:pt x="64096" y="106146"/>
                  </a:lnTo>
                  <a:lnTo>
                    <a:pt x="97842" y="100578"/>
                  </a:lnTo>
                  <a:lnTo>
                    <a:pt x="113207" y="89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24"/>
            <p:cNvSpPr/>
            <p:nvPr>
              <p:custDataLst>
                <p:tags r:id="rId53"/>
              </p:custDataLst>
            </p:nvPr>
          </p:nvSpPr>
          <p:spPr>
            <a:xfrm>
              <a:off x="4278059" y="5835757"/>
              <a:ext cx="84392" cy="77020"/>
            </a:xfrm>
            <a:custGeom>
              <a:avLst/>
              <a:gdLst/>
              <a:ahLst/>
              <a:cxnLst/>
              <a:rect l="0" t="0" r="0" b="0"/>
              <a:pathLst>
                <a:path w="84392" h="77020">
                  <a:moveTo>
                    <a:pt x="17716" y="41168"/>
                  </a:moveTo>
                  <a:lnTo>
                    <a:pt x="17716" y="41168"/>
                  </a:lnTo>
                  <a:lnTo>
                    <a:pt x="17716" y="36112"/>
                  </a:lnTo>
                  <a:lnTo>
                    <a:pt x="16658" y="35680"/>
                  </a:lnTo>
                  <a:lnTo>
                    <a:pt x="12659" y="38024"/>
                  </a:lnTo>
                  <a:lnTo>
                    <a:pt x="11170" y="40130"/>
                  </a:lnTo>
                  <a:lnTo>
                    <a:pt x="9515" y="45293"/>
                  </a:lnTo>
                  <a:lnTo>
                    <a:pt x="8308" y="71678"/>
                  </a:lnTo>
                  <a:lnTo>
                    <a:pt x="7210" y="74208"/>
                  </a:lnTo>
                  <a:lnTo>
                    <a:pt x="5421" y="75895"/>
                  </a:lnTo>
                  <a:lnTo>
                    <a:pt x="3169" y="77019"/>
                  </a:lnTo>
                  <a:lnTo>
                    <a:pt x="1668" y="76710"/>
                  </a:lnTo>
                  <a:lnTo>
                    <a:pt x="667" y="75446"/>
                  </a:lnTo>
                  <a:lnTo>
                    <a:pt x="0" y="73545"/>
                  </a:lnTo>
                  <a:lnTo>
                    <a:pt x="614" y="71219"/>
                  </a:lnTo>
                  <a:lnTo>
                    <a:pt x="13933" y="46115"/>
                  </a:lnTo>
                  <a:lnTo>
                    <a:pt x="18712" y="28052"/>
                  </a:lnTo>
                  <a:lnTo>
                    <a:pt x="39027" y="1720"/>
                  </a:lnTo>
                  <a:lnTo>
                    <a:pt x="42506" y="53"/>
                  </a:lnTo>
                  <a:lnTo>
                    <a:pt x="45884" y="0"/>
                  </a:lnTo>
                  <a:lnTo>
                    <a:pt x="52460" y="2763"/>
                  </a:lnTo>
                  <a:lnTo>
                    <a:pt x="58911" y="7519"/>
                  </a:lnTo>
                  <a:lnTo>
                    <a:pt x="80153" y="46885"/>
                  </a:lnTo>
                  <a:lnTo>
                    <a:pt x="84391" y="69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25"/>
            <p:cNvSpPr/>
            <p:nvPr>
              <p:custDataLst>
                <p:tags r:id="rId54"/>
              </p:custDataLst>
            </p:nvPr>
          </p:nvSpPr>
          <p:spPr>
            <a:xfrm>
              <a:off x="2039433" y="5981816"/>
              <a:ext cx="122743" cy="123710"/>
            </a:xfrm>
            <a:custGeom>
              <a:avLst/>
              <a:gdLst/>
              <a:ahLst/>
              <a:cxnLst/>
              <a:rect l="0" t="0" r="0" b="0"/>
              <a:pathLst>
                <a:path w="122743" h="123710">
                  <a:moveTo>
                    <a:pt x="122742" y="9409"/>
                  </a:moveTo>
                  <a:lnTo>
                    <a:pt x="122742" y="9409"/>
                  </a:lnTo>
                  <a:lnTo>
                    <a:pt x="122742" y="4353"/>
                  </a:lnTo>
                  <a:lnTo>
                    <a:pt x="121684" y="2864"/>
                  </a:lnTo>
                  <a:lnTo>
                    <a:pt x="119920" y="1870"/>
                  </a:lnTo>
                  <a:lnTo>
                    <a:pt x="113609" y="0"/>
                  </a:lnTo>
                  <a:lnTo>
                    <a:pt x="113333" y="4974"/>
                  </a:lnTo>
                  <a:lnTo>
                    <a:pt x="107624" y="10260"/>
                  </a:lnTo>
                  <a:lnTo>
                    <a:pt x="60239" y="44942"/>
                  </a:lnTo>
                  <a:lnTo>
                    <a:pt x="49807" y="51660"/>
                  </a:lnTo>
                  <a:lnTo>
                    <a:pt x="11251" y="69977"/>
                  </a:lnTo>
                  <a:lnTo>
                    <a:pt x="7139" y="74129"/>
                  </a:lnTo>
                  <a:lnTo>
                    <a:pt x="2571" y="84387"/>
                  </a:lnTo>
                  <a:lnTo>
                    <a:pt x="0" y="97007"/>
                  </a:lnTo>
                  <a:lnTo>
                    <a:pt x="2814" y="100616"/>
                  </a:lnTo>
                  <a:lnTo>
                    <a:pt x="14407" y="107448"/>
                  </a:lnTo>
                  <a:lnTo>
                    <a:pt x="61569" y="113297"/>
                  </a:lnTo>
                  <a:lnTo>
                    <a:pt x="113217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26"/>
            <p:cNvSpPr/>
            <p:nvPr>
              <p:custDataLst>
                <p:tags r:id="rId55"/>
              </p:custDataLst>
            </p:nvPr>
          </p:nvSpPr>
          <p:spPr>
            <a:xfrm>
              <a:off x="2028825" y="61817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8384" y="864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62"/>
          <p:cNvGrpSpPr/>
          <p:nvPr/>
        </p:nvGrpSpPr>
        <p:grpSpPr>
          <a:xfrm>
            <a:off x="1115472" y="5822278"/>
            <a:ext cx="2936261" cy="759498"/>
            <a:chOff x="1115472" y="5822278"/>
            <a:chExt cx="2936261" cy="759498"/>
          </a:xfrm>
        </p:grpSpPr>
        <p:sp>
          <p:nvSpPr>
            <p:cNvPr id="456" name="SMARTInkShape-227"/>
            <p:cNvSpPr/>
            <p:nvPr>
              <p:custDataLst>
                <p:tags r:id="rId28"/>
              </p:custDataLst>
            </p:nvPr>
          </p:nvSpPr>
          <p:spPr>
            <a:xfrm>
              <a:off x="1115472" y="5991225"/>
              <a:ext cx="122779" cy="203736"/>
            </a:xfrm>
            <a:custGeom>
              <a:avLst/>
              <a:gdLst/>
              <a:ahLst/>
              <a:cxnLst/>
              <a:rect l="0" t="0" r="0" b="0"/>
              <a:pathLst>
                <a:path w="122779" h="203736">
                  <a:moveTo>
                    <a:pt x="56103" y="0"/>
                  </a:moveTo>
                  <a:lnTo>
                    <a:pt x="56103" y="0"/>
                  </a:lnTo>
                  <a:lnTo>
                    <a:pt x="42846" y="0"/>
                  </a:lnTo>
                  <a:lnTo>
                    <a:pt x="36805" y="2822"/>
                  </a:lnTo>
                  <a:lnTo>
                    <a:pt x="33713" y="5056"/>
                  </a:lnTo>
                  <a:lnTo>
                    <a:pt x="31651" y="8662"/>
                  </a:lnTo>
                  <a:lnTo>
                    <a:pt x="22698" y="32481"/>
                  </a:lnTo>
                  <a:lnTo>
                    <a:pt x="12691" y="52663"/>
                  </a:lnTo>
                  <a:lnTo>
                    <a:pt x="2487" y="89760"/>
                  </a:lnTo>
                  <a:lnTo>
                    <a:pt x="0" y="127960"/>
                  </a:lnTo>
                  <a:lnTo>
                    <a:pt x="322" y="159270"/>
                  </a:lnTo>
                  <a:lnTo>
                    <a:pt x="6649" y="181365"/>
                  </a:lnTo>
                  <a:lnTo>
                    <a:pt x="18269" y="198848"/>
                  </a:lnTo>
                  <a:lnTo>
                    <a:pt x="21355" y="202415"/>
                  </a:lnTo>
                  <a:lnTo>
                    <a:pt x="26588" y="203735"/>
                  </a:lnTo>
                  <a:lnTo>
                    <a:pt x="40869" y="202380"/>
                  </a:lnTo>
                  <a:lnTo>
                    <a:pt x="54977" y="195427"/>
                  </a:lnTo>
                  <a:lnTo>
                    <a:pt x="66186" y="186340"/>
                  </a:lnTo>
                  <a:lnTo>
                    <a:pt x="101318" y="140521"/>
                  </a:lnTo>
                  <a:lnTo>
                    <a:pt x="114773" y="113603"/>
                  </a:lnTo>
                  <a:lnTo>
                    <a:pt x="116398" y="92117"/>
                  </a:lnTo>
                  <a:lnTo>
                    <a:pt x="108818" y="53945"/>
                  </a:lnTo>
                  <a:lnTo>
                    <a:pt x="100180" y="32682"/>
                  </a:lnTo>
                  <a:lnTo>
                    <a:pt x="88393" y="22287"/>
                  </a:lnTo>
                  <a:lnTo>
                    <a:pt x="72571" y="15197"/>
                  </a:lnTo>
                  <a:lnTo>
                    <a:pt x="54955" y="12045"/>
                  </a:lnTo>
                  <a:lnTo>
                    <a:pt x="42187" y="13467"/>
                  </a:lnTo>
                  <a:lnTo>
                    <a:pt x="31927" y="18686"/>
                  </a:lnTo>
                  <a:lnTo>
                    <a:pt x="20311" y="28059"/>
                  </a:lnTo>
                  <a:lnTo>
                    <a:pt x="13737" y="39282"/>
                  </a:lnTo>
                  <a:lnTo>
                    <a:pt x="9517" y="58677"/>
                  </a:lnTo>
                  <a:lnTo>
                    <a:pt x="11287" y="62401"/>
                  </a:lnTo>
                  <a:lnTo>
                    <a:pt x="18899" y="69362"/>
                  </a:lnTo>
                  <a:lnTo>
                    <a:pt x="35084" y="79230"/>
                  </a:lnTo>
                  <a:lnTo>
                    <a:pt x="73667" y="84442"/>
                  </a:lnTo>
                  <a:lnTo>
                    <a:pt x="122778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28"/>
            <p:cNvSpPr/>
            <p:nvPr>
              <p:custDataLst>
                <p:tags r:id="rId29"/>
              </p:custDataLst>
            </p:nvPr>
          </p:nvSpPr>
          <p:spPr>
            <a:xfrm>
              <a:off x="1220916" y="6210300"/>
              <a:ext cx="44966" cy="66076"/>
            </a:xfrm>
            <a:custGeom>
              <a:avLst/>
              <a:gdLst/>
              <a:ahLst/>
              <a:cxnLst/>
              <a:rect l="0" t="0" r="0" b="0"/>
              <a:pathLst>
                <a:path w="44966" h="66076">
                  <a:moveTo>
                    <a:pt x="17334" y="0"/>
                  </a:moveTo>
                  <a:lnTo>
                    <a:pt x="17334" y="0"/>
                  </a:lnTo>
                  <a:lnTo>
                    <a:pt x="9730" y="8662"/>
                  </a:lnTo>
                  <a:lnTo>
                    <a:pt x="2146" y="23851"/>
                  </a:lnTo>
                  <a:lnTo>
                    <a:pt x="0" y="35648"/>
                  </a:lnTo>
                  <a:lnTo>
                    <a:pt x="1869" y="45124"/>
                  </a:lnTo>
                  <a:lnTo>
                    <a:pt x="8871" y="56409"/>
                  </a:lnTo>
                  <a:lnTo>
                    <a:pt x="14631" y="62112"/>
                  </a:lnTo>
                  <a:lnTo>
                    <a:pt x="20719" y="64647"/>
                  </a:lnTo>
                  <a:lnTo>
                    <a:pt x="35153" y="66075"/>
                  </a:lnTo>
                  <a:lnTo>
                    <a:pt x="38738" y="65216"/>
                  </a:lnTo>
                  <a:lnTo>
                    <a:pt x="41128" y="63586"/>
                  </a:lnTo>
                  <a:lnTo>
                    <a:pt x="42722" y="61440"/>
                  </a:lnTo>
                  <a:lnTo>
                    <a:pt x="44965" y="48309"/>
                  </a:lnTo>
                  <a:lnTo>
                    <a:pt x="44221" y="44905"/>
                  </a:lnTo>
                  <a:lnTo>
                    <a:pt x="42667" y="42637"/>
                  </a:lnTo>
                  <a:lnTo>
                    <a:pt x="40573" y="41125"/>
                  </a:lnTo>
                  <a:lnTo>
                    <a:pt x="2685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29"/>
            <p:cNvSpPr/>
            <p:nvPr>
              <p:custDataLst>
                <p:tags r:id="rId30"/>
              </p:custDataLst>
            </p:nvPr>
          </p:nvSpPr>
          <p:spPr>
            <a:xfrm>
              <a:off x="1381126" y="6076950"/>
              <a:ext cx="95250" cy="28573"/>
            </a:xfrm>
            <a:custGeom>
              <a:avLst/>
              <a:gdLst/>
              <a:ahLst/>
              <a:cxnLst/>
              <a:rect l="0" t="0" r="0" b="0"/>
              <a:pathLst>
                <a:path w="95250" h="28573">
                  <a:moveTo>
                    <a:pt x="9524" y="19050"/>
                  </a:moveTo>
                  <a:lnTo>
                    <a:pt x="9524" y="19050"/>
                  </a:lnTo>
                  <a:lnTo>
                    <a:pt x="1323" y="19050"/>
                  </a:lnTo>
                  <a:lnTo>
                    <a:pt x="882" y="20108"/>
                  </a:lnTo>
                  <a:lnTo>
                    <a:pt x="0" y="28565"/>
                  </a:lnTo>
                  <a:lnTo>
                    <a:pt x="5056" y="28572"/>
                  </a:lnTo>
                  <a:lnTo>
                    <a:pt x="10360" y="25752"/>
                  </a:lnTo>
                  <a:lnTo>
                    <a:pt x="13256" y="23518"/>
                  </a:lnTo>
                  <a:lnTo>
                    <a:pt x="22119" y="21036"/>
                  </a:lnTo>
                  <a:lnTo>
                    <a:pt x="59803" y="16279"/>
                  </a:lnTo>
                  <a:lnTo>
                    <a:pt x="75098" y="9356"/>
                  </a:lnTo>
                  <a:lnTo>
                    <a:pt x="84116" y="1441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30"/>
            <p:cNvSpPr/>
            <p:nvPr>
              <p:custDataLst>
                <p:tags r:id="rId31"/>
              </p:custDataLst>
            </p:nvPr>
          </p:nvSpPr>
          <p:spPr>
            <a:xfrm>
              <a:off x="1495568" y="5983024"/>
              <a:ext cx="101261" cy="160602"/>
            </a:xfrm>
            <a:custGeom>
              <a:avLst/>
              <a:gdLst/>
              <a:ahLst/>
              <a:cxnLst/>
              <a:rect l="0" t="0" r="0" b="0"/>
              <a:pathLst>
                <a:path w="101261" h="160602">
                  <a:moveTo>
                    <a:pt x="28432" y="8201"/>
                  </a:moveTo>
                  <a:lnTo>
                    <a:pt x="28432" y="8201"/>
                  </a:lnTo>
                  <a:lnTo>
                    <a:pt x="13681" y="8201"/>
                  </a:lnTo>
                  <a:lnTo>
                    <a:pt x="43639" y="7143"/>
                  </a:lnTo>
                  <a:lnTo>
                    <a:pt x="76217" y="0"/>
                  </a:lnTo>
                  <a:lnTo>
                    <a:pt x="101162" y="6993"/>
                  </a:lnTo>
                  <a:lnTo>
                    <a:pt x="101260" y="8454"/>
                  </a:lnTo>
                  <a:lnTo>
                    <a:pt x="85199" y="34990"/>
                  </a:lnTo>
                  <a:lnTo>
                    <a:pt x="79062" y="44449"/>
                  </a:lnTo>
                  <a:lnTo>
                    <a:pt x="67540" y="66566"/>
                  </a:lnTo>
                  <a:lnTo>
                    <a:pt x="26784" y="112861"/>
                  </a:lnTo>
                  <a:lnTo>
                    <a:pt x="3515" y="138883"/>
                  </a:lnTo>
                  <a:lnTo>
                    <a:pt x="0" y="150538"/>
                  </a:lnTo>
                  <a:lnTo>
                    <a:pt x="4956" y="155973"/>
                  </a:lnTo>
                  <a:lnTo>
                    <a:pt x="13059" y="158544"/>
                  </a:lnTo>
                  <a:lnTo>
                    <a:pt x="57171" y="160521"/>
                  </a:lnTo>
                  <a:lnTo>
                    <a:pt x="76057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31"/>
            <p:cNvSpPr/>
            <p:nvPr>
              <p:custDataLst>
                <p:tags r:id="rId32"/>
              </p:custDataLst>
            </p:nvPr>
          </p:nvSpPr>
          <p:spPr>
            <a:xfrm>
              <a:off x="1563589" y="6115050"/>
              <a:ext cx="65187" cy="66676"/>
            </a:xfrm>
            <a:custGeom>
              <a:avLst/>
              <a:gdLst/>
              <a:ahLst/>
              <a:cxnLst/>
              <a:rect l="0" t="0" r="0" b="0"/>
              <a:pathLst>
                <a:path w="65187" h="66676">
                  <a:moveTo>
                    <a:pt x="65186" y="0"/>
                  </a:moveTo>
                  <a:lnTo>
                    <a:pt x="65186" y="0"/>
                  </a:lnTo>
                  <a:lnTo>
                    <a:pt x="20710" y="43417"/>
                  </a:lnTo>
                  <a:lnTo>
                    <a:pt x="9914" y="47071"/>
                  </a:lnTo>
                  <a:lnTo>
                    <a:pt x="6049" y="44557"/>
                  </a:lnTo>
                  <a:lnTo>
                    <a:pt x="0" y="39376"/>
                  </a:lnTo>
                  <a:lnTo>
                    <a:pt x="562" y="37892"/>
                  </a:lnTo>
                  <a:lnTo>
                    <a:pt x="6843" y="30011"/>
                  </a:lnTo>
                  <a:lnTo>
                    <a:pt x="10328" y="29213"/>
                  </a:lnTo>
                  <a:lnTo>
                    <a:pt x="12739" y="29001"/>
                  </a:lnTo>
                  <a:lnTo>
                    <a:pt x="26245" y="33758"/>
                  </a:lnTo>
                  <a:lnTo>
                    <a:pt x="45607" y="47890"/>
                  </a:lnTo>
                  <a:lnTo>
                    <a:pt x="51193" y="54093"/>
                  </a:lnTo>
                  <a:lnTo>
                    <a:pt x="55661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32"/>
            <p:cNvSpPr/>
            <p:nvPr>
              <p:custDataLst>
                <p:tags r:id="rId33"/>
              </p:custDataLst>
            </p:nvPr>
          </p:nvSpPr>
          <p:spPr>
            <a:xfrm>
              <a:off x="1628775" y="61150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31554" y="15209"/>
                  </a:lnTo>
                  <a:lnTo>
                    <a:pt x="21232" y="58624"/>
                  </a:lnTo>
                  <a:lnTo>
                    <a:pt x="11276" y="9991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33"/>
            <p:cNvSpPr/>
            <p:nvPr>
              <p:custDataLst>
                <p:tags r:id="rId34"/>
              </p:custDataLst>
            </p:nvPr>
          </p:nvSpPr>
          <p:spPr>
            <a:xfrm>
              <a:off x="1676400" y="6191366"/>
              <a:ext cx="95251" cy="66535"/>
            </a:xfrm>
            <a:custGeom>
              <a:avLst/>
              <a:gdLst/>
              <a:ahLst/>
              <a:cxnLst/>
              <a:rect l="0" t="0" r="0" b="0"/>
              <a:pathLst>
                <a:path w="95251" h="66535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6546" y="8351"/>
                  </a:lnTo>
                  <a:lnTo>
                    <a:pt x="7539" y="6587"/>
                  </a:lnTo>
                  <a:lnTo>
                    <a:pt x="8201" y="4353"/>
                  </a:lnTo>
                  <a:lnTo>
                    <a:pt x="9701" y="2864"/>
                  </a:lnTo>
                  <a:lnTo>
                    <a:pt x="14189" y="1208"/>
                  </a:lnTo>
                  <a:lnTo>
                    <a:pt x="26824" y="0"/>
                  </a:lnTo>
                  <a:lnTo>
                    <a:pt x="28421" y="16297"/>
                  </a:lnTo>
                  <a:lnTo>
                    <a:pt x="20940" y="32563"/>
                  </a:lnTo>
                  <a:lnTo>
                    <a:pt x="543" y="65583"/>
                  </a:lnTo>
                  <a:lnTo>
                    <a:pt x="3063" y="66125"/>
                  </a:lnTo>
                  <a:lnTo>
                    <a:pt x="30605" y="66534"/>
                  </a:lnTo>
                  <a:lnTo>
                    <a:pt x="72158" y="53299"/>
                  </a:lnTo>
                  <a:lnTo>
                    <a:pt x="95250" y="37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34"/>
            <p:cNvSpPr/>
            <p:nvPr>
              <p:custDataLst>
                <p:tags r:id="rId35"/>
              </p:custDataLst>
            </p:nvPr>
          </p:nvSpPr>
          <p:spPr>
            <a:xfrm>
              <a:off x="1764387" y="6010309"/>
              <a:ext cx="54889" cy="108731"/>
            </a:xfrm>
            <a:custGeom>
              <a:avLst/>
              <a:gdLst/>
              <a:ahLst/>
              <a:cxnLst/>
              <a:rect l="0" t="0" r="0" b="0"/>
              <a:pathLst>
                <a:path w="54889" h="108731">
                  <a:moveTo>
                    <a:pt x="54888" y="9491"/>
                  </a:moveTo>
                  <a:lnTo>
                    <a:pt x="54888" y="9491"/>
                  </a:lnTo>
                  <a:lnTo>
                    <a:pt x="54888" y="4435"/>
                  </a:lnTo>
                  <a:lnTo>
                    <a:pt x="53830" y="2946"/>
                  </a:lnTo>
                  <a:lnTo>
                    <a:pt x="52066" y="1952"/>
                  </a:lnTo>
                  <a:lnTo>
                    <a:pt x="45187" y="228"/>
                  </a:lnTo>
                  <a:lnTo>
                    <a:pt x="32222" y="0"/>
                  </a:lnTo>
                  <a:lnTo>
                    <a:pt x="17951" y="5034"/>
                  </a:lnTo>
                  <a:lnTo>
                    <a:pt x="5373" y="13227"/>
                  </a:lnTo>
                  <a:lnTo>
                    <a:pt x="1131" y="19265"/>
                  </a:lnTo>
                  <a:lnTo>
                    <a:pt x="0" y="22357"/>
                  </a:lnTo>
                  <a:lnTo>
                    <a:pt x="305" y="25476"/>
                  </a:lnTo>
                  <a:lnTo>
                    <a:pt x="3465" y="31764"/>
                  </a:lnTo>
                  <a:lnTo>
                    <a:pt x="5789" y="33865"/>
                  </a:lnTo>
                  <a:lnTo>
                    <a:pt x="11194" y="36198"/>
                  </a:lnTo>
                  <a:lnTo>
                    <a:pt x="13059" y="37880"/>
                  </a:lnTo>
                  <a:lnTo>
                    <a:pt x="33044" y="63552"/>
                  </a:lnTo>
                  <a:lnTo>
                    <a:pt x="40067" y="70782"/>
                  </a:lnTo>
                  <a:lnTo>
                    <a:pt x="43009" y="79417"/>
                  </a:lnTo>
                  <a:lnTo>
                    <a:pt x="44898" y="97152"/>
                  </a:lnTo>
                  <a:lnTo>
                    <a:pt x="42334" y="104191"/>
                  </a:lnTo>
                  <a:lnTo>
                    <a:pt x="40169" y="107550"/>
                  </a:lnTo>
                  <a:lnTo>
                    <a:pt x="37667" y="108730"/>
                  </a:lnTo>
                  <a:lnTo>
                    <a:pt x="34941" y="108459"/>
                  </a:lnTo>
                  <a:lnTo>
                    <a:pt x="29089" y="106393"/>
                  </a:lnTo>
                  <a:lnTo>
                    <a:pt x="22961" y="105475"/>
                  </a:lnTo>
                  <a:lnTo>
                    <a:pt x="20903" y="104172"/>
                  </a:lnTo>
                  <a:lnTo>
                    <a:pt x="16788" y="95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35"/>
            <p:cNvSpPr/>
            <p:nvPr>
              <p:custDataLst>
                <p:tags r:id="rId36"/>
              </p:custDataLst>
            </p:nvPr>
          </p:nvSpPr>
          <p:spPr>
            <a:xfrm>
              <a:off x="1840696" y="6020343"/>
              <a:ext cx="111930" cy="75658"/>
            </a:xfrm>
            <a:custGeom>
              <a:avLst/>
              <a:gdLst/>
              <a:ahLst/>
              <a:cxnLst/>
              <a:rect l="0" t="0" r="0" b="0"/>
              <a:pathLst>
                <a:path w="111930" h="75658">
                  <a:moveTo>
                    <a:pt x="7154" y="28032"/>
                  </a:moveTo>
                  <a:lnTo>
                    <a:pt x="7154" y="28032"/>
                  </a:lnTo>
                  <a:lnTo>
                    <a:pt x="15355" y="28032"/>
                  </a:lnTo>
                  <a:lnTo>
                    <a:pt x="30568" y="20428"/>
                  </a:lnTo>
                  <a:lnTo>
                    <a:pt x="52820" y="1290"/>
                  </a:lnTo>
                  <a:lnTo>
                    <a:pt x="52415" y="679"/>
                  </a:lnTo>
                  <a:lnTo>
                    <a:pt x="49142" y="0"/>
                  </a:lnTo>
                  <a:lnTo>
                    <a:pt x="19080" y="12762"/>
                  </a:lnTo>
                  <a:lnTo>
                    <a:pt x="5631" y="21861"/>
                  </a:lnTo>
                  <a:lnTo>
                    <a:pt x="1186" y="30934"/>
                  </a:lnTo>
                  <a:lnTo>
                    <a:pt x="0" y="36317"/>
                  </a:lnTo>
                  <a:lnTo>
                    <a:pt x="268" y="40963"/>
                  </a:lnTo>
                  <a:lnTo>
                    <a:pt x="3388" y="48950"/>
                  </a:lnTo>
                  <a:lnTo>
                    <a:pt x="11094" y="59394"/>
                  </a:lnTo>
                  <a:lnTo>
                    <a:pt x="35250" y="69193"/>
                  </a:lnTo>
                  <a:lnTo>
                    <a:pt x="111929" y="75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36"/>
            <p:cNvSpPr/>
            <p:nvPr>
              <p:custDataLst>
                <p:tags r:id="rId37"/>
              </p:custDataLst>
            </p:nvPr>
          </p:nvSpPr>
          <p:spPr>
            <a:xfrm>
              <a:off x="1729208" y="5822278"/>
              <a:ext cx="118643" cy="76906"/>
            </a:xfrm>
            <a:custGeom>
              <a:avLst/>
              <a:gdLst/>
              <a:ahLst/>
              <a:cxnLst/>
              <a:rect l="0" t="0" r="0" b="0"/>
              <a:pathLst>
                <a:path w="118643" h="76906">
                  <a:moveTo>
                    <a:pt x="23392" y="26072"/>
                  </a:moveTo>
                  <a:lnTo>
                    <a:pt x="23392" y="26072"/>
                  </a:lnTo>
                  <a:lnTo>
                    <a:pt x="28448" y="21016"/>
                  </a:lnTo>
                  <a:lnTo>
                    <a:pt x="28880" y="18468"/>
                  </a:lnTo>
                  <a:lnTo>
                    <a:pt x="28109" y="15711"/>
                  </a:lnTo>
                  <a:lnTo>
                    <a:pt x="24324" y="8739"/>
                  </a:lnTo>
                  <a:lnTo>
                    <a:pt x="24013" y="9225"/>
                  </a:lnTo>
                  <a:lnTo>
                    <a:pt x="20606" y="41464"/>
                  </a:lnTo>
                  <a:lnTo>
                    <a:pt x="0" y="76905"/>
                  </a:lnTo>
                  <a:lnTo>
                    <a:pt x="389" y="76895"/>
                  </a:lnTo>
                  <a:lnTo>
                    <a:pt x="17368" y="60626"/>
                  </a:lnTo>
                  <a:lnTo>
                    <a:pt x="39286" y="14920"/>
                  </a:lnTo>
                  <a:lnTo>
                    <a:pt x="45625" y="5946"/>
                  </a:lnTo>
                  <a:lnTo>
                    <a:pt x="54793" y="1252"/>
                  </a:lnTo>
                  <a:lnTo>
                    <a:pt x="60201" y="0"/>
                  </a:lnTo>
                  <a:lnTo>
                    <a:pt x="64865" y="1282"/>
                  </a:lnTo>
                  <a:lnTo>
                    <a:pt x="88381" y="24231"/>
                  </a:lnTo>
                  <a:lnTo>
                    <a:pt x="118642" y="73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37"/>
            <p:cNvSpPr/>
            <p:nvPr>
              <p:custDataLst>
                <p:tags r:id="rId38"/>
              </p:custDataLst>
            </p:nvPr>
          </p:nvSpPr>
          <p:spPr>
            <a:xfrm>
              <a:off x="1419225" y="6477014"/>
              <a:ext cx="2632508" cy="104762"/>
            </a:xfrm>
            <a:custGeom>
              <a:avLst/>
              <a:gdLst/>
              <a:ahLst/>
              <a:cxnLst/>
              <a:rect l="0" t="0" r="0" b="0"/>
              <a:pathLst>
                <a:path w="2632508" h="104762">
                  <a:moveTo>
                    <a:pt x="0" y="85711"/>
                  </a:moveTo>
                  <a:lnTo>
                    <a:pt x="0" y="85711"/>
                  </a:lnTo>
                  <a:lnTo>
                    <a:pt x="44267" y="78173"/>
                  </a:lnTo>
                  <a:lnTo>
                    <a:pt x="87552" y="73953"/>
                  </a:lnTo>
                  <a:lnTo>
                    <a:pt x="120404" y="69902"/>
                  </a:lnTo>
                  <a:lnTo>
                    <a:pt x="159699" y="68101"/>
                  </a:lnTo>
                  <a:lnTo>
                    <a:pt x="183724" y="66563"/>
                  </a:lnTo>
                  <a:lnTo>
                    <a:pt x="210325" y="64479"/>
                  </a:lnTo>
                  <a:lnTo>
                    <a:pt x="238641" y="62031"/>
                  </a:lnTo>
                  <a:lnTo>
                    <a:pt x="269161" y="59341"/>
                  </a:lnTo>
                  <a:lnTo>
                    <a:pt x="301149" y="56489"/>
                  </a:lnTo>
                  <a:lnTo>
                    <a:pt x="334116" y="53530"/>
                  </a:lnTo>
                  <a:lnTo>
                    <a:pt x="368794" y="50498"/>
                  </a:lnTo>
                  <a:lnTo>
                    <a:pt x="404613" y="47420"/>
                  </a:lnTo>
                  <a:lnTo>
                    <a:pt x="441192" y="44308"/>
                  </a:lnTo>
                  <a:lnTo>
                    <a:pt x="479336" y="42234"/>
                  </a:lnTo>
                  <a:lnTo>
                    <a:pt x="518524" y="40851"/>
                  </a:lnTo>
                  <a:lnTo>
                    <a:pt x="558408" y="39930"/>
                  </a:lnTo>
                  <a:lnTo>
                    <a:pt x="600872" y="38257"/>
                  </a:lnTo>
                  <a:lnTo>
                    <a:pt x="645056" y="36083"/>
                  </a:lnTo>
                  <a:lnTo>
                    <a:pt x="690388" y="33575"/>
                  </a:lnTo>
                  <a:lnTo>
                    <a:pt x="734367" y="30845"/>
                  </a:lnTo>
                  <a:lnTo>
                    <a:pt x="777445" y="27968"/>
                  </a:lnTo>
                  <a:lnTo>
                    <a:pt x="819921" y="24990"/>
                  </a:lnTo>
                  <a:lnTo>
                    <a:pt x="861998" y="23006"/>
                  </a:lnTo>
                  <a:lnTo>
                    <a:pt x="903807" y="21682"/>
                  </a:lnTo>
                  <a:lnTo>
                    <a:pt x="945438" y="20800"/>
                  </a:lnTo>
                  <a:lnTo>
                    <a:pt x="989067" y="19153"/>
                  </a:lnTo>
                  <a:lnTo>
                    <a:pt x="1034028" y="16998"/>
                  </a:lnTo>
                  <a:lnTo>
                    <a:pt x="1079877" y="14502"/>
                  </a:lnTo>
                  <a:lnTo>
                    <a:pt x="1125259" y="11780"/>
                  </a:lnTo>
                  <a:lnTo>
                    <a:pt x="1170331" y="8907"/>
                  </a:lnTo>
                  <a:lnTo>
                    <a:pt x="1215196" y="5934"/>
                  </a:lnTo>
                  <a:lnTo>
                    <a:pt x="1260981" y="3950"/>
                  </a:lnTo>
                  <a:lnTo>
                    <a:pt x="1307379" y="2629"/>
                  </a:lnTo>
                  <a:lnTo>
                    <a:pt x="1354186" y="1749"/>
                  </a:lnTo>
                  <a:lnTo>
                    <a:pt x="1400207" y="1161"/>
                  </a:lnTo>
                  <a:lnTo>
                    <a:pt x="1445705" y="769"/>
                  </a:lnTo>
                  <a:lnTo>
                    <a:pt x="1490853" y="508"/>
                  </a:lnTo>
                  <a:lnTo>
                    <a:pt x="1535769" y="334"/>
                  </a:lnTo>
                  <a:lnTo>
                    <a:pt x="1580529" y="218"/>
                  </a:lnTo>
                  <a:lnTo>
                    <a:pt x="1625186" y="140"/>
                  </a:lnTo>
                  <a:lnTo>
                    <a:pt x="1668716" y="89"/>
                  </a:lnTo>
                  <a:lnTo>
                    <a:pt x="1711494" y="55"/>
                  </a:lnTo>
                  <a:lnTo>
                    <a:pt x="1753771" y="31"/>
                  </a:lnTo>
                  <a:lnTo>
                    <a:pt x="1794656" y="16"/>
                  </a:lnTo>
                  <a:lnTo>
                    <a:pt x="1834612" y="6"/>
                  </a:lnTo>
                  <a:lnTo>
                    <a:pt x="1873950" y="0"/>
                  </a:lnTo>
                  <a:lnTo>
                    <a:pt x="1912875" y="1054"/>
                  </a:lnTo>
                  <a:lnTo>
                    <a:pt x="1951525" y="2814"/>
                  </a:lnTo>
                  <a:lnTo>
                    <a:pt x="1989992" y="5046"/>
                  </a:lnTo>
                  <a:lnTo>
                    <a:pt x="2028336" y="6534"/>
                  </a:lnTo>
                  <a:lnTo>
                    <a:pt x="2066599" y="7527"/>
                  </a:lnTo>
                  <a:lnTo>
                    <a:pt x="2104808" y="8188"/>
                  </a:lnTo>
                  <a:lnTo>
                    <a:pt x="2139805" y="9687"/>
                  </a:lnTo>
                  <a:lnTo>
                    <a:pt x="2172662" y="11745"/>
                  </a:lnTo>
                  <a:lnTo>
                    <a:pt x="2204091" y="14176"/>
                  </a:lnTo>
                  <a:lnTo>
                    <a:pt x="2234569" y="15796"/>
                  </a:lnTo>
                  <a:lnTo>
                    <a:pt x="2264413" y="16876"/>
                  </a:lnTo>
                  <a:lnTo>
                    <a:pt x="2293834" y="17596"/>
                  </a:lnTo>
                  <a:lnTo>
                    <a:pt x="2321914" y="18076"/>
                  </a:lnTo>
                  <a:lnTo>
                    <a:pt x="2349101" y="18396"/>
                  </a:lnTo>
                  <a:lnTo>
                    <a:pt x="2375693" y="18609"/>
                  </a:lnTo>
                  <a:lnTo>
                    <a:pt x="2422172" y="21668"/>
                  </a:lnTo>
                  <a:lnTo>
                    <a:pt x="2463996" y="25498"/>
                  </a:lnTo>
                  <a:lnTo>
                    <a:pt x="2503751" y="27199"/>
                  </a:lnTo>
                  <a:lnTo>
                    <a:pt x="2536942" y="27956"/>
                  </a:lnTo>
                  <a:lnTo>
                    <a:pt x="2576606" y="28382"/>
                  </a:lnTo>
                  <a:lnTo>
                    <a:pt x="2618452" y="33582"/>
                  </a:lnTo>
                  <a:lnTo>
                    <a:pt x="2629548" y="38907"/>
                  </a:lnTo>
                  <a:lnTo>
                    <a:pt x="2632507" y="41807"/>
                  </a:lnTo>
                  <a:lnTo>
                    <a:pt x="2630246" y="43742"/>
                  </a:lnTo>
                  <a:lnTo>
                    <a:pt x="2584875" y="52158"/>
                  </a:lnTo>
                  <a:lnTo>
                    <a:pt x="2543654" y="55662"/>
                  </a:lnTo>
                  <a:lnTo>
                    <a:pt x="2510580" y="56481"/>
                  </a:lnTo>
                  <a:lnTo>
                    <a:pt x="2472596" y="56845"/>
                  </a:lnTo>
                  <a:lnTo>
                    <a:pt x="2427493" y="57007"/>
                  </a:lnTo>
                  <a:lnTo>
                    <a:pt x="2402554" y="57049"/>
                  </a:lnTo>
                  <a:lnTo>
                    <a:pt x="2376403" y="57079"/>
                  </a:lnTo>
                  <a:lnTo>
                    <a:pt x="2349443" y="57098"/>
                  </a:lnTo>
                  <a:lnTo>
                    <a:pt x="2320887" y="57110"/>
                  </a:lnTo>
                  <a:lnTo>
                    <a:pt x="2291267" y="57119"/>
                  </a:lnTo>
                  <a:lnTo>
                    <a:pt x="2260936" y="57125"/>
                  </a:lnTo>
                  <a:lnTo>
                    <a:pt x="2229074" y="56070"/>
                  </a:lnTo>
                  <a:lnTo>
                    <a:pt x="2196191" y="54309"/>
                  </a:lnTo>
                  <a:lnTo>
                    <a:pt x="2162627" y="52076"/>
                  </a:lnTo>
                  <a:lnTo>
                    <a:pt x="2127552" y="50588"/>
                  </a:lnTo>
                  <a:lnTo>
                    <a:pt x="2091467" y="49595"/>
                  </a:lnTo>
                  <a:lnTo>
                    <a:pt x="2054711" y="48934"/>
                  </a:lnTo>
                  <a:lnTo>
                    <a:pt x="2016449" y="48493"/>
                  </a:lnTo>
                  <a:lnTo>
                    <a:pt x="1977183" y="48199"/>
                  </a:lnTo>
                  <a:lnTo>
                    <a:pt x="1937247" y="48002"/>
                  </a:lnTo>
                  <a:lnTo>
                    <a:pt x="1895806" y="47872"/>
                  </a:lnTo>
                  <a:lnTo>
                    <a:pt x="1853362" y="47785"/>
                  </a:lnTo>
                  <a:lnTo>
                    <a:pt x="1810250" y="47726"/>
                  </a:lnTo>
                  <a:lnTo>
                    <a:pt x="1765634" y="47689"/>
                  </a:lnTo>
                  <a:lnTo>
                    <a:pt x="1720014" y="47663"/>
                  </a:lnTo>
                  <a:lnTo>
                    <a:pt x="1673726" y="47645"/>
                  </a:lnTo>
                  <a:lnTo>
                    <a:pt x="1626992" y="47634"/>
                  </a:lnTo>
                  <a:lnTo>
                    <a:pt x="1579962" y="47627"/>
                  </a:lnTo>
                  <a:lnTo>
                    <a:pt x="1532733" y="47621"/>
                  </a:lnTo>
                  <a:lnTo>
                    <a:pt x="1484313" y="48676"/>
                  </a:lnTo>
                  <a:lnTo>
                    <a:pt x="1435101" y="50438"/>
                  </a:lnTo>
                  <a:lnTo>
                    <a:pt x="1385359" y="52671"/>
                  </a:lnTo>
                  <a:lnTo>
                    <a:pt x="1334206" y="54159"/>
                  </a:lnTo>
                  <a:lnTo>
                    <a:pt x="1282112" y="55152"/>
                  </a:lnTo>
                  <a:lnTo>
                    <a:pt x="1229391" y="55813"/>
                  </a:lnTo>
                  <a:lnTo>
                    <a:pt x="1177311" y="56254"/>
                  </a:lnTo>
                  <a:lnTo>
                    <a:pt x="1125657" y="56548"/>
                  </a:lnTo>
                  <a:lnTo>
                    <a:pt x="1074288" y="56745"/>
                  </a:lnTo>
                  <a:lnTo>
                    <a:pt x="1023109" y="57933"/>
                  </a:lnTo>
                  <a:lnTo>
                    <a:pt x="972056" y="59785"/>
                  </a:lnTo>
                  <a:lnTo>
                    <a:pt x="921087" y="62076"/>
                  </a:lnTo>
                  <a:lnTo>
                    <a:pt x="870175" y="64663"/>
                  </a:lnTo>
                  <a:lnTo>
                    <a:pt x="819300" y="67445"/>
                  </a:lnTo>
                  <a:lnTo>
                    <a:pt x="768450" y="70359"/>
                  </a:lnTo>
                  <a:lnTo>
                    <a:pt x="718675" y="73359"/>
                  </a:lnTo>
                  <a:lnTo>
                    <a:pt x="669617" y="76419"/>
                  </a:lnTo>
                  <a:lnTo>
                    <a:pt x="621036" y="79516"/>
                  </a:lnTo>
                  <a:lnTo>
                    <a:pt x="572774" y="82639"/>
                  </a:lnTo>
                  <a:lnTo>
                    <a:pt x="524724" y="85780"/>
                  </a:lnTo>
                  <a:lnTo>
                    <a:pt x="476816" y="88932"/>
                  </a:lnTo>
                  <a:lnTo>
                    <a:pt x="430061" y="91032"/>
                  </a:lnTo>
                  <a:lnTo>
                    <a:pt x="384074" y="92434"/>
                  </a:lnTo>
                  <a:lnTo>
                    <a:pt x="338599" y="93368"/>
                  </a:lnTo>
                  <a:lnTo>
                    <a:pt x="294525" y="95049"/>
                  </a:lnTo>
                  <a:lnTo>
                    <a:pt x="123825" y="104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8" name="SMARTInkShape-238"/>
          <p:cNvSpPr/>
          <p:nvPr>
            <p:custDataLst>
              <p:tags r:id="rId15"/>
            </p:custDataLst>
          </p:nvPr>
        </p:nvSpPr>
        <p:spPr>
          <a:xfrm>
            <a:off x="2811400" y="5619807"/>
            <a:ext cx="1986888" cy="904818"/>
          </a:xfrm>
          <a:custGeom>
            <a:avLst/>
            <a:gdLst/>
            <a:ahLst/>
            <a:cxnLst/>
            <a:rect l="0" t="0" r="0" b="0"/>
            <a:pathLst>
              <a:path w="1986888" h="904818">
                <a:moveTo>
                  <a:pt x="979550" y="66618"/>
                </a:moveTo>
                <a:lnTo>
                  <a:pt x="979550" y="66618"/>
                </a:lnTo>
                <a:lnTo>
                  <a:pt x="979550" y="48926"/>
                </a:lnTo>
                <a:lnTo>
                  <a:pt x="953035" y="34430"/>
                </a:lnTo>
                <a:lnTo>
                  <a:pt x="905839" y="23980"/>
                </a:lnTo>
                <a:lnTo>
                  <a:pt x="858875" y="19650"/>
                </a:lnTo>
                <a:lnTo>
                  <a:pt x="811298" y="12533"/>
                </a:lnTo>
                <a:lnTo>
                  <a:pt x="763902" y="9872"/>
                </a:lnTo>
                <a:lnTo>
                  <a:pt x="721994" y="16094"/>
                </a:lnTo>
                <a:lnTo>
                  <a:pt x="686396" y="18134"/>
                </a:lnTo>
                <a:lnTo>
                  <a:pt x="642086" y="18824"/>
                </a:lnTo>
                <a:lnTo>
                  <a:pt x="597154" y="18960"/>
                </a:lnTo>
                <a:lnTo>
                  <a:pt x="557802" y="24039"/>
                </a:lnTo>
                <a:lnTo>
                  <a:pt x="519671" y="28692"/>
                </a:lnTo>
                <a:lnTo>
                  <a:pt x="473569" y="41527"/>
                </a:lnTo>
                <a:lnTo>
                  <a:pt x="430711" y="57160"/>
                </a:lnTo>
                <a:lnTo>
                  <a:pt x="387205" y="74588"/>
                </a:lnTo>
                <a:lnTo>
                  <a:pt x="342902" y="93593"/>
                </a:lnTo>
                <a:lnTo>
                  <a:pt x="301490" y="116436"/>
                </a:lnTo>
                <a:lnTo>
                  <a:pt x="261961" y="140794"/>
                </a:lnTo>
                <a:lnTo>
                  <a:pt x="217127" y="176849"/>
                </a:lnTo>
                <a:lnTo>
                  <a:pt x="176765" y="215764"/>
                </a:lnTo>
                <a:lnTo>
                  <a:pt x="135322" y="258992"/>
                </a:lnTo>
                <a:lnTo>
                  <a:pt x="88728" y="306231"/>
                </a:lnTo>
                <a:lnTo>
                  <a:pt x="80921" y="321633"/>
                </a:lnTo>
                <a:lnTo>
                  <a:pt x="75334" y="335533"/>
                </a:lnTo>
                <a:lnTo>
                  <a:pt x="50030" y="375567"/>
                </a:lnTo>
                <a:lnTo>
                  <a:pt x="28443" y="419590"/>
                </a:lnTo>
                <a:lnTo>
                  <a:pt x="13136" y="463797"/>
                </a:lnTo>
                <a:lnTo>
                  <a:pt x="6192" y="504201"/>
                </a:lnTo>
                <a:lnTo>
                  <a:pt x="0" y="537700"/>
                </a:lnTo>
                <a:lnTo>
                  <a:pt x="9037" y="581543"/>
                </a:lnTo>
                <a:lnTo>
                  <a:pt x="25070" y="622122"/>
                </a:lnTo>
                <a:lnTo>
                  <a:pt x="52638" y="663394"/>
                </a:lnTo>
                <a:lnTo>
                  <a:pt x="78161" y="693676"/>
                </a:lnTo>
                <a:lnTo>
                  <a:pt x="124592" y="733228"/>
                </a:lnTo>
                <a:lnTo>
                  <a:pt x="169168" y="757495"/>
                </a:lnTo>
                <a:lnTo>
                  <a:pt x="209388" y="779531"/>
                </a:lnTo>
                <a:lnTo>
                  <a:pt x="255830" y="799432"/>
                </a:lnTo>
                <a:lnTo>
                  <a:pt x="303298" y="814779"/>
                </a:lnTo>
                <a:lnTo>
                  <a:pt x="344202" y="821063"/>
                </a:lnTo>
                <a:lnTo>
                  <a:pt x="387677" y="832182"/>
                </a:lnTo>
                <a:lnTo>
                  <a:pt x="434443" y="844570"/>
                </a:lnTo>
                <a:lnTo>
                  <a:pt x="471844" y="854041"/>
                </a:lnTo>
                <a:lnTo>
                  <a:pt x="510795" y="862492"/>
                </a:lnTo>
                <a:lnTo>
                  <a:pt x="554322" y="866524"/>
                </a:lnTo>
                <a:lnTo>
                  <a:pt x="594500" y="872893"/>
                </a:lnTo>
                <a:lnTo>
                  <a:pt x="634274" y="876309"/>
                </a:lnTo>
                <a:lnTo>
                  <a:pt x="678044" y="882495"/>
                </a:lnTo>
                <a:lnTo>
                  <a:pt x="719353" y="884798"/>
                </a:lnTo>
                <a:lnTo>
                  <a:pt x="764636" y="886539"/>
                </a:lnTo>
                <a:lnTo>
                  <a:pt x="810509" y="892229"/>
                </a:lnTo>
                <a:lnTo>
                  <a:pt x="852441" y="894385"/>
                </a:lnTo>
                <a:lnTo>
                  <a:pt x="897908" y="896082"/>
                </a:lnTo>
                <a:lnTo>
                  <a:pt x="944894" y="901759"/>
                </a:lnTo>
                <a:lnTo>
                  <a:pt x="992330" y="903911"/>
                </a:lnTo>
                <a:lnTo>
                  <a:pt x="1039899" y="904549"/>
                </a:lnTo>
                <a:lnTo>
                  <a:pt x="1087507" y="904738"/>
                </a:lnTo>
                <a:lnTo>
                  <a:pt x="1135127" y="904795"/>
                </a:lnTo>
                <a:lnTo>
                  <a:pt x="1182751" y="904810"/>
                </a:lnTo>
                <a:lnTo>
                  <a:pt x="1229317" y="904816"/>
                </a:lnTo>
                <a:lnTo>
                  <a:pt x="1271454" y="904817"/>
                </a:lnTo>
                <a:lnTo>
                  <a:pt x="1315924" y="903760"/>
                </a:lnTo>
                <a:lnTo>
                  <a:pt x="1357440" y="898273"/>
                </a:lnTo>
                <a:lnTo>
                  <a:pt x="1401727" y="895117"/>
                </a:lnTo>
                <a:lnTo>
                  <a:pt x="1442130" y="889009"/>
                </a:lnTo>
                <a:lnTo>
                  <a:pt x="1480912" y="885670"/>
                </a:lnTo>
                <a:lnTo>
                  <a:pt x="1519214" y="878448"/>
                </a:lnTo>
                <a:lnTo>
                  <a:pt x="1557375" y="869606"/>
                </a:lnTo>
                <a:lnTo>
                  <a:pt x="1594435" y="860282"/>
                </a:lnTo>
                <a:lnTo>
                  <a:pt x="1635937" y="847651"/>
                </a:lnTo>
                <a:lnTo>
                  <a:pt x="1679766" y="834965"/>
                </a:lnTo>
                <a:lnTo>
                  <a:pt x="1721585" y="822268"/>
                </a:lnTo>
                <a:lnTo>
                  <a:pt x="1760419" y="809568"/>
                </a:lnTo>
                <a:lnTo>
                  <a:pt x="1778512" y="802160"/>
                </a:lnTo>
                <a:lnTo>
                  <a:pt x="1819063" y="779142"/>
                </a:lnTo>
                <a:lnTo>
                  <a:pt x="1861758" y="745627"/>
                </a:lnTo>
                <a:lnTo>
                  <a:pt x="1906624" y="701592"/>
                </a:lnTo>
                <a:lnTo>
                  <a:pt x="1933340" y="669865"/>
                </a:lnTo>
                <a:lnTo>
                  <a:pt x="1954110" y="623567"/>
                </a:lnTo>
                <a:lnTo>
                  <a:pt x="1973311" y="576058"/>
                </a:lnTo>
                <a:lnTo>
                  <a:pt x="1984964" y="539781"/>
                </a:lnTo>
                <a:lnTo>
                  <a:pt x="1986887" y="498797"/>
                </a:lnTo>
                <a:lnTo>
                  <a:pt x="1981224" y="453139"/>
                </a:lnTo>
                <a:lnTo>
                  <a:pt x="1972843" y="408215"/>
                </a:lnTo>
                <a:lnTo>
                  <a:pt x="1962599" y="371737"/>
                </a:lnTo>
                <a:lnTo>
                  <a:pt x="1946628" y="330473"/>
                </a:lnTo>
                <a:lnTo>
                  <a:pt x="1919447" y="284190"/>
                </a:lnTo>
                <a:lnTo>
                  <a:pt x="1888873" y="239653"/>
                </a:lnTo>
                <a:lnTo>
                  <a:pt x="1849612" y="194314"/>
                </a:lnTo>
                <a:lnTo>
                  <a:pt x="1806353" y="155580"/>
                </a:lnTo>
                <a:lnTo>
                  <a:pt x="1763176" y="123776"/>
                </a:lnTo>
                <a:lnTo>
                  <a:pt x="1747986" y="112130"/>
                </a:lnTo>
                <a:lnTo>
                  <a:pt x="1709543" y="96030"/>
                </a:lnTo>
                <a:lnTo>
                  <a:pt x="1666553" y="77602"/>
                </a:lnTo>
                <a:lnTo>
                  <a:pt x="1619883" y="61184"/>
                </a:lnTo>
                <a:lnTo>
                  <a:pt x="1582499" y="51014"/>
                </a:lnTo>
                <a:lnTo>
                  <a:pt x="1544611" y="41299"/>
                </a:lnTo>
                <a:lnTo>
                  <a:pt x="1505515" y="31717"/>
                </a:lnTo>
                <a:lnTo>
                  <a:pt x="1461946" y="23233"/>
                </a:lnTo>
                <a:lnTo>
                  <a:pt x="1420697" y="19191"/>
                </a:lnTo>
                <a:lnTo>
                  <a:pt x="1374373" y="12820"/>
                </a:lnTo>
                <a:lnTo>
                  <a:pt x="1339177" y="10957"/>
                </a:lnTo>
                <a:lnTo>
                  <a:pt x="1305189" y="7308"/>
                </a:lnTo>
                <a:lnTo>
                  <a:pt x="1272446" y="3216"/>
                </a:lnTo>
                <a:lnTo>
                  <a:pt x="1240253" y="1398"/>
                </a:lnTo>
                <a:lnTo>
                  <a:pt x="1208307" y="590"/>
                </a:lnTo>
                <a:lnTo>
                  <a:pt x="1175412" y="231"/>
                </a:lnTo>
                <a:lnTo>
                  <a:pt x="1139624" y="71"/>
                </a:lnTo>
                <a:lnTo>
                  <a:pt x="1105374" y="0"/>
                </a:lnTo>
                <a:lnTo>
                  <a:pt x="1072514" y="1027"/>
                </a:lnTo>
                <a:lnTo>
                  <a:pt x="1040270" y="5011"/>
                </a:lnTo>
                <a:lnTo>
                  <a:pt x="1008301" y="7487"/>
                </a:lnTo>
                <a:lnTo>
                  <a:pt x="976453" y="9646"/>
                </a:lnTo>
                <a:lnTo>
                  <a:pt x="944659" y="14133"/>
                </a:lnTo>
                <a:lnTo>
                  <a:pt x="912890" y="16833"/>
                </a:lnTo>
                <a:lnTo>
                  <a:pt x="881132" y="19091"/>
                </a:lnTo>
                <a:lnTo>
                  <a:pt x="834560" y="26313"/>
                </a:lnTo>
                <a:lnTo>
                  <a:pt x="793480" y="35155"/>
                </a:lnTo>
                <a:lnTo>
                  <a:pt x="755555" y="44479"/>
                </a:lnTo>
                <a:lnTo>
                  <a:pt x="710938" y="54288"/>
                </a:lnTo>
                <a:lnTo>
                  <a:pt x="674750" y="570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SMARTInkShape-239"/>
          <p:cNvSpPr/>
          <p:nvPr>
            <p:custDataLst>
              <p:tags r:id="rId16"/>
            </p:custDataLst>
          </p:nvPr>
        </p:nvSpPr>
        <p:spPr>
          <a:xfrm>
            <a:off x="906134" y="5600700"/>
            <a:ext cx="1197551" cy="857242"/>
          </a:xfrm>
          <a:custGeom>
            <a:avLst/>
            <a:gdLst/>
            <a:ahLst/>
            <a:cxnLst/>
            <a:rect l="0" t="0" r="0" b="0"/>
            <a:pathLst>
              <a:path w="1197551" h="857242">
                <a:moveTo>
                  <a:pt x="979816" y="85725"/>
                </a:moveTo>
                <a:lnTo>
                  <a:pt x="979816" y="85725"/>
                </a:lnTo>
                <a:lnTo>
                  <a:pt x="939718" y="85725"/>
                </a:lnTo>
                <a:lnTo>
                  <a:pt x="900399" y="82903"/>
                </a:lnTo>
                <a:lnTo>
                  <a:pt x="857237" y="77524"/>
                </a:lnTo>
                <a:lnTo>
                  <a:pt x="811352" y="68835"/>
                </a:lnTo>
                <a:lnTo>
                  <a:pt x="773443" y="67102"/>
                </a:lnTo>
                <a:lnTo>
                  <a:pt x="727306" y="66759"/>
                </a:lnTo>
                <a:lnTo>
                  <a:pt x="689970" y="66692"/>
                </a:lnTo>
                <a:lnTo>
                  <a:pt x="651930" y="66680"/>
                </a:lnTo>
                <a:lnTo>
                  <a:pt x="604360" y="67734"/>
                </a:lnTo>
                <a:lnTo>
                  <a:pt x="560192" y="74876"/>
                </a:lnTo>
                <a:lnTo>
                  <a:pt x="514908" y="83543"/>
                </a:lnTo>
                <a:lnTo>
                  <a:pt x="473664" y="95446"/>
                </a:lnTo>
                <a:lnTo>
                  <a:pt x="427858" y="112209"/>
                </a:lnTo>
                <a:lnTo>
                  <a:pt x="391646" y="128262"/>
                </a:lnTo>
                <a:lnTo>
                  <a:pt x="349951" y="149827"/>
                </a:lnTo>
                <a:lnTo>
                  <a:pt x="306164" y="175541"/>
                </a:lnTo>
                <a:lnTo>
                  <a:pt x="259267" y="206496"/>
                </a:lnTo>
                <a:lnTo>
                  <a:pt x="219536" y="238345"/>
                </a:lnTo>
                <a:lnTo>
                  <a:pt x="178479" y="277718"/>
                </a:lnTo>
                <a:lnTo>
                  <a:pt x="137573" y="321225"/>
                </a:lnTo>
                <a:lnTo>
                  <a:pt x="97204" y="368001"/>
                </a:lnTo>
                <a:lnTo>
                  <a:pt x="56478" y="411082"/>
                </a:lnTo>
                <a:lnTo>
                  <a:pt x="34580" y="452343"/>
                </a:lnTo>
                <a:lnTo>
                  <a:pt x="14696" y="497034"/>
                </a:lnTo>
                <a:lnTo>
                  <a:pt x="2990" y="529313"/>
                </a:lnTo>
                <a:lnTo>
                  <a:pt x="0" y="566527"/>
                </a:lnTo>
                <a:lnTo>
                  <a:pt x="1812" y="608618"/>
                </a:lnTo>
                <a:lnTo>
                  <a:pt x="15020" y="649491"/>
                </a:lnTo>
                <a:lnTo>
                  <a:pt x="40247" y="694341"/>
                </a:lnTo>
                <a:lnTo>
                  <a:pt x="70645" y="727685"/>
                </a:lnTo>
                <a:lnTo>
                  <a:pt x="113730" y="758904"/>
                </a:lnTo>
                <a:lnTo>
                  <a:pt x="157934" y="787764"/>
                </a:lnTo>
                <a:lnTo>
                  <a:pt x="195639" y="807776"/>
                </a:lnTo>
                <a:lnTo>
                  <a:pt x="236528" y="820837"/>
                </a:lnTo>
                <a:lnTo>
                  <a:pt x="277100" y="831409"/>
                </a:lnTo>
                <a:lnTo>
                  <a:pt x="323248" y="837917"/>
                </a:lnTo>
                <a:lnTo>
                  <a:pt x="365942" y="845407"/>
                </a:lnTo>
                <a:lnTo>
                  <a:pt x="409989" y="853270"/>
                </a:lnTo>
                <a:lnTo>
                  <a:pt x="446206" y="856071"/>
                </a:lnTo>
                <a:lnTo>
                  <a:pt x="486335" y="856901"/>
                </a:lnTo>
                <a:lnTo>
                  <a:pt x="531755" y="857181"/>
                </a:lnTo>
                <a:lnTo>
                  <a:pt x="563720" y="857220"/>
                </a:lnTo>
                <a:lnTo>
                  <a:pt x="608290" y="857241"/>
                </a:lnTo>
                <a:lnTo>
                  <a:pt x="646744" y="854426"/>
                </a:lnTo>
                <a:lnTo>
                  <a:pt x="684601" y="849049"/>
                </a:lnTo>
                <a:lnTo>
                  <a:pt x="723247" y="843060"/>
                </a:lnTo>
                <a:lnTo>
                  <a:pt x="763016" y="838102"/>
                </a:lnTo>
                <a:lnTo>
                  <a:pt x="806621" y="828028"/>
                </a:lnTo>
                <a:lnTo>
                  <a:pt x="850274" y="818202"/>
                </a:lnTo>
                <a:lnTo>
                  <a:pt x="892541" y="797845"/>
                </a:lnTo>
                <a:lnTo>
                  <a:pt x="935136" y="781171"/>
                </a:lnTo>
                <a:lnTo>
                  <a:pt x="980911" y="748827"/>
                </a:lnTo>
                <a:lnTo>
                  <a:pt x="1026701" y="710083"/>
                </a:lnTo>
                <a:lnTo>
                  <a:pt x="1065476" y="662493"/>
                </a:lnTo>
                <a:lnTo>
                  <a:pt x="1071848" y="657562"/>
                </a:lnTo>
                <a:lnTo>
                  <a:pt x="1101786" y="613850"/>
                </a:lnTo>
                <a:lnTo>
                  <a:pt x="1132390" y="570805"/>
                </a:lnTo>
                <a:lnTo>
                  <a:pt x="1157443" y="529271"/>
                </a:lnTo>
                <a:lnTo>
                  <a:pt x="1177612" y="484332"/>
                </a:lnTo>
                <a:lnTo>
                  <a:pt x="1192101" y="439746"/>
                </a:lnTo>
                <a:lnTo>
                  <a:pt x="1197550" y="399307"/>
                </a:lnTo>
                <a:lnTo>
                  <a:pt x="1197435" y="362905"/>
                </a:lnTo>
                <a:lnTo>
                  <a:pt x="1191169" y="322251"/>
                </a:lnTo>
                <a:lnTo>
                  <a:pt x="1176748" y="279476"/>
                </a:lnTo>
                <a:lnTo>
                  <a:pt x="1157052" y="236266"/>
                </a:lnTo>
                <a:lnTo>
                  <a:pt x="1132065" y="189428"/>
                </a:lnTo>
                <a:lnTo>
                  <a:pt x="1100671" y="151130"/>
                </a:lnTo>
                <a:lnTo>
                  <a:pt x="1060447" y="109541"/>
                </a:lnTo>
                <a:lnTo>
                  <a:pt x="1018303" y="73652"/>
                </a:lnTo>
                <a:lnTo>
                  <a:pt x="973347" y="36300"/>
                </a:lnTo>
                <a:lnTo>
                  <a:pt x="90361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2" name="SMARTInkShape-Group65"/>
          <p:cNvGrpSpPr/>
          <p:nvPr/>
        </p:nvGrpSpPr>
        <p:grpSpPr>
          <a:xfrm>
            <a:off x="7950129" y="5029200"/>
            <a:ext cx="288997" cy="450834"/>
            <a:chOff x="7950129" y="5029200"/>
            <a:chExt cx="288997" cy="450834"/>
          </a:xfrm>
        </p:grpSpPr>
        <p:sp>
          <p:nvSpPr>
            <p:cNvPr id="470" name="SMARTInkShape-240"/>
            <p:cNvSpPr/>
            <p:nvPr>
              <p:custDataLst>
                <p:tags r:id="rId26"/>
              </p:custDataLst>
            </p:nvPr>
          </p:nvSpPr>
          <p:spPr>
            <a:xfrm>
              <a:off x="8086725" y="5048250"/>
              <a:ext cx="56563" cy="431784"/>
            </a:xfrm>
            <a:custGeom>
              <a:avLst/>
              <a:gdLst/>
              <a:ahLst/>
              <a:cxnLst/>
              <a:rect l="0" t="0" r="0" b="0"/>
              <a:pathLst>
                <a:path w="56563" h="431784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54170" y="1058"/>
                  </a:lnTo>
                  <a:lnTo>
                    <a:pt x="55163" y="2822"/>
                  </a:lnTo>
                  <a:lnTo>
                    <a:pt x="56562" y="13183"/>
                  </a:lnTo>
                  <a:lnTo>
                    <a:pt x="56014" y="58024"/>
                  </a:lnTo>
                  <a:lnTo>
                    <a:pt x="49523" y="101624"/>
                  </a:lnTo>
                  <a:lnTo>
                    <a:pt x="43882" y="136183"/>
                  </a:lnTo>
                  <a:lnTo>
                    <a:pt x="39812" y="176170"/>
                  </a:lnTo>
                  <a:lnTo>
                    <a:pt x="33551" y="223296"/>
                  </a:lnTo>
                  <a:lnTo>
                    <a:pt x="30049" y="262306"/>
                  </a:lnTo>
                  <a:lnTo>
                    <a:pt x="21262" y="303932"/>
                  </a:lnTo>
                  <a:lnTo>
                    <a:pt x="12157" y="345551"/>
                  </a:lnTo>
                  <a:lnTo>
                    <a:pt x="10306" y="381785"/>
                  </a:lnTo>
                  <a:lnTo>
                    <a:pt x="9594" y="426185"/>
                  </a:lnTo>
                  <a:lnTo>
                    <a:pt x="9571" y="430173"/>
                  </a:lnTo>
                  <a:lnTo>
                    <a:pt x="8497" y="431774"/>
                  </a:lnTo>
                  <a:lnTo>
                    <a:pt x="6723" y="431783"/>
                  </a:lnTo>
                  <a:lnTo>
                    <a:pt x="4483" y="430731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41"/>
            <p:cNvSpPr/>
            <p:nvPr>
              <p:custDataLst>
                <p:tags r:id="rId27"/>
              </p:custDataLst>
            </p:nvPr>
          </p:nvSpPr>
          <p:spPr>
            <a:xfrm>
              <a:off x="7950129" y="5029200"/>
              <a:ext cx="288997" cy="190501"/>
            </a:xfrm>
            <a:custGeom>
              <a:avLst/>
              <a:gdLst/>
              <a:ahLst/>
              <a:cxnLst/>
              <a:rect l="0" t="0" r="0" b="0"/>
              <a:pathLst>
                <a:path w="288997" h="190501">
                  <a:moveTo>
                    <a:pt x="146121" y="0"/>
                  </a:moveTo>
                  <a:lnTo>
                    <a:pt x="146121" y="0"/>
                  </a:lnTo>
                  <a:lnTo>
                    <a:pt x="146121" y="5056"/>
                  </a:lnTo>
                  <a:lnTo>
                    <a:pt x="140476" y="10361"/>
                  </a:lnTo>
                  <a:lnTo>
                    <a:pt x="96285" y="39999"/>
                  </a:lnTo>
                  <a:lnTo>
                    <a:pt x="74109" y="54782"/>
                  </a:lnTo>
                  <a:lnTo>
                    <a:pt x="34517" y="89838"/>
                  </a:lnTo>
                  <a:lnTo>
                    <a:pt x="14597" y="99237"/>
                  </a:lnTo>
                  <a:lnTo>
                    <a:pt x="9755" y="100025"/>
                  </a:lnTo>
                  <a:lnTo>
                    <a:pt x="1552" y="98078"/>
                  </a:lnTo>
                  <a:lnTo>
                    <a:pt x="0" y="96077"/>
                  </a:lnTo>
                  <a:lnTo>
                    <a:pt x="24" y="93685"/>
                  </a:lnTo>
                  <a:lnTo>
                    <a:pt x="1098" y="91032"/>
                  </a:lnTo>
                  <a:lnTo>
                    <a:pt x="19088" y="71564"/>
                  </a:lnTo>
                  <a:lnTo>
                    <a:pt x="66285" y="41083"/>
                  </a:lnTo>
                  <a:lnTo>
                    <a:pt x="104812" y="27400"/>
                  </a:lnTo>
                  <a:lnTo>
                    <a:pt x="150544" y="20700"/>
                  </a:lnTo>
                  <a:lnTo>
                    <a:pt x="172597" y="19539"/>
                  </a:lnTo>
                  <a:lnTo>
                    <a:pt x="184698" y="24912"/>
                  </a:lnTo>
                  <a:lnTo>
                    <a:pt x="220498" y="55642"/>
                  </a:lnTo>
                  <a:lnTo>
                    <a:pt x="233540" y="73519"/>
                  </a:lnTo>
                  <a:lnTo>
                    <a:pt x="254005" y="115408"/>
                  </a:lnTo>
                  <a:lnTo>
                    <a:pt x="260636" y="135912"/>
                  </a:lnTo>
                  <a:lnTo>
                    <a:pt x="288996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66"/>
          <p:cNvGrpSpPr/>
          <p:nvPr/>
        </p:nvGrpSpPr>
        <p:grpSpPr>
          <a:xfrm>
            <a:off x="4745895" y="5212589"/>
            <a:ext cx="235681" cy="330962"/>
            <a:chOff x="4745895" y="5212589"/>
            <a:chExt cx="235681" cy="330962"/>
          </a:xfrm>
        </p:grpSpPr>
        <p:sp>
          <p:nvSpPr>
            <p:cNvPr id="473" name="SMARTInkShape-242"/>
            <p:cNvSpPr/>
            <p:nvPr>
              <p:custDataLst>
                <p:tags r:id="rId24"/>
              </p:custDataLst>
            </p:nvPr>
          </p:nvSpPr>
          <p:spPr>
            <a:xfrm>
              <a:off x="4876800" y="5221024"/>
              <a:ext cx="1" cy="322527"/>
            </a:xfrm>
            <a:custGeom>
              <a:avLst/>
              <a:gdLst/>
              <a:ahLst/>
              <a:cxnLst/>
              <a:rect l="0" t="0" r="0" b="0"/>
              <a:pathLst>
                <a:path w="1" h="3225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39910"/>
                  </a:lnTo>
                  <a:lnTo>
                    <a:pt x="0" y="82826"/>
                  </a:lnTo>
                  <a:lnTo>
                    <a:pt x="0" y="118154"/>
                  </a:lnTo>
                  <a:lnTo>
                    <a:pt x="0" y="164957"/>
                  </a:lnTo>
                  <a:lnTo>
                    <a:pt x="0" y="207753"/>
                  </a:lnTo>
                  <a:lnTo>
                    <a:pt x="0" y="251289"/>
                  </a:lnTo>
                  <a:lnTo>
                    <a:pt x="0" y="292514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43"/>
            <p:cNvSpPr/>
            <p:nvPr>
              <p:custDataLst>
                <p:tags r:id="rId25"/>
              </p:custDataLst>
            </p:nvPr>
          </p:nvSpPr>
          <p:spPr>
            <a:xfrm>
              <a:off x="4745895" y="5212589"/>
              <a:ext cx="235681" cy="117269"/>
            </a:xfrm>
            <a:custGeom>
              <a:avLst/>
              <a:gdLst/>
              <a:ahLst/>
              <a:cxnLst/>
              <a:rect l="0" t="0" r="0" b="0"/>
              <a:pathLst>
                <a:path w="235681" h="117269">
                  <a:moveTo>
                    <a:pt x="111855" y="35686"/>
                  </a:moveTo>
                  <a:lnTo>
                    <a:pt x="111855" y="35686"/>
                  </a:lnTo>
                  <a:lnTo>
                    <a:pt x="98598" y="22429"/>
                  </a:lnTo>
                  <a:lnTo>
                    <a:pt x="93492" y="22614"/>
                  </a:lnTo>
                  <a:lnTo>
                    <a:pt x="79352" y="28466"/>
                  </a:lnTo>
                  <a:lnTo>
                    <a:pt x="39042" y="61567"/>
                  </a:lnTo>
                  <a:lnTo>
                    <a:pt x="5805" y="107429"/>
                  </a:lnTo>
                  <a:lnTo>
                    <a:pt x="0" y="117268"/>
                  </a:lnTo>
                  <a:lnTo>
                    <a:pt x="15003" y="87617"/>
                  </a:lnTo>
                  <a:lnTo>
                    <a:pt x="37573" y="54637"/>
                  </a:lnTo>
                  <a:lnTo>
                    <a:pt x="78084" y="25730"/>
                  </a:lnTo>
                  <a:lnTo>
                    <a:pt x="123675" y="3017"/>
                  </a:lnTo>
                  <a:lnTo>
                    <a:pt x="141450" y="0"/>
                  </a:lnTo>
                  <a:lnTo>
                    <a:pt x="169307" y="3358"/>
                  </a:lnTo>
                  <a:lnTo>
                    <a:pt x="200619" y="15032"/>
                  </a:lnTo>
                  <a:lnTo>
                    <a:pt x="235680" y="35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SMARTInkShape-244"/>
          <p:cNvSpPr/>
          <p:nvPr>
            <p:custDataLst>
              <p:tags r:id="rId17"/>
            </p:custDataLst>
          </p:nvPr>
        </p:nvSpPr>
        <p:spPr>
          <a:xfrm>
            <a:off x="3161100" y="6553200"/>
            <a:ext cx="1563835" cy="47626"/>
          </a:xfrm>
          <a:custGeom>
            <a:avLst/>
            <a:gdLst/>
            <a:ahLst/>
            <a:cxnLst/>
            <a:rect l="0" t="0" r="0" b="0"/>
            <a:pathLst>
              <a:path w="1563835" h="47626">
                <a:moveTo>
                  <a:pt x="39300" y="38100"/>
                </a:moveTo>
                <a:lnTo>
                  <a:pt x="39300" y="38100"/>
                </a:lnTo>
                <a:lnTo>
                  <a:pt x="29810" y="38100"/>
                </a:lnTo>
                <a:lnTo>
                  <a:pt x="72619" y="38100"/>
                </a:lnTo>
                <a:lnTo>
                  <a:pt x="114555" y="38100"/>
                </a:lnTo>
                <a:lnTo>
                  <a:pt x="161018" y="31555"/>
                </a:lnTo>
                <a:lnTo>
                  <a:pt x="198366" y="29458"/>
                </a:lnTo>
                <a:lnTo>
                  <a:pt x="237302" y="27779"/>
                </a:lnTo>
                <a:lnTo>
                  <a:pt x="281882" y="22106"/>
                </a:lnTo>
                <a:lnTo>
                  <a:pt x="312920" y="20409"/>
                </a:lnTo>
                <a:lnTo>
                  <a:pt x="347175" y="19654"/>
                </a:lnTo>
                <a:lnTo>
                  <a:pt x="382509" y="19318"/>
                </a:lnTo>
                <a:lnTo>
                  <a:pt x="415851" y="19169"/>
                </a:lnTo>
                <a:lnTo>
                  <a:pt x="451131" y="19103"/>
                </a:lnTo>
                <a:lnTo>
                  <a:pt x="487978" y="19073"/>
                </a:lnTo>
                <a:lnTo>
                  <a:pt x="525521" y="19061"/>
                </a:lnTo>
                <a:lnTo>
                  <a:pt x="566195" y="19055"/>
                </a:lnTo>
                <a:lnTo>
                  <a:pt x="607909" y="19052"/>
                </a:lnTo>
                <a:lnTo>
                  <a:pt x="647615" y="19051"/>
                </a:lnTo>
                <a:lnTo>
                  <a:pt x="686429" y="19050"/>
                </a:lnTo>
                <a:lnTo>
                  <a:pt x="725905" y="19050"/>
                </a:lnTo>
                <a:lnTo>
                  <a:pt x="768143" y="19050"/>
                </a:lnTo>
                <a:lnTo>
                  <a:pt x="811611" y="19050"/>
                </a:lnTo>
                <a:lnTo>
                  <a:pt x="854566" y="19050"/>
                </a:lnTo>
                <a:lnTo>
                  <a:pt x="894824" y="19050"/>
                </a:lnTo>
                <a:lnTo>
                  <a:pt x="933883" y="16228"/>
                </a:lnTo>
                <a:lnTo>
                  <a:pt x="972409" y="13563"/>
                </a:lnTo>
                <a:lnTo>
                  <a:pt x="1010698" y="15905"/>
                </a:lnTo>
                <a:lnTo>
                  <a:pt x="1048883" y="17652"/>
                </a:lnTo>
                <a:lnTo>
                  <a:pt x="1085962" y="18429"/>
                </a:lnTo>
                <a:lnTo>
                  <a:pt x="1120080" y="18775"/>
                </a:lnTo>
                <a:lnTo>
                  <a:pt x="1163982" y="18969"/>
                </a:lnTo>
                <a:lnTo>
                  <a:pt x="1208858" y="19026"/>
                </a:lnTo>
                <a:lnTo>
                  <a:pt x="1245609" y="21861"/>
                </a:lnTo>
                <a:lnTo>
                  <a:pt x="1283462" y="25591"/>
                </a:lnTo>
                <a:lnTo>
                  <a:pt x="1327515" y="28749"/>
                </a:lnTo>
                <a:lnTo>
                  <a:pt x="1374952" y="37140"/>
                </a:lnTo>
                <a:lnTo>
                  <a:pt x="1379049" y="37673"/>
                </a:lnTo>
                <a:lnTo>
                  <a:pt x="1378024" y="38874"/>
                </a:lnTo>
                <a:lnTo>
                  <a:pt x="1371241" y="43030"/>
                </a:lnTo>
                <a:lnTo>
                  <a:pt x="1333373" y="46717"/>
                </a:lnTo>
                <a:lnTo>
                  <a:pt x="1293267" y="47356"/>
                </a:lnTo>
                <a:lnTo>
                  <a:pt x="1247375" y="47572"/>
                </a:lnTo>
                <a:lnTo>
                  <a:pt x="1207579" y="47609"/>
                </a:lnTo>
                <a:lnTo>
                  <a:pt x="1165095" y="47620"/>
                </a:lnTo>
                <a:lnTo>
                  <a:pt x="1122875" y="47624"/>
                </a:lnTo>
                <a:lnTo>
                  <a:pt x="1091330" y="47624"/>
                </a:lnTo>
                <a:lnTo>
                  <a:pt x="1056144" y="47625"/>
                </a:lnTo>
                <a:lnTo>
                  <a:pt x="1022161" y="47625"/>
                </a:lnTo>
                <a:lnTo>
                  <a:pt x="988360" y="47625"/>
                </a:lnTo>
                <a:lnTo>
                  <a:pt x="952171" y="47625"/>
                </a:lnTo>
                <a:lnTo>
                  <a:pt x="914921" y="44803"/>
                </a:lnTo>
                <a:lnTo>
                  <a:pt x="877198" y="41080"/>
                </a:lnTo>
                <a:lnTo>
                  <a:pt x="839266" y="39425"/>
                </a:lnTo>
                <a:lnTo>
                  <a:pt x="801240" y="38688"/>
                </a:lnTo>
                <a:lnTo>
                  <a:pt x="763173" y="38361"/>
                </a:lnTo>
                <a:lnTo>
                  <a:pt x="725088" y="38216"/>
                </a:lnTo>
                <a:lnTo>
                  <a:pt x="686995" y="35329"/>
                </a:lnTo>
                <a:lnTo>
                  <a:pt x="648898" y="31576"/>
                </a:lnTo>
                <a:lnTo>
                  <a:pt x="610799" y="29909"/>
                </a:lnTo>
                <a:lnTo>
                  <a:pt x="572700" y="29168"/>
                </a:lnTo>
                <a:lnTo>
                  <a:pt x="534600" y="28839"/>
                </a:lnTo>
                <a:lnTo>
                  <a:pt x="496500" y="28692"/>
                </a:lnTo>
                <a:lnTo>
                  <a:pt x="461222" y="28627"/>
                </a:lnTo>
                <a:lnTo>
                  <a:pt x="426846" y="28598"/>
                </a:lnTo>
                <a:lnTo>
                  <a:pt x="390401" y="28585"/>
                </a:lnTo>
                <a:lnTo>
                  <a:pt x="355859" y="28580"/>
                </a:lnTo>
                <a:lnTo>
                  <a:pt x="322868" y="27518"/>
                </a:lnTo>
                <a:lnTo>
                  <a:pt x="290566" y="23519"/>
                </a:lnTo>
                <a:lnTo>
                  <a:pt x="258571" y="23858"/>
                </a:lnTo>
                <a:lnTo>
                  <a:pt x="226712" y="26478"/>
                </a:lnTo>
                <a:lnTo>
                  <a:pt x="180084" y="27954"/>
                </a:lnTo>
                <a:lnTo>
                  <a:pt x="138987" y="28391"/>
                </a:lnTo>
                <a:lnTo>
                  <a:pt x="97882" y="28521"/>
                </a:lnTo>
                <a:lnTo>
                  <a:pt x="64278" y="28551"/>
                </a:lnTo>
                <a:lnTo>
                  <a:pt x="19773" y="28568"/>
                </a:lnTo>
                <a:lnTo>
                  <a:pt x="0" y="28573"/>
                </a:lnTo>
                <a:lnTo>
                  <a:pt x="40379" y="28575"/>
                </a:lnTo>
                <a:lnTo>
                  <a:pt x="72941" y="28575"/>
                </a:lnTo>
                <a:lnTo>
                  <a:pt x="112459" y="27517"/>
                </a:lnTo>
                <a:lnTo>
                  <a:pt x="147663" y="23519"/>
                </a:lnTo>
                <a:lnTo>
                  <a:pt x="183769" y="21037"/>
                </a:lnTo>
                <a:lnTo>
                  <a:pt x="222042" y="19933"/>
                </a:lnTo>
                <a:lnTo>
                  <a:pt x="263746" y="19443"/>
                </a:lnTo>
                <a:lnTo>
                  <a:pt x="309799" y="19224"/>
                </a:lnTo>
                <a:lnTo>
                  <a:pt x="333932" y="19166"/>
                </a:lnTo>
                <a:lnTo>
                  <a:pt x="358488" y="19128"/>
                </a:lnTo>
                <a:lnTo>
                  <a:pt x="383326" y="19102"/>
                </a:lnTo>
                <a:lnTo>
                  <a:pt x="408350" y="19084"/>
                </a:lnTo>
                <a:lnTo>
                  <a:pt x="434558" y="19073"/>
                </a:lnTo>
                <a:lnTo>
                  <a:pt x="461556" y="19066"/>
                </a:lnTo>
                <a:lnTo>
                  <a:pt x="489079" y="19060"/>
                </a:lnTo>
                <a:lnTo>
                  <a:pt x="515894" y="19057"/>
                </a:lnTo>
                <a:lnTo>
                  <a:pt x="542238" y="19055"/>
                </a:lnTo>
                <a:lnTo>
                  <a:pt x="568267" y="19053"/>
                </a:lnTo>
                <a:lnTo>
                  <a:pt x="596203" y="19052"/>
                </a:lnTo>
                <a:lnTo>
                  <a:pt x="625410" y="19051"/>
                </a:lnTo>
                <a:lnTo>
                  <a:pt x="655465" y="19051"/>
                </a:lnTo>
                <a:lnTo>
                  <a:pt x="685026" y="19051"/>
                </a:lnTo>
                <a:lnTo>
                  <a:pt x="714259" y="19050"/>
                </a:lnTo>
                <a:lnTo>
                  <a:pt x="743273" y="19050"/>
                </a:lnTo>
                <a:lnTo>
                  <a:pt x="773199" y="19050"/>
                </a:lnTo>
                <a:lnTo>
                  <a:pt x="803732" y="19050"/>
                </a:lnTo>
                <a:lnTo>
                  <a:pt x="834672" y="19050"/>
                </a:lnTo>
                <a:lnTo>
                  <a:pt x="864823" y="20108"/>
                </a:lnTo>
                <a:lnTo>
                  <a:pt x="894449" y="21872"/>
                </a:lnTo>
                <a:lnTo>
                  <a:pt x="923724" y="24106"/>
                </a:lnTo>
                <a:lnTo>
                  <a:pt x="953824" y="25595"/>
                </a:lnTo>
                <a:lnTo>
                  <a:pt x="984474" y="26588"/>
                </a:lnTo>
                <a:lnTo>
                  <a:pt x="1015491" y="27250"/>
                </a:lnTo>
                <a:lnTo>
                  <a:pt x="1045694" y="27692"/>
                </a:lnTo>
                <a:lnTo>
                  <a:pt x="1075354" y="27987"/>
                </a:lnTo>
                <a:lnTo>
                  <a:pt x="1104653" y="28182"/>
                </a:lnTo>
                <a:lnTo>
                  <a:pt x="1132652" y="28314"/>
                </a:lnTo>
                <a:lnTo>
                  <a:pt x="1159785" y="28401"/>
                </a:lnTo>
                <a:lnTo>
                  <a:pt x="1186340" y="28459"/>
                </a:lnTo>
                <a:lnTo>
                  <a:pt x="1211451" y="28497"/>
                </a:lnTo>
                <a:lnTo>
                  <a:pt x="1235601" y="28523"/>
                </a:lnTo>
                <a:lnTo>
                  <a:pt x="1282190" y="28552"/>
                </a:lnTo>
                <a:lnTo>
                  <a:pt x="1327590" y="28565"/>
                </a:lnTo>
                <a:lnTo>
                  <a:pt x="1369639" y="28570"/>
                </a:lnTo>
                <a:lnTo>
                  <a:pt x="1407379" y="27515"/>
                </a:lnTo>
                <a:lnTo>
                  <a:pt x="1452425" y="22028"/>
                </a:lnTo>
                <a:lnTo>
                  <a:pt x="1491525" y="19933"/>
                </a:lnTo>
                <a:lnTo>
                  <a:pt x="1533717" y="16401"/>
                </a:lnTo>
                <a:lnTo>
                  <a:pt x="1562513" y="10884"/>
                </a:lnTo>
                <a:lnTo>
                  <a:pt x="1563834" y="9372"/>
                </a:lnTo>
                <a:lnTo>
                  <a:pt x="1562598" y="7307"/>
                </a:lnTo>
                <a:lnTo>
                  <a:pt x="1559657" y="4871"/>
                </a:lnTo>
                <a:lnTo>
                  <a:pt x="15347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SMARTInkShape-245"/>
          <p:cNvSpPr/>
          <p:nvPr>
            <p:custDataLst>
              <p:tags r:id="rId18"/>
            </p:custDataLst>
          </p:nvPr>
        </p:nvSpPr>
        <p:spPr>
          <a:xfrm>
            <a:off x="941256" y="6467475"/>
            <a:ext cx="1295103" cy="133314"/>
          </a:xfrm>
          <a:custGeom>
            <a:avLst/>
            <a:gdLst/>
            <a:ahLst/>
            <a:cxnLst/>
            <a:rect l="0" t="0" r="0" b="0"/>
            <a:pathLst>
              <a:path w="1295103" h="133314">
                <a:moveTo>
                  <a:pt x="173169" y="114300"/>
                </a:moveTo>
                <a:lnTo>
                  <a:pt x="173169" y="114300"/>
                </a:lnTo>
                <a:lnTo>
                  <a:pt x="163056" y="119356"/>
                </a:lnTo>
                <a:lnTo>
                  <a:pt x="124212" y="126058"/>
                </a:lnTo>
                <a:lnTo>
                  <a:pt x="86177" y="132710"/>
                </a:lnTo>
                <a:lnTo>
                  <a:pt x="53033" y="133313"/>
                </a:lnTo>
                <a:lnTo>
                  <a:pt x="94497" y="128290"/>
                </a:lnTo>
                <a:lnTo>
                  <a:pt x="126209" y="125809"/>
                </a:lnTo>
                <a:lnTo>
                  <a:pt x="162881" y="124707"/>
                </a:lnTo>
                <a:lnTo>
                  <a:pt x="196819" y="124216"/>
                </a:lnTo>
                <a:lnTo>
                  <a:pt x="229541" y="121176"/>
                </a:lnTo>
                <a:lnTo>
                  <a:pt x="262782" y="117356"/>
                </a:lnTo>
                <a:lnTo>
                  <a:pt x="298722" y="115659"/>
                </a:lnTo>
                <a:lnTo>
                  <a:pt x="335862" y="112082"/>
                </a:lnTo>
                <a:lnTo>
                  <a:pt x="374594" y="108022"/>
                </a:lnTo>
                <a:lnTo>
                  <a:pt x="416502" y="106218"/>
                </a:lnTo>
                <a:lnTo>
                  <a:pt x="459823" y="105417"/>
                </a:lnTo>
                <a:lnTo>
                  <a:pt x="503771" y="104002"/>
                </a:lnTo>
                <a:lnTo>
                  <a:pt x="547997" y="99845"/>
                </a:lnTo>
                <a:lnTo>
                  <a:pt x="595171" y="94469"/>
                </a:lnTo>
                <a:lnTo>
                  <a:pt x="619603" y="91555"/>
                </a:lnTo>
                <a:lnTo>
                  <a:pt x="666506" y="88316"/>
                </a:lnTo>
                <a:lnTo>
                  <a:pt x="713105" y="86876"/>
                </a:lnTo>
                <a:lnTo>
                  <a:pt x="737385" y="86492"/>
                </a:lnTo>
                <a:lnTo>
                  <a:pt x="784823" y="85008"/>
                </a:lnTo>
                <a:lnTo>
                  <a:pt x="827073" y="80820"/>
                </a:lnTo>
                <a:lnTo>
                  <a:pt x="869841" y="78253"/>
                </a:lnTo>
                <a:lnTo>
                  <a:pt x="913543" y="77112"/>
                </a:lnTo>
                <a:lnTo>
                  <a:pt x="957660" y="76605"/>
                </a:lnTo>
                <a:lnTo>
                  <a:pt x="999140" y="73558"/>
                </a:lnTo>
                <a:lnTo>
                  <a:pt x="1037684" y="69735"/>
                </a:lnTo>
                <a:lnTo>
                  <a:pt x="1072453" y="68035"/>
                </a:lnTo>
                <a:lnTo>
                  <a:pt x="1105545" y="67280"/>
                </a:lnTo>
                <a:lnTo>
                  <a:pt x="1151104" y="66854"/>
                </a:lnTo>
                <a:lnTo>
                  <a:pt x="1191414" y="66728"/>
                </a:lnTo>
                <a:lnTo>
                  <a:pt x="1224524" y="63868"/>
                </a:lnTo>
                <a:lnTo>
                  <a:pt x="1269844" y="58477"/>
                </a:lnTo>
                <a:lnTo>
                  <a:pt x="1294094" y="57543"/>
                </a:lnTo>
                <a:lnTo>
                  <a:pt x="1295102" y="56354"/>
                </a:lnTo>
                <a:lnTo>
                  <a:pt x="1287756" y="52210"/>
                </a:lnTo>
                <a:lnTo>
                  <a:pt x="1255657" y="48984"/>
                </a:lnTo>
                <a:lnTo>
                  <a:pt x="1219072" y="48229"/>
                </a:lnTo>
                <a:lnTo>
                  <a:pt x="1178823" y="47893"/>
                </a:lnTo>
                <a:lnTo>
                  <a:pt x="1146824" y="47744"/>
                </a:lnTo>
                <a:lnTo>
                  <a:pt x="1112846" y="47678"/>
                </a:lnTo>
                <a:lnTo>
                  <a:pt x="1077637" y="48707"/>
                </a:lnTo>
                <a:lnTo>
                  <a:pt x="1044349" y="52692"/>
                </a:lnTo>
                <a:lnTo>
                  <a:pt x="1009093" y="55169"/>
                </a:lnTo>
                <a:lnTo>
                  <a:pt x="971199" y="56269"/>
                </a:lnTo>
                <a:lnTo>
                  <a:pt x="929663" y="56759"/>
                </a:lnTo>
                <a:lnTo>
                  <a:pt x="886508" y="56976"/>
                </a:lnTo>
                <a:lnTo>
                  <a:pt x="842634" y="57072"/>
                </a:lnTo>
                <a:lnTo>
                  <a:pt x="798439" y="57116"/>
                </a:lnTo>
                <a:lnTo>
                  <a:pt x="751281" y="59957"/>
                </a:lnTo>
                <a:lnTo>
                  <a:pt x="726852" y="62196"/>
                </a:lnTo>
                <a:lnTo>
                  <a:pt x="679953" y="64684"/>
                </a:lnTo>
                <a:lnTo>
                  <a:pt x="633356" y="65791"/>
                </a:lnTo>
                <a:lnTo>
                  <a:pt x="609077" y="66085"/>
                </a:lnTo>
                <a:lnTo>
                  <a:pt x="584425" y="66282"/>
                </a:lnTo>
                <a:lnTo>
                  <a:pt x="559523" y="66414"/>
                </a:lnTo>
                <a:lnTo>
                  <a:pt x="534455" y="66501"/>
                </a:lnTo>
                <a:lnTo>
                  <a:pt x="509276" y="66559"/>
                </a:lnTo>
                <a:lnTo>
                  <a:pt x="485082" y="67656"/>
                </a:lnTo>
                <a:lnTo>
                  <a:pt x="438444" y="71697"/>
                </a:lnTo>
                <a:lnTo>
                  <a:pt x="393022" y="74199"/>
                </a:lnTo>
                <a:lnTo>
                  <a:pt x="348140" y="76369"/>
                </a:lnTo>
                <a:lnTo>
                  <a:pt x="303498" y="80861"/>
                </a:lnTo>
                <a:lnTo>
                  <a:pt x="261785" y="83563"/>
                </a:lnTo>
                <a:lnTo>
                  <a:pt x="223137" y="84764"/>
                </a:lnTo>
                <a:lnTo>
                  <a:pt x="188321" y="85298"/>
                </a:lnTo>
                <a:lnTo>
                  <a:pt x="155209" y="88357"/>
                </a:lnTo>
                <a:lnTo>
                  <a:pt x="109639" y="93208"/>
                </a:lnTo>
                <a:lnTo>
                  <a:pt x="66428" y="94846"/>
                </a:lnTo>
                <a:lnTo>
                  <a:pt x="25476" y="95170"/>
                </a:lnTo>
                <a:lnTo>
                  <a:pt x="0" y="95239"/>
                </a:lnTo>
                <a:lnTo>
                  <a:pt x="573" y="94184"/>
                </a:lnTo>
                <a:lnTo>
                  <a:pt x="29950" y="84887"/>
                </a:lnTo>
                <a:lnTo>
                  <a:pt x="68292" y="78774"/>
                </a:lnTo>
                <a:lnTo>
                  <a:pt x="109286" y="74140"/>
                </a:lnTo>
                <a:lnTo>
                  <a:pt x="154946" y="68887"/>
                </a:lnTo>
                <a:lnTo>
                  <a:pt x="187295" y="66600"/>
                </a:lnTo>
                <a:lnTo>
                  <a:pt x="222839" y="62056"/>
                </a:lnTo>
                <a:lnTo>
                  <a:pt x="262625" y="59330"/>
                </a:lnTo>
                <a:lnTo>
                  <a:pt x="306061" y="57061"/>
                </a:lnTo>
                <a:lnTo>
                  <a:pt x="353587" y="52524"/>
                </a:lnTo>
                <a:lnTo>
                  <a:pt x="400110" y="49802"/>
                </a:lnTo>
                <a:lnTo>
                  <a:pt x="446540" y="48592"/>
                </a:lnTo>
                <a:lnTo>
                  <a:pt x="470775" y="48270"/>
                </a:lnTo>
                <a:lnTo>
                  <a:pt x="495398" y="48055"/>
                </a:lnTo>
                <a:lnTo>
                  <a:pt x="520280" y="47912"/>
                </a:lnTo>
                <a:lnTo>
                  <a:pt x="545335" y="47816"/>
                </a:lnTo>
                <a:lnTo>
                  <a:pt x="570504" y="47752"/>
                </a:lnTo>
                <a:lnTo>
                  <a:pt x="595751" y="46652"/>
                </a:lnTo>
                <a:lnTo>
                  <a:pt x="621049" y="44859"/>
                </a:lnTo>
                <a:lnTo>
                  <a:pt x="646380" y="42606"/>
                </a:lnTo>
                <a:lnTo>
                  <a:pt x="670677" y="41104"/>
                </a:lnTo>
                <a:lnTo>
                  <a:pt x="717428" y="39436"/>
                </a:lnTo>
                <a:lnTo>
                  <a:pt x="760079" y="38693"/>
                </a:lnTo>
                <a:lnTo>
                  <a:pt x="801259" y="38364"/>
                </a:lnTo>
                <a:lnTo>
                  <a:pt x="844256" y="38217"/>
                </a:lnTo>
                <a:lnTo>
                  <a:pt x="882416" y="38152"/>
                </a:lnTo>
                <a:lnTo>
                  <a:pt x="917015" y="38123"/>
                </a:lnTo>
                <a:lnTo>
                  <a:pt x="950031" y="38110"/>
                </a:lnTo>
                <a:lnTo>
                  <a:pt x="982344" y="38105"/>
                </a:lnTo>
                <a:lnTo>
                  <a:pt x="1024641" y="35279"/>
                </a:lnTo>
                <a:lnTo>
                  <a:pt x="1060104" y="30561"/>
                </a:lnTo>
                <a:lnTo>
                  <a:pt x="1099900" y="28968"/>
                </a:lnTo>
                <a:lnTo>
                  <a:pt x="1142266" y="18266"/>
                </a:lnTo>
                <a:lnTo>
                  <a:pt x="118281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SMARTInkShape-246"/>
          <p:cNvSpPr/>
          <p:nvPr>
            <p:custDataLst>
              <p:tags r:id="rId19"/>
            </p:custDataLst>
          </p:nvPr>
        </p:nvSpPr>
        <p:spPr>
          <a:xfrm>
            <a:off x="4838700" y="4279102"/>
            <a:ext cx="38101" cy="149363"/>
          </a:xfrm>
          <a:custGeom>
            <a:avLst/>
            <a:gdLst/>
            <a:ahLst/>
            <a:cxnLst/>
            <a:rect l="0" t="0" r="0" b="0"/>
            <a:pathLst>
              <a:path w="38101" h="149363">
                <a:moveTo>
                  <a:pt x="0" y="26198"/>
                </a:moveTo>
                <a:lnTo>
                  <a:pt x="0" y="26198"/>
                </a:lnTo>
                <a:lnTo>
                  <a:pt x="9491" y="16707"/>
                </a:lnTo>
                <a:lnTo>
                  <a:pt x="9525" y="58310"/>
                </a:lnTo>
                <a:lnTo>
                  <a:pt x="9525" y="100042"/>
                </a:lnTo>
                <a:lnTo>
                  <a:pt x="9525" y="139343"/>
                </a:lnTo>
                <a:lnTo>
                  <a:pt x="10583" y="125061"/>
                </a:lnTo>
                <a:lnTo>
                  <a:pt x="17064" y="96213"/>
                </a:lnTo>
                <a:lnTo>
                  <a:pt x="23714" y="55433"/>
                </a:lnTo>
                <a:lnTo>
                  <a:pt x="28385" y="9655"/>
                </a:lnTo>
                <a:lnTo>
                  <a:pt x="28537" y="0"/>
                </a:lnTo>
                <a:lnTo>
                  <a:pt x="28575" y="41533"/>
                </a:lnTo>
                <a:lnTo>
                  <a:pt x="28575" y="88830"/>
                </a:lnTo>
                <a:lnTo>
                  <a:pt x="28575" y="120655"/>
                </a:lnTo>
                <a:lnTo>
                  <a:pt x="29633" y="75817"/>
                </a:lnTo>
                <a:lnTo>
                  <a:pt x="37217" y="28572"/>
                </a:lnTo>
                <a:lnTo>
                  <a:pt x="37838" y="21257"/>
                </a:lnTo>
                <a:lnTo>
                  <a:pt x="38093" y="60638"/>
                </a:lnTo>
                <a:lnTo>
                  <a:pt x="38099" y="101361"/>
                </a:lnTo>
                <a:lnTo>
                  <a:pt x="38100" y="142497"/>
                </a:lnTo>
                <a:lnTo>
                  <a:pt x="37042" y="145006"/>
                </a:lnTo>
                <a:lnTo>
                  <a:pt x="35278" y="146679"/>
                </a:lnTo>
                <a:lnTo>
                  <a:pt x="29899" y="149362"/>
                </a:lnTo>
                <a:lnTo>
                  <a:pt x="19050" y="1309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3" name="SMARTInkShape-Group70"/>
          <p:cNvGrpSpPr/>
          <p:nvPr/>
        </p:nvGrpSpPr>
        <p:grpSpPr>
          <a:xfrm>
            <a:off x="4829175" y="3724276"/>
            <a:ext cx="3463057" cy="907977"/>
            <a:chOff x="4829175" y="3724276"/>
            <a:chExt cx="3463057" cy="907977"/>
          </a:xfrm>
        </p:grpSpPr>
        <p:sp>
          <p:nvSpPr>
            <p:cNvPr id="479" name="SMARTInkShape-247"/>
            <p:cNvSpPr/>
            <p:nvPr>
              <p:custDataLst>
                <p:tags r:id="rId20"/>
              </p:custDataLst>
            </p:nvPr>
          </p:nvSpPr>
          <p:spPr>
            <a:xfrm>
              <a:off x="4848225" y="3724276"/>
              <a:ext cx="3438526" cy="723864"/>
            </a:xfrm>
            <a:custGeom>
              <a:avLst/>
              <a:gdLst/>
              <a:ahLst/>
              <a:cxnLst/>
              <a:rect l="0" t="0" r="0" b="0"/>
              <a:pathLst>
                <a:path w="3438526" h="723864">
                  <a:moveTo>
                    <a:pt x="0" y="571499"/>
                  </a:moveTo>
                  <a:lnTo>
                    <a:pt x="0" y="571499"/>
                  </a:lnTo>
                  <a:lnTo>
                    <a:pt x="46577" y="571499"/>
                  </a:lnTo>
                  <a:lnTo>
                    <a:pt x="93589" y="571499"/>
                  </a:lnTo>
                  <a:lnTo>
                    <a:pt x="138509" y="571499"/>
                  </a:lnTo>
                  <a:lnTo>
                    <a:pt x="185896" y="571499"/>
                  </a:lnTo>
                  <a:lnTo>
                    <a:pt x="231692" y="580141"/>
                  </a:lnTo>
                  <a:lnTo>
                    <a:pt x="271985" y="580946"/>
                  </a:lnTo>
                  <a:lnTo>
                    <a:pt x="313174" y="578187"/>
                  </a:lnTo>
                  <a:lnTo>
                    <a:pt x="352197" y="572820"/>
                  </a:lnTo>
                  <a:lnTo>
                    <a:pt x="391539" y="571760"/>
                  </a:lnTo>
                  <a:lnTo>
                    <a:pt x="433333" y="571551"/>
                  </a:lnTo>
                  <a:lnTo>
                    <a:pt x="478987" y="571506"/>
                  </a:lnTo>
                  <a:lnTo>
                    <a:pt x="517043" y="571501"/>
                  </a:lnTo>
                  <a:lnTo>
                    <a:pt x="557482" y="571499"/>
                  </a:lnTo>
                  <a:lnTo>
                    <a:pt x="600737" y="571499"/>
                  </a:lnTo>
                  <a:lnTo>
                    <a:pt x="628846" y="568677"/>
                  </a:lnTo>
                  <a:lnTo>
                    <a:pt x="670813" y="562857"/>
                  </a:lnTo>
                  <a:lnTo>
                    <a:pt x="712982" y="559326"/>
                  </a:lnTo>
                  <a:lnTo>
                    <a:pt x="752200" y="553807"/>
                  </a:lnTo>
                  <a:lnTo>
                    <a:pt x="797242" y="549806"/>
                  </a:lnTo>
                  <a:lnTo>
                    <a:pt x="823948" y="544963"/>
                  </a:lnTo>
                  <a:lnTo>
                    <a:pt x="869131" y="542134"/>
                  </a:lnTo>
                  <a:lnTo>
                    <a:pt x="908163" y="535438"/>
                  </a:lnTo>
                  <a:lnTo>
                    <a:pt x="951268" y="533802"/>
                  </a:lnTo>
                  <a:lnTo>
                    <a:pt x="990357" y="526932"/>
                  </a:lnTo>
                  <a:lnTo>
                    <a:pt x="1028652" y="524478"/>
                  </a:lnTo>
                  <a:lnTo>
                    <a:pt x="1071847" y="523993"/>
                  </a:lnTo>
                  <a:lnTo>
                    <a:pt x="1115821" y="516350"/>
                  </a:lnTo>
                  <a:lnTo>
                    <a:pt x="1155688" y="514613"/>
                  </a:lnTo>
                  <a:lnTo>
                    <a:pt x="1195510" y="514384"/>
                  </a:lnTo>
                  <a:lnTo>
                    <a:pt x="1238091" y="506151"/>
                  </a:lnTo>
                  <a:lnTo>
                    <a:pt x="1278496" y="504941"/>
                  </a:lnTo>
                  <a:lnTo>
                    <a:pt x="1325487" y="504834"/>
                  </a:lnTo>
                  <a:lnTo>
                    <a:pt x="1368977" y="504825"/>
                  </a:lnTo>
                  <a:lnTo>
                    <a:pt x="1410608" y="504824"/>
                  </a:lnTo>
                  <a:lnTo>
                    <a:pt x="1452388" y="504824"/>
                  </a:lnTo>
                  <a:lnTo>
                    <a:pt x="1492295" y="504824"/>
                  </a:lnTo>
                  <a:lnTo>
                    <a:pt x="1539632" y="504824"/>
                  </a:lnTo>
                  <a:lnTo>
                    <a:pt x="1587021" y="504824"/>
                  </a:lnTo>
                  <a:lnTo>
                    <a:pt x="1630875" y="504824"/>
                  </a:lnTo>
                  <a:lnTo>
                    <a:pt x="1661853" y="502002"/>
                  </a:lnTo>
                  <a:lnTo>
                    <a:pt x="1701396" y="496623"/>
                  </a:lnTo>
                  <a:lnTo>
                    <a:pt x="1747856" y="495561"/>
                  </a:lnTo>
                  <a:lnTo>
                    <a:pt x="1785255" y="495351"/>
                  </a:lnTo>
                  <a:lnTo>
                    <a:pt x="1827725" y="490252"/>
                  </a:lnTo>
                  <a:lnTo>
                    <a:pt x="1872598" y="486167"/>
                  </a:lnTo>
                  <a:lnTo>
                    <a:pt x="1915275" y="485826"/>
                  </a:lnTo>
                  <a:lnTo>
                    <a:pt x="1943322" y="482967"/>
                  </a:lnTo>
                  <a:lnTo>
                    <a:pt x="1986300" y="477576"/>
                  </a:lnTo>
                  <a:lnTo>
                    <a:pt x="2027951" y="475453"/>
                  </a:lnTo>
                  <a:lnTo>
                    <a:pt x="2071278" y="468082"/>
                  </a:lnTo>
                  <a:lnTo>
                    <a:pt x="2115123" y="464081"/>
                  </a:lnTo>
                  <a:lnTo>
                    <a:pt x="2156672" y="457803"/>
                  </a:lnTo>
                  <a:lnTo>
                    <a:pt x="2198688" y="450732"/>
                  </a:lnTo>
                  <a:lnTo>
                    <a:pt x="2246285" y="440314"/>
                  </a:lnTo>
                  <a:lnTo>
                    <a:pt x="2290575" y="430800"/>
                  </a:lnTo>
                  <a:lnTo>
                    <a:pt x="2334863" y="425993"/>
                  </a:lnTo>
                  <a:lnTo>
                    <a:pt x="2374867" y="418948"/>
                  </a:lnTo>
                  <a:lnTo>
                    <a:pt x="2399114" y="411764"/>
                  </a:lnTo>
                  <a:lnTo>
                    <a:pt x="2416059" y="403990"/>
                  </a:lnTo>
                  <a:lnTo>
                    <a:pt x="2460976" y="399337"/>
                  </a:lnTo>
                  <a:lnTo>
                    <a:pt x="2508363" y="383833"/>
                  </a:lnTo>
                  <a:lnTo>
                    <a:pt x="2554909" y="371640"/>
                  </a:lnTo>
                  <a:lnTo>
                    <a:pt x="2583907" y="364177"/>
                  </a:lnTo>
                  <a:lnTo>
                    <a:pt x="2599378" y="361881"/>
                  </a:lnTo>
                  <a:lnTo>
                    <a:pt x="2620756" y="354606"/>
                  </a:lnTo>
                  <a:lnTo>
                    <a:pt x="2665135" y="345077"/>
                  </a:lnTo>
                  <a:lnTo>
                    <a:pt x="2709653" y="335551"/>
                  </a:lnTo>
                  <a:lnTo>
                    <a:pt x="2754873" y="328444"/>
                  </a:lnTo>
                  <a:lnTo>
                    <a:pt x="2797811" y="321632"/>
                  </a:lnTo>
                  <a:lnTo>
                    <a:pt x="2838311" y="308740"/>
                  </a:lnTo>
                  <a:lnTo>
                    <a:pt x="2877996" y="300262"/>
                  </a:lnTo>
                  <a:lnTo>
                    <a:pt x="2921575" y="285865"/>
                  </a:lnTo>
                  <a:lnTo>
                    <a:pt x="2948474" y="275620"/>
                  </a:lnTo>
                  <a:lnTo>
                    <a:pt x="2991075" y="250800"/>
                  </a:lnTo>
                  <a:lnTo>
                    <a:pt x="3032250" y="228598"/>
                  </a:lnTo>
                  <a:lnTo>
                    <a:pt x="3052858" y="219074"/>
                  </a:lnTo>
                  <a:lnTo>
                    <a:pt x="3097931" y="193674"/>
                  </a:lnTo>
                  <a:lnTo>
                    <a:pt x="3106527" y="187324"/>
                  </a:lnTo>
                  <a:lnTo>
                    <a:pt x="3126786" y="163910"/>
                  </a:lnTo>
                  <a:lnTo>
                    <a:pt x="3171947" y="136602"/>
                  </a:lnTo>
                  <a:lnTo>
                    <a:pt x="3216589" y="111127"/>
                  </a:lnTo>
                  <a:lnTo>
                    <a:pt x="3260176" y="87606"/>
                  </a:lnTo>
                  <a:lnTo>
                    <a:pt x="3279863" y="78491"/>
                  </a:lnTo>
                  <a:lnTo>
                    <a:pt x="3291560" y="70645"/>
                  </a:lnTo>
                  <a:lnTo>
                    <a:pt x="3304994" y="64637"/>
                  </a:lnTo>
                  <a:lnTo>
                    <a:pt x="3324244" y="52530"/>
                  </a:lnTo>
                  <a:lnTo>
                    <a:pt x="3342860" y="45448"/>
                  </a:lnTo>
                  <a:lnTo>
                    <a:pt x="3359095" y="32521"/>
                  </a:lnTo>
                  <a:lnTo>
                    <a:pt x="3368659" y="29743"/>
                  </a:lnTo>
                  <a:lnTo>
                    <a:pt x="3375018" y="29093"/>
                  </a:lnTo>
                  <a:lnTo>
                    <a:pt x="3381372" y="25983"/>
                  </a:lnTo>
                  <a:lnTo>
                    <a:pt x="3398132" y="12773"/>
                  </a:lnTo>
                  <a:lnTo>
                    <a:pt x="3407035" y="10487"/>
                  </a:lnTo>
                  <a:lnTo>
                    <a:pt x="3413240" y="9952"/>
                  </a:lnTo>
                  <a:lnTo>
                    <a:pt x="3419527" y="6892"/>
                  </a:lnTo>
                  <a:lnTo>
                    <a:pt x="3425847" y="3062"/>
                  </a:lnTo>
                  <a:lnTo>
                    <a:pt x="3438521" y="0"/>
                  </a:lnTo>
                  <a:lnTo>
                    <a:pt x="3438525" y="45715"/>
                  </a:lnTo>
                  <a:lnTo>
                    <a:pt x="3438525" y="93138"/>
                  </a:lnTo>
                  <a:lnTo>
                    <a:pt x="3438525" y="134325"/>
                  </a:lnTo>
                  <a:lnTo>
                    <a:pt x="3438525" y="174556"/>
                  </a:lnTo>
                  <a:lnTo>
                    <a:pt x="3438525" y="219483"/>
                  </a:lnTo>
                  <a:lnTo>
                    <a:pt x="3438525" y="266753"/>
                  </a:lnTo>
                  <a:lnTo>
                    <a:pt x="3437467" y="314331"/>
                  </a:lnTo>
                  <a:lnTo>
                    <a:pt x="3428824" y="357324"/>
                  </a:lnTo>
                  <a:lnTo>
                    <a:pt x="3421635" y="384162"/>
                  </a:lnTo>
                  <a:lnTo>
                    <a:pt x="3419377" y="399338"/>
                  </a:lnTo>
                  <a:lnTo>
                    <a:pt x="3412126" y="423349"/>
                  </a:lnTo>
                  <a:lnTo>
                    <a:pt x="3409858" y="437921"/>
                  </a:lnTo>
                  <a:lnTo>
                    <a:pt x="3402602" y="458722"/>
                  </a:lnTo>
                  <a:lnTo>
                    <a:pt x="3400482" y="504027"/>
                  </a:lnTo>
                  <a:lnTo>
                    <a:pt x="3400427" y="546440"/>
                  </a:lnTo>
                  <a:lnTo>
                    <a:pt x="3401483" y="578741"/>
                  </a:lnTo>
                  <a:lnTo>
                    <a:pt x="3409067" y="621681"/>
                  </a:lnTo>
                  <a:lnTo>
                    <a:pt x="3410746" y="641166"/>
                  </a:lnTo>
                  <a:lnTo>
                    <a:pt x="3419073" y="678884"/>
                  </a:lnTo>
                  <a:lnTo>
                    <a:pt x="3419472" y="712764"/>
                  </a:lnTo>
                  <a:lnTo>
                    <a:pt x="3420532" y="713301"/>
                  </a:lnTo>
                  <a:lnTo>
                    <a:pt x="3424531" y="713898"/>
                  </a:lnTo>
                  <a:lnTo>
                    <a:pt x="3426020" y="715115"/>
                  </a:lnTo>
                  <a:lnTo>
                    <a:pt x="3428990" y="723863"/>
                  </a:lnTo>
                  <a:lnTo>
                    <a:pt x="3428997" y="718831"/>
                  </a:lnTo>
                  <a:lnTo>
                    <a:pt x="3427940" y="717346"/>
                  </a:lnTo>
                  <a:lnTo>
                    <a:pt x="3419475" y="714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48"/>
            <p:cNvSpPr/>
            <p:nvPr>
              <p:custDataLst>
                <p:tags r:id="rId21"/>
              </p:custDataLst>
            </p:nvPr>
          </p:nvSpPr>
          <p:spPr>
            <a:xfrm>
              <a:off x="4849549" y="4410075"/>
              <a:ext cx="3380052" cy="47626"/>
            </a:xfrm>
            <a:custGeom>
              <a:avLst/>
              <a:gdLst/>
              <a:ahLst/>
              <a:cxnLst/>
              <a:rect l="0" t="0" r="0" b="0"/>
              <a:pathLst>
                <a:path w="3380052" h="47626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9212" y="8936"/>
                  </a:lnTo>
                  <a:lnTo>
                    <a:pt x="53226" y="9515"/>
                  </a:lnTo>
                  <a:lnTo>
                    <a:pt x="94838" y="9524"/>
                  </a:lnTo>
                  <a:lnTo>
                    <a:pt x="142319" y="9525"/>
                  </a:lnTo>
                  <a:lnTo>
                    <a:pt x="188505" y="9525"/>
                  </a:lnTo>
                  <a:lnTo>
                    <a:pt x="234661" y="9525"/>
                  </a:lnTo>
                  <a:lnTo>
                    <a:pt x="280985" y="9525"/>
                  </a:lnTo>
                  <a:lnTo>
                    <a:pt x="326354" y="9525"/>
                  </a:lnTo>
                  <a:lnTo>
                    <a:pt x="371495" y="9525"/>
                  </a:lnTo>
                  <a:lnTo>
                    <a:pt x="415940" y="9525"/>
                  </a:lnTo>
                  <a:lnTo>
                    <a:pt x="462623" y="9525"/>
                  </a:lnTo>
                  <a:lnTo>
                    <a:pt x="509538" y="9525"/>
                  </a:lnTo>
                  <a:lnTo>
                    <a:pt x="548752" y="9525"/>
                  </a:lnTo>
                  <a:lnTo>
                    <a:pt x="585700" y="12347"/>
                  </a:lnTo>
                  <a:lnTo>
                    <a:pt x="626630" y="17726"/>
                  </a:lnTo>
                  <a:lnTo>
                    <a:pt x="665807" y="18658"/>
                  </a:lnTo>
                  <a:lnTo>
                    <a:pt x="700817" y="18933"/>
                  </a:lnTo>
                  <a:lnTo>
                    <a:pt x="746468" y="19016"/>
                  </a:lnTo>
                  <a:lnTo>
                    <a:pt x="781878" y="19034"/>
                  </a:lnTo>
                  <a:lnTo>
                    <a:pt x="829047" y="19045"/>
                  </a:lnTo>
                  <a:lnTo>
                    <a:pt x="871598" y="19049"/>
                  </a:lnTo>
                  <a:lnTo>
                    <a:pt x="918778" y="19050"/>
                  </a:lnTo>
                  <a:lnTo>
                    <a:pt x="956746" y="21872"/>
                  </a:lnTo>
                  <a:lnTo>
                    <a:pt x="998020" y="27251"/>
                  </a:lnTo>
                  <a:lnTo>
                    <a:pt x="1045409" y="28313"/>
                  </a:lnTo>
                  <a:lnTo>
                    <a:pt x="1088223" y="28497"/>
                  </a:lnTo>
                  <a:lnTo>
                    <a:pt x="1127132" y="28552"/>
                  </a:lnTo>
                  <a:lnTo>
                    <a:pt x="1162414" y="28568"/>
                  </a:lnTo>
                  <a:lnTo>
                    <a:pt x="1194284" y="28572"/>
                  </a:lnTo>
                  <a:lnTo>
                    <a:pt x="1229616" y="28574"/>
                  </a:lnTo>
                  <a:lnTo>
                    <a:pt x="1276741" y="31397"/>
                  </a:lnTo>
                  <a:lnTo>
                    <a:pt x="1322101" y="36114"/>
                  </a:lnTo>
                  <a:lnTo>
                    <a:pt x="1360507" y="37217"/>
                  </a:lnTo>
                  <a:lnTo>
                    <a:pt x="1398742" y="37708"/>
                  </a:lnTo>
                  <a:lnTo>
                    <a:pt x="1440799" y="37983"/>
                  </a:lnTo>
                  <a:lnTo>
                    <a:pt x="1483455" y="44622"/>
                  </a:lnTo>
                  <a:lnTo>
                    <a:pt x="1530921" y="47032"/>
                  </a:lnTo>
                  <a:lnTo>
                    <a:pt x="1576625" y="47449"/>
                  </a:lnTo>
                  <a:lnTo>
                    <a:pt x="1622622" y="47573"/>
                  </a:lnTo>
                  <a:lnTo>
                    <a:pt x="1668001" y="47609"/>
                  </a:lnTo>
                  <a:lnTo>
                    <a:pt x="1710021" y="47620"/>
                  </a:lnTo>
                  <a:lnTo>
                    <a:pt x="1744583" y="47623"/>
                  </a:lnTo>
                  <a:lnTo>
                    <a:pt x="1781109" y="47625"/>
                  </a:lnTo>
                  <a:lnTo>
                    <a:pt x="1822204" y="47625"/>
                  </a:lnTo>
                  <a:lnTo>
                    <a:pt x="1869658" y="47625"/>
                  </a:lnTo>
                  <a:lnTo>
                    <a:pt x="1902668" y="47625"/>
                  </a:lnTo>
                  <a:lnTo>
                    <a:pt x="1945358" y="44803"/>
                  </a:lnTo>
                  <a:lnTo>
                    <a:pt x="1983759" y="40086"/>
                  </a:lnTo>
                  <a:lnTo>
                    <a:pt x="2028652" y="38689"/>
                  </a:lnTo>
                  <a:lnTo>
                    <a:pt x="2075467" y="38275"/>
                  </a:lnTo>
                  <a:lnTo>
                    <a:pt x="2117208" y="38152"/>
                  </a:lnTo>
                  <a:lnTo>
                    <a:pt x="2164813" y="38110"/>
                  </a:lnTo>
                  <a:lnTo>
                    <a:pt x="2208435" y="38102"/>
                  </a:lnTo>
                  <a:lnTo>
                    <a:pt x="2253898" y="35278"/>
                  </a:lnTo>
                  <a:lnTo>
                    <a:pt x="2289667" y="30561"/>
                  </a:lnTo>
                  <a:lnTo>
                    <a:pt x="2330958" y="29164"/>
                  </a:lnTo>
                  <a:lnTo>
                    <a:pt x="2372825" y="25927"/>
                  </a:lnTo>
                  <a:lnTo>
                    <a:pt x="2419210" y="20408"/>
                  </a:lnTo>
                  <a:lnTo>
                    <a:pt x="2465022" y="19318"/>
                  </a:lnTo>
                  <a:lnTo>
                    <a:pt x="2512642" y="19103"/>
                  </a:lnTo>
                  <a:lnTo>
                    <a:pt x="2553720" y="19061"/>
                  </a:lnTo>
                  <a:lnTo>
                    <a:pt x="2571115" y="16233"/>
                  </a:lnTo>
                  <a:lnTo>
                    <a:pt x="2585548" y="12506"/>
                  </a:lnTo>
                  <a:lnTo>
                    <a:pt x="2629308" y="10114"/>
                  </a:lnTo>
                  <a:lnTo>
                    <a:pt x="2666189" y="9700"/>
                  </a:lnTo>
                  <a:lnTo>
                    <a:pt x="2706465" y="9559"/>
                  </a:lnTo>
                  <a:lnTo>
                    <a:pt x="2751070" y="10590"/>
                  </a:lnTo>
                  <a:lnTo>
                    <a:pt x="2793401" y="16073"/>
                  </a:lnTo>
                  <a:lnTo>
                    <a:pt x="2833225" y="18168"/>
                  </a:lnTo>
                  <a:lnTo>
                    <a:pt x="2876141" y="18876"/>
                  </a:lnTo>
                  <a:lnTo>
                    <a:pt x="2920188" y="12481"/>
                  </a:lnTo>
                  <a:lnTo>
                    <a:pt x="2962063" y="9914"/>
                  </a:lnTo>
                  <a:lnTo>
                    <a:pt x="3004758" y="9602"/>
                  </a:lnTo>
                  <a:lnTo>
                    <a:pt x="3038592" y="12362"/>
                  </a:lnTo>
                  <a:lnTo>
                    <a:pt x="3080593" y="17729"/>
                  </a:lnTo>
                  <a:lnTo>
                    <a:pt x="3127537" y="18789"/>
                  </a:lnTo>
                  <a:lnTo>
                    <a:pt x="3165033" y="18998"/>
                  </a:lnTo>
                  <a:lnTo>
                    <a:pt x="3212578" y="19040"/>
                  </a:lnTo>
                  <a:lnTo>
                    <a:pt x="3250114" y="19047"/>
                  </a:lnTo>
                  <a:lnTo>
                    <a:pt x="3295507" y="26589"/>
                  </a:lnTo>
                  <a:lnTo>
                    <a:pt x="3342756" y="28458"/>
                  </a:lnTo>
                  <a:lnTo>
                    <a:pt x="3380051" y="28575"/>
                  </a:lnTo>
                  <a:lnTo>
                    <a:pt x="3374995" y="28575"/>
                  </a:lnTo>
                  <a:lnTo>
                    <a:pt x="335147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49"/>
            <p:cNvSpPr/>
            <p:nvPr>
              <p:custDataLst>
                <p:tags r:id="rId22"/>
              </p:custDataLst>
            </p:nvPr>
          </p:nvSpPr>
          <p:spPr>
            <a:xfrm>
              <a:off x="4829175" y="4156280"/>
              <a:ext cx="38101" cy="475973"/>
            </a:xfrm>
            <a:custGeom>
              <a:avLst/>
              <a:gdLst/>
              <a:ahLst/>
              <a:cxnLst/>
              <a:rect l="0" t="0" r="0" b="0"/>
              <a:pathLst>
                <a:path w="38101" h="475973">
                  <a:moveTo>
                    <a:pt x="0" y="158545"/>
                  </a:moveTo>
                  <a:lnTo>
                    <a:pt x="0" y="158545"/>
                  </a:lnTo>
                  <a:lnTo>
                    <a:pt x="5057" y="153489"/>
                  </a:lnTo>
                  <a:lnTo>
                    <a:pt x="6546" y="153057"/>
                  </a:lnTo>
                  <a:lnTo>
                    <a:pt x="7539" y="153829"/>
                  </a:lnTo>
                  <a:lnTo>
                    <a:pt x="9133" y="157613"/>
                  </a:lnTo>
                  <a:lnTo>
                    <a:pt x="9408" y="163326"/>
                  </a:lnTo>
                  <a:lnTo>
                    <a:pt x="12295" y="168784"/>
                  </a:lnTo>
                  <a:lnTo>
                    <a:pt x="14547" y="171721"/>
                  </a:lnTo>
                  <a:lnTo>
                    <a:pt x="18161" y="207910"/>
                  </a:lnTo>
                  <a:lnTo>
                    <a:pt x="18786" y="247725"/>
                  </a:lnTo>
                  <a:lnTo>
                    <a:pt x="18998" y="293518"/>
                  </a:lnTo>
                  <a:lnTo>
                    <a:pt x="19043" y="338283"/>
                  </a:lnTo>
                  <a:lnTo>
                    <a:pt x="19048" y="344798"/>
                  </a:lnTo>
                  <a:lnTo>
                    <a:pt x="19050" y="303160"/>
                  </a:lnTo>
                  <a:lnTo>
                    <a:pt x="19050" y="258741"/>
                  </a:lnTo>
                  <a:lnTo>
                    <a:pt x="19050" y="211250"/>
                  </a:lnTo>
                  <a:lnTo>
                    <a:pt x="19050" y="172280"/>
                  </a:lnTo>
                  <a:lnTo>
                    <a:pt x="19050" y="129116"/>
                  </a:lnTo>
                  <a:lnTo>
                    <a:pt x="16228" y="107845"/>
                  </a:lnTo>
                  <a:lnTo>
                    <a:pt x="9349" y="79157"/>
                  </a:lnTo>
                  <a:lnTo>
                    <a:pt x="7291" y="77045"/>
                  </a:lnTo>
                  <a:lnTo>
                    <a:pt x="4861" y="75636"/>
                  </a:lnTo>
                  <a:lnTo>
                    <a:pt x="3240" y="76815"/>
                  </a:lnTo>
                  <a:lnTo>
                    <a:pt x="1440" y="83768"/>
                  </a:lnTo>
                  <a:lnTo>
                    <a:pt x="8327" y="125875"/>
                  </a:lnTo>
                  <a:lnTo>
                    <a:pt x="9170" y="160742"/>
                  </a:lnTo>
                  <a:lnTo>
                    <a:pt x="9420" y="199530"/>
                  </a:lnTo>
                  <a:lnTo>
                    <a:pt x="10563" y="244017"/>
                  </a:lnTo>
                  <a:lnTo>
                    <a:pt x="16065" y="280060"/>
                  </a:lnTo>
                  <a:lnTo>
                    <a:pt x="18165" y="317551"/>
                  </a:lnTo>
                  <a:lnTo>
                    <a:pt x="18875" y="359679"/>
                  </a:lnTo>
                  <a:lnTo>
                    <a:pt x="19016" y="374076"/>
                  </a:lnTo>
                  <a:lnTo>
                    <a:pt x="24097" y="361401"/>
                  </a:lnTo>
                  <a:lnTo>
                    <a:pt x="27690" y="320010"/>
                  </a:lnTo>
                  <a:lnTo>
                    <a:pt x="28313" y="279294"/>
                  </a:lnTo>
                  <a:lnTo>
                    <a:pt x="28497" y="243006"/>
                  </a:lnTo>
                  <a:lnTo>
                    <a:pt x="28541" y="210900"/>
                  </a:lnTo>
                  <a:lnTo>
                    <a:pt x="28559" y="178286"/>
                  </a:lnTo>
                  <a:lnTo>
                    <a:pt x="28570" y="138641"/>
                  </a:lnTo>
                  <a:lnTo>
                    <a:pt x="28575" y="92816"/>
                  </a:lnTo>
                  <a:lnTo>
                    <a:pt x="28575" y="67601"/>
                  </a:lnTo>
                  <a:lnTo>
                    <a:pt x="28575" y="111249"/>
                  </a:lnTo>
                  <a:lnTo>
                    <a:pt x="28575" y="156415"/>
                  </a:lnTo>
                  <a:lnTo>
                    <a:pt x="28575" y="194956"/>
                  </a:lnTo>
                  <a:lnTo>
                    <a:pt x="29633" y="228702"/>
                  </a:lnTo>
                  <a:lnTo>
                    <a:pt x="33632" y="264868"/>
                  </a:lnTo>
                  <a:lnTo>
                    <a:pt x="37217" y="311525"/>
                  </a:lnTo>
                  <a:lnTo>
                    <a:pt x="37925" y="356490"/>
                  </a:lnTo>
                  <a:lnTo>
                    <a:pt x="38077" y="382050"/>
                  </a:lnTo>
                  <a:lnTo>
                    <a:pt x="38098" y="346673"/>
                  </a:lnTo>
                  <a:lnTo>
                    <a:pt x="38100" y="306244"/>
                  </a:lnTo>
                  <a:lnTo>
                    <a:pt x="37042" y="268042"/>
                  </a:lnTo>
                  <a:lnTo>
                    <a:pt x="30561" y="223331"/>
                  </a:lnTo>
                  <a:lnTo>
                    <a:pt x="29164" y="186560"/>
                  </a:lnTo>
                  <a:lnTo>
                    <a:pt x="28750" y="140388"/>
                  </a:lnTo>
                  <a:lnTo>
                    <a:pt x="28653" y="102850"/>
                  </a:lnTo>
                  <a:lnTo>
                    <a:pt x="28609" y="68528"/>
                  </a:lnTo>
                  <a:lnTo>
                    <a:pt x="23528" y="29567"/>
                  </a:lnTo>
                  <a:lnTo>
                    <a:pt x="18876" y="4226"/>
                  </a:lnTo>
                  <a:lnTo>
                    <a:pt x="16818" y="1691"/>
                  </a:lnTo>
                  <a:lnTo>
                    <a:pt x="14387" y="0"/>
                  </a:lnTo>
                  <a:lnTo>
                    <a:pt x="12766" y="2048"/>
                  </a:lnTo>
                  <a:lnTo>
                    <a:pt x="9952" y="46803"/>
                  </a:lnTo>
                  <a:lnTo>
                    <a:pt x="9652" y="80280"/>
                  </a:lnTo>
                  <a:lnTo>
                    <a:pt x="9581" y="111766"/>
                  </a:lnTo>
                  <a:lnTo>
                    <a:pt x="10608" y="146221"/>
                  </a:lnTo>
                  <a:lnTo>
                    <a:pt x="16078" y="184526"/>
                  </a:lnTo>
                  <a:lnTo>
                    <a:pt x="18169" y="225392"/>
                  </a:lnTo>
                  <a:lnTo>
                    <a:pt x="18659" y="262691"/>
                  </a:lnTo>
                  <a:lnTo>
                    <a:pt x="23991" y="300058"/>
                  </a:lnTo>
                  <a:lnTo>
                    <a:pt x="27217" y="339704"/>
                  </a:lnTo>
                  <a:lnTo>
                    <a:pt x="28172" y="379909"/>
                  </a:lnTo>
                  <a:lnTo>
                    <a:pt x="37194" y="427429"/>
                  </a:lnTo>
                  <a:lnTo>
                    <a:pt x="37496" y="427758"/>
                  </a:lnTo>
                  <a:lnTo>
                    <a:pt x="37832" y="421070"/>
                  </a:lnTo>
                  <a:lnTo>
                    <a:pt x="38021" y="385438"/>
                  </a:lnTo>
                  <a:lnTo>
                    <a:pt x="38064" y="348992"/>
                  </a:lnTo>
                  <a:lnTo>
                    <a:pt x="38084" y="308099"/>
                  </a:lnTo>
                  <a:lnTo>
                    <a:pt x="38093" y="268405"/>
                  </a:lnTo>
                  <a:lnTo>
                    <a:pt x="38098" y="222259"/>
                  </a:lnTo>
                  <a:lnTo>
                    <a:pt x="38100" y="179657"/>
                  </a:lnTo>
                  <a:lnTo>
                    <a:pt x="38100" y="145704"/>
                  </a:lnTo>
                  <a:lnTo>
                    <a:pt x="38100" y="106057"/>
                  </a:lnTo>
                  <a:lnTo>
                    <a:pt x="29899" y="59824"/>
                  </a:lnTo>
                  <a:lnTo>
                    <a:pt x="29458" y="60981"/>
                  </a:lnTo>
                  <a:lnTo>
                    <a:pt x="23635" y="104187"/>
                  </a:lnTo>
                  <a:lnTo>
                    <a:pt x="19956" y="148748"/>
                  </a:lnTo>
                  <a:lnTo>
                    <a:pt x="19229" y="194396"/>
                  </a:lnTo>
                  <a:lnTo>
                    <a:pt x="19086" y="239357"/>
                  </a:lnTo>
                  <a:lnTo>
                    <a:pt x="19066" y="272425"/>
                  </a:lnTo>
                  <a:lnTo>
                    <a:pt x="19057" y="310759"/>
                  </a:lnTo>
                  <a:lnTo>
                    <a:pt x="19053" y="348962"/>
                  </a:lnTo>
                  <a:lnTo>
                    <a:pt x="19050" y="385945"/>
                  </a:lnTo>
                  <a:lnTo>
                    <a:pt x="19050" y="425477"/>
                  </a:lnTo>
                  <a:lnTo>
                    <a:pt x="19050" y="472705"/>
                  </a:lnTo>
                  <a:lnTo>
                    <a:pt x="19050" y="475972"/>
                  </a:lnTo>
                  <a:lnTo>
                    <a:pt x="19050" y="435373"/>
                  </a:lnTo>
                  <a:lnTo>
                    <a:pt x="19050" y="388323"/>
                  </a:lnTo>
                  <a:lnTo>
                    <a:pt x="19050" y="342692"/>
                  </a:lnTo>
                  <a:lnTo>
                    <a:pt x="21872" y="296715"/>
                  </a:lnTo>
                  <a:lnTo>
                    <a:pt x="25596" y="262288"/>
                  </a:lnTo>
                  <a:lnTo>
                    <a:pt x="27692" y="216329"/>
                  </a:lnTo>
                  <a:lnTo>
                    <a:pt x="28497" y="169240"/>
                  </a:lnTo>
                  <a:lnTo>
                    <a:pt x="28523" y="167792"/>
                  </a:lnTo>
                  <a:lnTo>
                    <a:pt x="28572" y="212882"/>
                  </a:lnTo>
                  <a:lnTo>
                    <a:pt x="28575" y="248810"/>
                  </a:lnTo>
                  <a:lnTo>
                    <a:pt x="28575" y="288771"/>
                  </a:lnTo>
                  <a:lnTo>
                    <a:pt x="29633" y="333068"/>
                  </a:lnTo>
                  <a:lnTo>
                    <a:pt x="35121" y="371357"/>
                  </a:lnTo>
                  <a:lnTo>
                    <a:pt x="38100" y="425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50"/>
            <p:cNvSpPr/>
            <p:nvPr>
              <p:custDataLst>
                <p:tags r:id="rId23"/>
              </p:custDataLst>
            </p:nvPr>
          </p:nvSpPr>
          <p:spPr>
            <a:xfrm>
              <a:off x="8192985" y="3813570"/>
              <a:ext cx="99247" cy="757686"/>
            </a:xfrm>
            <a:custGeom>
              <a:avLst/>
              <a:gdLst/>
              <a:ahLst/>
              <a:cxnLst/>
              <a:rect l="0" t="0" r="0" b="0"/>
              <a:pathLst>
                <a:path w="99247" h="757686">
                  <a:moveTo>
                    <a:pt x="46140" y="82155"/>
                  </a:moveTo>
                  <a:lnTo>
                    <a:pt x="46140" y="82155"/>
                  </a:lnTo>
                  <a:lnTo>
                    <a:pt x="46140" y="34623"/>
                  </a:lnTo>
                  <a:lnTo>
                    <a:pt x="46140" y="198"/>
                  </a:lnTo>
                  <a:lnTo>
                    <a:pt x="47198" y="0"/>
                  </a:lnTo>
                  <a:lnTo>
                    <a:pt x="51196" y="2603"/>
                  </a:lnTo>
                  <a:lnTo>
                    <a:pt x="53678" y="10109"/>
                  </a:lnTo>
                  <a:lnTo>
                    <a:pt x="55404" y="51344"/>
                  </a:lnTo>
                  <a:lnTo>
                    <a:pt x="55613" y="92375"/>
                  </a:lnTo>
                  <a:lnTo>
                    <a:pt x="55649" y="133866"/>
                  </a:lnTo>
                  <a:lnTo>
                    <a:pt x="52838" y="177557"/>
                  </a:lnTo>
                  <a:lnTo>
                    <a:pt x="49117" y="213456"/>
                  </a:lnTo>
                  <a:lnTo>
                    <a:pt x="47022" y="257466"/>
                  </a:lnTo>
                  <a:lnTo>
                    <a:pt x="46401" y="297317"/>
                  </a:lnTo>
                  <a:lnTo>
                    <a:pt x="46218" y="335936"/>
                  </a:lnTo>
                  <a:lnTo>
                    <a:pt x="46163" y="373132"/>
                  </a:lnTo>
                  <a:lnTo>
                    <a:pt x="46145" y="417504"/>
                  </a:lnTo>
                  <a:lnTo>
                    <a:pt x="46141" y="454215"/>
                  </a:lnTo>
                  <a:lnTo>
                    <a:pt x="46140" y="500370"/>
                  </a:lnTo>
                  <a:lnTo>
                    <a:pt x="45082" y="535787"/>
                  </a:lnTo>
                  <a:lnTo>
                    <a:pt x="39595" y="575692"/>
                  </a:lnTo>
                  <a:lnTo>
                    <a:pt x="37498" y="619031"/>
                  </a:lnTo>
                  <a:lnTo>
                    <a:pt x="36789" y="666493"/>
                  </a:lnTo>
                  <a:lnTo>
                    <a:pt x="33844" y="692737"/>
                  </a:lnTo>
                  <a:lnTo>
                    <a:pt x="28424" y="714880"/>
                  </a:lnTo>
                  <a:lnTo>
                    <a:pt x="29038" y="714580"/>
                  </a:lnTo>
                  <a:lnTo>
                    <a:pt x="32542" y="708602"/>
                  </a:lnTo>
                  <a:lnTo>
                    <a:pt x="38901" y="665516"/>
                  </a:lnTo>
                  <a:lnTo>
                    <a:pt x="42922" y="635643"/>
                  </a:lnTo>
                  <a:lnTo>
                    <a:pt x="44710" y="597672"/>
                  </a:lnTo>
                  <a:lnTo>
                    <a:pt x="45716" y="554870"/>
                  </a:lnTo>
                  <a:lnTo>
                    <a:pt x="51071" y="511967"/>
                  </a:lnTo>
                  <a:lnTo>
                    <a:pt x="54303" y="470797"/>
                  </a:lnTo>
                  <a:lnTo>
                    <a:pt x="50206" y="431788"/>
                  </a:lnTo>
                  <a:lnTo>
                    <a:pt x="47345" y="388362"/>
                  </a:lnTo>
                  <a:lnTo>
                    <a:pt x="46497" y="347038"/>
                  </a:lnTo>
                  <a:lnTo>
                    <a:pt x="41189" y="307982"/>
                  </a:lnTo>
                  <a:lnTo>
                    <a:pt x="37971" y="269599"/>
                  </a:lnTo>
                  <a:lnTo>
                    <a:pt x="29278" y="223133"/>
                  </a:lnTo>
                  <a:lnTo>
                    <a:pt x="23477" y="191379"/>
                  </a:lnTo>
                  <a:lnTo>
                    <a:pt x="17370" y="158921"/>
                  </a:lnTo>
                  <a:lnTo>
                    <a:pt x="9883" y="115193"/>
                  </a:lnTo>
                  <a:lnTo>
                    <a:pt x="0" y="86031"/>
                  </a:lnTo>
                  <a:lnTo>
                    <a:pt x="6846" y="117211"/>
                  </a:lnTo>
                  <a:lnTo>
                    <a:pt x="7687" y="156395"/>
                  </a:lnTo>
                  <a:lnTo>
                    <a:pt x="12992" y="193052"/>
                  </a:lnTo>
                  <a:lnTo>
                    <a:pt x="16211" y="229078"/>
                  </a:lnTo>
                  <a:lnTo>
                    <a:pt x="22220" y="266564"/>
                  </a:lnTo>
                  <a:lnTo>
                    <a:pt x="27187" y="310610"/>
                  </a:lnTo>
                  <a:lnTo>
                    <a:pt x="33351" y="346578"/>
                  </a:lnTo>
                  <a:lnTo>
                    <a:pt x="36706" y="384046"/>
                  </a:lnTo>
                  <a:lnTo>
                    <a:pt x="42874" y="421959"/>
                  </a:lnTo>
                  <a:lnTo>
                    <a:pt x="45173" y="458945"/>
                  </a:lnTo>
                  <a:lnTo>
                    <a:pt x="45853" y="493657"/>
                  </a:lnTo>
                  <a:lnTo>
                    <a:pt x="47114" y="540632"/>
                  </a:lnTo>
                  <a:lnTo>
                    <a:pt x="53662" y="587036"/>
                  </a:lnTo>
                  <a:lnTo>
                    <a:pt x="55548" y="621321"/>
                  </a:lnTo>
                  <a:lnTo>
                    <a:pt x="55655" y="574865"/>
                  </a:lnTo>
                  <a:lnTo>
                    <a:pt x="58483" y="543495"/>
                  </a:lnTo>
                  <a:lnTo>
                    <a:pt x="62209" y="510504"/>
                  </a:lnTo>
                  <a:lnTo>
                    <a:pt x="64306" y="468130"/>
                  </a:lnTo>
                  <a:lnTo>
                    <a:pt x="64929" y="428763"/>
                  </a:lnTo>
                  <a:lnTo>
                    <a:pt x="65112" y="390288"/>
                  </a:lnTo>
                  <a:lnTo>
                    <a:pt x="66226" y="352077"/>
                  </a:lnTo>
                  <a:lnTo>
                    <a:pt x="71729" y="313944"/>
                  </a:lnTo>
                  <a:lnTo>
                    <a:pt x="73831" y="275834"/>
                  </a:lnTo>
                  <a:lnTo>
                    <a:pt x="74454" y="236673"/>
                  </a:lnTo>
                  <a:lnTo>
                    <a:pt x="74637" y="195201"/>
                  </a:lnTo>
                  <a:lnTo>
                    <a:pt x="71877" y="157794"/>
                  </a:lnTo>
                  <a:lnTo>
                    <a:pt x="66511" y="135313"/>
                  </a:lnTo>
                  <a:lnTo>
                    <a:pt x="65364" y="174776"/>
                  </a:lnTo>
                  <a:lnTo>
                    <a:pt x="65242" y="214726"/>
                  </a:lnTo>
                  <a:lnTo>
                    <a:pt x="65206" y="253374"/>
                  </a:lnTo>
                  <a:lnTo>
                    <a:pt x="68017" y="291636"/>
                  </a:lnTo>
                  <a:lnTo>
                    <a:pt x="72731" y="329785"/>
                  </a:lnTo>
                  <a:lnTo>
                    <a:pt x="74127" y="370721"/>
                  </a:lnTo>
                  <a:lnTo>
                    <a:pt x="77364" y="416364"/>
                  </a:lnTo>
                  <a:lnTo>
                    <a:pt x="82202" y="460580"/>
                  </a:lnTo>
                  <a:lnTo>
                    <a:pt x="83636" y="500492"/>
                  </a:lnTo>
                  <a:lnTo>
                    <a:pt x="86883" y="541951"/>
                  </a:lnTo>
                  <a:lnTo>
                    <a:pt x="91726" y="584927"/>
                  </a:lnTo>
                  <a:lnTo>
                    <a:pt x="93161" y="630117"/>
                  </a:lnTo>
                  <a:lnTo>
                    <a:pt x="93497" y="664360"/>
                  </a:lnTo>
                  <a:lnTo>
                    <a:pt x="93686" y="709155"/>
                  </a:lnTo>
                  <a:lnTo>
                    <a:pt x="96572" y="741563"/>
                  </a:lnTo>
                  <a:lnTo>
                    <a:pt x="99246" y="755167"/>
                  </a:lnTo>
                  <a:lnTo>
                    <a:pt x="98477" y="757313"/>
                  </a:lnTo>
                  <a:lnTo>
                    <a:pt x="96907" y="757685"/>
                  </a:lnTo>
                  <a:lnTo>
                    <a:pt x="92340" y="749632"/>
                  </a:lnTo>
                  <a:lnTo>
                    <a:pt x="84240" y="72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365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97">
            <p14:nvContentPartPr>
              <p14:cNvPr id="2" name="Ink 1"/>
              <p14:cNvContentPartPr/>
              <p14:nvPr/>
            </p14:nvContentPartPr>
            <p14:xfrm>
              <a:off x="9001080" y="135252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98" cstate="print"/>
              <a:stretch>
                <a:fillRect/>
              </a:stretch>
            </p:blipFill>
            <p:spPr>
              <a:xfrm>
                <a:off x="8991720" y="134316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SMARTInkShape-Group520"/>
          <p:cNvGrpSpPr/>
          <p:nvPr/>
        </p:nvGrpSpPr>
        <p:grpSpPr>
          <a:xfrm>
            <a:off x="885825" y="549809"/>
            <a:ext cx="400051" cy="344791"/>
            <a:chOff x="885825" y="549809"/>
            <a:chExt cx="400051" cy="344791"/>
          </a:xfrm>
        </p:grpSpPr>
        <p:sp>
          <p:nvSpPr>
            <p:cNvPr id="3" name="SMARTInkShape-2532"/>
            <p:cNvSpPr/>
            <p:nvPr>
              <p:custDataLst>
                <p:tags r:id="rId293"/>
              </p:custDataLst>
            </p:nvPr>
          </p:nvSpPr>
          <p:spPr>
            <a:xfrm>
              <a:off x="1143392" y="781050"/>
              <a:ext cx="142484" cy="23394"/>
            </a:xfrm>
            <a:custGeom>
              <a:avLst/>
              <a:gdLst/>
              <a:ahLst/>
              <a:cxnLst/>
              <a:rect l="0" t="0" r="0" b="0"/>
              <a:pathLst>
                <a:path w="142484" h="23394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0361"/>
                  </a:lnTo>
                  <a:lnTo>
                    <a:pt x="0" y="22390"/>
                  </a:lnTo>
                  <a:lnTo>
                    <a:pt x="4103" y="23393"/>
                  </a:lnTo>
                  <a:lnTo>
                    <a:pt x="41105" y="20221"/>
                  </a:lnTo>
                  <a:lnTo>
                    <a:pt x="79637" y="16575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33"/>
            <p:cNvSpPr/>
            <p:nvPr>
              <p:custDataLst>
                <p:tags r:id="rId294"/>
              </p:custDataLst>
            </p:nvPr>
          </p:nvSpPr>
          <p:spPr>
            <a:xfrm>
              <a:off x="1119345" y="676275"/>
              <a:ext cx="109381" cy="28184"/>
            </a:xfrm>
            <a:custGeom>
              <a:avLst/>
              <a:gdLst/>
              <a:ahLst/>
              <a:cxnLst/>
              <a:rect l="0" t="0" r="0" b="0"/>
              <a:pathLst>
                <a:path w="109381" h="28184">
                  <a:moveTo>
                    <a:pt x="14130" y="19050"/>
                  </a:moveTo>
                  <a:lnTo>
                    <a:pt x="14130" y="19050"/>
                  </a:lnTo>
                  <a:lnTo>
                    <a:pt x="9074" y="19050"/>
                  </a:lnTo>
                  <a:lnTo>
                    <a:pt x="3769" y="21872"/>
                  </a:lnTo>
                  <a:lnTo>
                    <a:pt x="873" y="24107"/>
                  </a:lnTo>
                  <a:lnTo>
                    <a:pt x="0" y="25596"/>
                  </a:lnTo>
                  <a:lnTo>
                    <a:pt x="477" y="26589"/>
                  </a:lnTo>
                  <a:lnTo>
                    <a:pt x="1853" y="27251"/>
                  </a:lnTo>
                  <a:lnTo>
                    <a:pt x="8846" y="28183"/>
                  </a:lnTo>
                  <a:lnTo>
                    <a:pt x="51802" y="13364"/>
                  </a:lnTo>
                  <a:lnTo>
                    <a:pt x="1093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34"/>
            <p:cNvSpPr/>
            <p:nvPr>
              <p:custDataLst>
                <p:tags r:id="rId295"/>
              </p:custDataLst>
            </p:nvPr>
          </p:nvSpPr>
          <p:spPr>
            <a:xfrm>
              <a:off x="885825" y="549809"/>
              <a:ext cx="140946" cy="344791"/>
            </a:xfrm>
            <a:custGeom>
              <a:avLst/>
              <a:gdLst/>
              <a:ahLst/>
              <a:cxnLst/>
              <a:rect l="0" t="0" r="0" b="0"/>
              <a:pathLst>
                <a:path w="140946" h="344791">
                  <a:moveTo>
                    <a:pt x="0" y="21691"/>
                  </a:moveTo>
                  <a:lnTo>
                    <a:pt x="0" y="21691"/>
                  </a:lnTo>
                  <a:lnTo>
                    <a:pt x="0" y="26748"/>
                  </a:lnTo>
                  <a:lnTo>
                    <a:pt x="2822" y="32052"/>
                  </a:lnTo>
                  <a:lnTo>
                    <a:pt x="5057" y="34948"/>
                  </a:lnTo>
                  <a:lnTo>
                    <a:pt x="8642" y="76560"/>
                  </a:lnTo>
                  <a:lnTo>
                    <a:pt x="9351" y="120998"/>
                  </a:lnTo>
                  <a:lnTo>
                    <a:pt x="14547" y="165955"/>
                  </a:lnTo>
                  <a:lnTo>
                    <a:pt x="17716" y="205312"/>
                  </a:lnTo>
                  <a:lnTo>
                    <a:pt x="18655" y="243784"/>
                  </a:lnTo>
                  <a:lnTo>
                    <a:pt x="19027" y="289580"/>
                  </a:lnTo>
                  <a:lnTo>
                    <a:pt x="19043" y="294388"/>
                  </a:lnTo>
                  <a:lnTo>
                    <a:pt x="19047" y="291762"/>
                  </a:lnTo>
                  <a:lnTo>
                    <a:pt x="9349" y="244278"/>
                  </a:lnTo>
                  <a:lnTo>
                    <a:pt x="3240" y="207469"/>
                  </a:lnTo>
                  <a:lnTo>
                    <a:pt x="960" y="172339"/>
                  </a:lnTo>
                  <a:lnTo>
                    <a:pt x="284" y="125241"/>
                  </a:lnTo>
                  <a:lnTo>
                    <a:pt x="1143" y="85651"/>
                  </a:lnTo>
                  <a:lnTo>
                    <a:pt x="8212" y="40175"/>
                  </a:lnTo>
                  <a:lnTo>
                    <a:pt x="14192" y="17055"/>
                  </a:lnTo>
                  <a:lnTo>
                    <a:pt x="22536" y="6225"/>
                  </a:lnTo>
                  <a:lnTo>
                    <a:pt x="27724" y="1855"/>
                  </a:lnTo>
                  <a:lnTo>
                    <a:pt x="33299" y="0"/>
                  </a:lnTo>
                  <a:lnTo>
                    <a:pt x="45139" y="762"/>
                  </a:lnTo>
                  <a:lnTo>
                    <a:pt x="57456" y="7450"/>
                  </a:lnTo>
                  <a:lnTo>
                    <a:pt x="82610" y="28991"/>
                  </a:lnTo>
                  <a:lnTo>
                    <a:pt x="106904" y="67779"/>
                  </a:lnTo>
                  <a:lnTo>
                    <a:pt x="122991" y="112757"/>
                  </a:lnTo>
                  <a:lnTo>
                    <a:pt x="133103" y="153801"/>
                  </a:lnTo>
                  <a:lnTo>
                    <a:pt x="140945" y="200540"/>
                  </a:lnTo>
                  <a:lnTo>
                    <a:pt x="128343" y="247950"/>
                  </a:lnTo>
                  <a:lnTo>
                    <a:pt x="116815" y="283346"/>
                  </a:lnTo>
                  <a:lnTo>
                    <a:pt x="88395" y="322234"/>
                  </a:lnTo>
                  <a:lnTo>
                    <a:pt x="74757" y="336989"/>
                  </a:lnTo>
                  <a:lnTo>
                    <a:pt x="61800" y="341740"/>
                  </a:lnTo>
                  <a:lnTo>
                    <a:pt x="32669" y="344790"/>
                  </a:lnTo>
                  <a:lnTo>
                    <a:pt x="28129" y="341866"/>
                  </a:lnTo>
                  <a:lnTo>
                    <a:pt x="25103" y="336741"/>
                  </a:lnTo>
                  <a:lnTo>
                    <a:pt x="19050" y="28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521"/>
          <p:cNvGrpSpPr/>
          <p:nvPr/>
        </p:nvGrpSpPr>
        <p:grpSpPr>
          <a:xfrm>
            <a:off x="1521630" y="505368"/>
            <a:ext cx="764371" cy="415042"/>
            <a:chOff x="1521630" y="505368"/>
            <a:chExt cx="764371" cy="415042"/>
          </a:xfrm>
        </p:grpSpPr>
        <p:sp>
          <p:nvSpPr>
            <p:cNvPr id="7" name="SMARTInkShape-2535"/>
            <p:cNvSpPr/>
            <p:nvPr>
              <p:custDataLst>
                <p:tags r:id="rId288"/>
              </p:custDataLst>
            </p:nvPr>
          </p:nvSpPr>
          <p:spPr>
            <a:xfrm>
              <a:off x="2200275" y="819150"/>
              <a:ext cx="85726" cy="95251"/>
            </a:xfrm>
            <a:custGeom>
              <a:avLst/>
              <a:gdLst/>
              <a:ahLst/>
              <a:cxnLst/>
              <a:rect l="0" t="0" r="0" b="0"/>
              <a:pathLst>
                <a:path w="85726" h="95251">
                  <a:moveTo>
                    <a:pt x="85725" y="0"/>
                  </a:moveTo>
                  <a:lnTo>
                    <a:pt x="85725" y="0"/>
                  </a:lnTo>
                  <a:lnTo>
                    <a:pt x="84667" y="9721"/>
                  </a:lnTo>
                  <a:lnTo>
                    <a:pt x="80669" y="23370"/>
                  </a:lnTo>
                  <a:lnTo>
                    <a:pt x="69719" y="371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36"/>
            <p:cNvSpPr/>
            <p:nvPr>
              <p:custDataLst>
                <p:tags r:id="rId289"/>
              </p:custDataLst>
            </p:nvPr>
          </p:nvSpPr>
          <p:spPr>
            <a:xfrm>
              <a:off x="2118587" y="581839"/>
              <a:ext cx="79326" cy="218262"/>
            </a:xfrm>
            <a:custGeom>
              <a:avLst/>
              <a:gdLst/>
              <a:ahLst/>
              <a:cxnLst/>
              <a:rect l="0" t="0" r="0" b="0"/>
              <a:pathLst>
                <a:path w="79326" h="218262">
                  <a:moveTo>
                    <a:pt x="5488" y="27761"/>
                  </a:moveTo>
                  <a:lnTo>
                    <a:pt x="5488" y="27761"/>
                  </a:lnTo>
                  <a:lnTo>
                    <a:pt x="5488" y="22704"/>
                  </a:lnTo>
                  <a:lnTo>
                    <a:pt x="2666" y="17400"/>
                  </a:lnTo>
                  <a:lnTo>
                    <a:pt x="432" y="14504"/>
                  </a:lnTo>
                  <a:lnTo>
                    <a:pt x="0" y="11514"/>
                  </a:lnTo>
                  <a:lnTo>
                    <a:pt x="2343" y="5371"/>
                  </a:lnTo>
                  <a:lnTo>
                    <a:pt x="5508" y="3309"/>
                  </a:lnTo>
                  <a:lnTo>
                    <a:pt x="22974" y="0"/>
                  </a:lnTo>
                  <a:lnTo>
                    <a:pt x="33368" y="606"/>
                  </a:lnTo>
                  <a:lnTo>
                    <a:pt x="59845" y="6898"/>
                  </a:lnTo>
                  <a:lnTo>
                    <a:pt x="71274" y="12491"/>
                  </a:lnTo>
                  <a:lnTo>
                    <a:pt x="74746" y="17581"/>
                  </a:lnTo>
                  <a:lnTo>
                    <a:pt x="78603" y="31703"/>
                  </a:lnTo>
                  <a:lnTo>
                    <a:pt x="74672" y="48563"/>
                  </a:lnTo>
                  <a:lnTo>
                    <a:pt x="59959" y="75144"/>
                  </a:lnTo>
                  <a:lnTo>
                    <a:pt x="38937" y="93986"/>
                  </a:lnTo>
                  <a:lnTo>
                    <a:pt x="37312" y="97311"/>
                  </a:lnTo>
                  <a:lnTo>
                    <a:pt x="35171" y="99528"/>
                  </a:lnTo>
                  <a:lnTo>
                    <a:pt x="29969" y="101991"/>
                  </a:lnTo>
                  <a:lnTo>
                    <a:pt x="29217" y="103706"/>
                  </a:lnTo>
                  <a:lnTo>
                    <a:pt x="29774" y="105908"/>
                  </a:lnTo>
                  <a:lnTo>
                    <a:pt x="31204" y="108434"/>
                  </a:lnTo>
                  <a:lnTo>
                    <a:pt x="69725" y="142948"/>
                  </a:lnTo>
                  <a:lnTo>
                    <a:pt x="78143" y="158551"/>
                  </a:lnTo>
                  <a:lnTo>
                    <a:pt x="79325" y="162580"/>
                  </a:lnTo>
                  <a:lnTo>
                    <a:pt x="74993" y="175522"/>
                  </a:lnTo>
                  <a:lnTo>
                    <a:pt x="66012" y="189741"/>
                  </a:lnTo>
                  <a:lnTo>
                    <a:pt x="34063" y="21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37"/>
            <p:cNvSpPr/>
            <p:nvPr>
              <p:custDataLst>
                <p:tags r:id="rId290"/>
              </p:custDataLst>
            </p:nvPr>
          </p:nvSpPr>
          <p:spPr>
            <a:xfrm>
              <a:off x="2028825" y="733425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3"/>
                  </a:lnTo>
                  <a:lnTo>
                    <a:pt x="15810" y="820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38"/>
            <p:cNvSpPr/>
            <p:nvPr>
              <p:custDataLst>
                <p:tags r:id="rId291"/>
              </p:custDataLst>
            </p:nvPr>
          </p:nvSpPr>
          <p:spPr>
            <a:xfrm>
              <a:off x="1869162" y="600075"/>
              <a:ext cx="101786" cy="185873"/>
            </a:xfrm>
            <a:custGeom>
              <a:avLst/>
              <a:gdLst/>
              <a:ahLst/>
              <a:cxnLst/>
              <a:rect l="0" t="0" r="0" b="0"/>
              <a:pathLst>
                <a:path w="101786" h="185873">
                  <a:moveTo>
                    <a:pt x="54888" y="0"/>
                  </a:moveTo>
                  <a:lnTo>
                    <a:pt x="54888" y="0"/>
                  </a:lnTo>
                  <a:lnTo>
                    <a:pt x="49832" y="5057"/>
                  </a:lnTo>
                  <a:lnTo>
                    <a:pt x="48342" y="5488"/>
                  </a:lnTo>
                  <a:lnTo>
                    <a:pt x="47349" y="4717"/>
                  </a:lnTo>
                  <a:lnTo>
                    <a:pt x="46687" y="3145"/>
                  </a:lnTo>
                  <a:lnTo>
                    <a:pt x="45187" y="3155"/>
                  </a:lnTo>
                  <a:lnTo>
                    <a:pt x="38020" y="8226"/>
                  </a:lnTo>
                  <a:lnTo>
                    <a:pt x="17951" y="32585"/>
                  </a:lnTo>
                  <a:lnTo>
                    <a:pt x="5373" y="58338"/>
                  </a:lnTo>
                  <a:lnTo>
                    <a:pt x="0" y="91134"/>
                  </a:lnTo>
                  <a:lnTo>
                    <a:pt x="8397" y="137616"/>
                  </a:lnTo>
                  <a:lnTo>
                    <a:pt x="20187" y="174880"/>
                  </a:lnTo>
                  <a:lnTo>
                    <a:pt x="25404" y="180087"/>
                  </a:lnTo>
                  <a:lnTo>
                    <a:pt x="39667" y="185872"/>
                  </a:lnTo>
                  <a:lnTo>
                    <a:pt x="53768" y="185621"/>
                  </a:lnTo>
                  <a:lnTo>
                    <a:pt x="60491" y="184072"/>
                  </a:lnTo>
                  <a:lnTo>
                    <a:pt x="73606" y="173885"/>
                  </a:lnTo>
                  <a:lnTo>
                    <a:pt x="94216" y="146531"/>
                  </a:lnTo>
                  <a:lnTo>
                    <a:pt x="100055" y="117030"/>
                  </a:lnTo>
                  <a:lnTo>
                    <a:pt x="101785" y="81477"/>
                  </a:lnTo>
                  <a:lnTo>
                    <a:pt x="92184" y="44132"/>
                  </a:lnTo>
                  <a:lnTo>
                    <a:pt x="78872" y="27375"/>
                  </a:lnTo>
                  <a:lnTo>
                    <a:pt x="65548" y="16400"/>
                  </a:lnTo>
                  <a:lnTo>
                    <a:pt x="59626" y="7994"/>
                  </a:lnTo>
                  <a:lnTo>
                    <a:pt x="55930" y="5330"/>
                  </a:lnTo>
                  <a:lnTo>
                    <a:pt x="46179" y="2369"/>
                  </a:lnTo>
                  <a:lnTo>
                    <a:pt x="41673" y="2638"/>
                  </a:lnTo>
                  <a:lnTo>
                    <a:pt x="263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39"/>
            <p:cNvSpPr/>
            <p:nvPr>
              <p:custDataLst>
                <p:tags r:id="rId292"/>
              </p:custDataLst>
            </p:nvPr>
          </p:nvSpPr>
          <p:spPr>
            <a:xfrm>
              <a:off x="1521630" y="505368"/>
              <a:ext cx="154771" cy="415042"/>
            </a:xfrm>
            <a:custGeom>
              <a:avLst/>
              <a:gdLst/>
              <a:ahLst/>
              <a:cxnLst/>
              <a:rect l="0" t="0" r="0" b="0"/>
              <a:pathLst>
                <a:path w="154771" h="415042">
                  <a:moveTo>
                    <a:pt x="107145" y="28032"/>
                  </a:moveTo>
                  <a:lnTo>
                    <a:pt x="107145" y="28032"/>
                  </a:lnTo>
                  <a:lnTo>
                    <a:pt x="102089" y="22975"/>
                  </a:lnTo>
                  <a:lnTo>
                    <a:pt x="99606" y="17671"/>
                  </a:lnTo>
                  <a:lnTo>
                    <a:pt x="98944" y="14775"/>
                  </a:lnTo>
                  <a:lnTo>
                    <a:pt x="92956" y="5642"/>
                  </a:lnTo>
                  <a:lnTo>
                    <a:pt x="84611" y="2206"/>
                  </a:lnTo>
                  <a:lnTo>
                    <a:pt x="62007" y="0"/>
                  </a:lnTo>
                  <a:lnTo>
                    <a:pt x="26447" y="7706"/>
                  </a:lnTo>
                  <a:lnTo>
                    <a:pt x="12796" y="13660"/>
                  </a:lnTo>
                  <a:lnTo>
                    <a:pt x="4182" y="24820"/>
                  </a:lnTo>
                  <a:lnTo>
                    <a:pt x="403" y="32240"/>
                  </a:lnTo>
                  <a:lnTo>
                    <a:pt x="0" y="39304"/>
                  </a:lnTo>
                  <a:lnTo>
                    <a:pt x="5197" y="52797"/>
                  </a:lnTo>
                  <a:lnTo>
                    <a:pt x="37822" y="91476"/>
                  </a:lnTo>
                  <a:lnTo>
                    <a:pt x="50229" y="98563"/>
                  </a:lnTo>
                  <a:lnTo>
                    <a:pt x="62799" y="103829"/>
                  </a:lnTo>
                  <a:lnTo>
                    <a:pt x="75441" y="113225"/>
                  </a:lnTo>
                  <a:lnTo>
                    <a:pt x="89402" y="135472"/>
                  </a:lnTo>
                  <a:lnTo>
                    <a:pt x="100242" y="162172"/>
                  </a:lnTo>
                  <a:lnTo>
                    <a:pt x="101255" y="177961"/>
                  </a:lnTo>
                  <a:lnTo>
                    <a:pt x="97119" y="193092"/>
                  </a:lnTo>
                  <a:lnTo>
                    <a:pt x="88225" y="210400"/>
                  </a:lnTo>
                  <a:lnTo>
                    <a:pt x="66261" y="232938"/>
                  </a:lnTo>
                  <a:lnTo>
                    <a:pt x="51580" y="240810"/>
                  </a:lnTo>
                  <a:lnTo>
                    <a:pt x="23952" y="246738"/>
                  </a:lnTo>
                  <a:lnTo>
                    <a:pt x="43101" y="247075"/>
                  </a:lnTo>
                  <a:lnTo>
                    <a:pt x="46457" y="249202"/>
                  </a:lnTo>
                  <a:lnTo>
                    <a:pt x="53009" y="257210"/>
                  </a:lnTo>
                  <a:lnTo>
                    <a:pt x="56626" y="267825"/>
                  </a:lnTo>
                  <a:lnTo>
                    <a:pt x="57176" y="281715"/>
                  </a:lnTo>
                  <a:lnTo>
                    <a:pt x="46093" y="327107"/>
                  </a:lnTo>
                  <a:lnTo>
                    <a:pt x="32763" y="370678"/>
                  </a:lnTo>
                  <a:lnTo>
                    <a:pt x="26427" y="387672"/>
                  </a:lnTo>
                  <a:lnTo>
                    <a:pt x="26875" y="393734"/>
                  </a:lnTo>
                  <a:lnTo>
                    <a:pt x="33017" y="406113"/>
                  </a:lnTo>
                  <a:lnTo>
                    <a:pt x="39980" y="413027"/>
                  </a:lnTo>
                  <a:lnTo>
                    <a:pt x="43318" y="414870"/>
                  </a:lnTo>
                  <a:lnTo>
                    <a:pt x="47660" y="415041"/>
                  </a:lnTo>
                  <a:lnTo>
                    <a:pt x="95190" y="403153"/>
                  </a:lnTo>
                  <a:lnTo>
                    <a:pt x="119243" y="398471"/>
                  </a:lnTo>
                  <a:lnTo>
                    <a:pt x="154770" y="380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22"/>
          <p:cNvGrpSpPr/>
          <p:nvPr/>
        </p:nvGrpSpPr>
        <p:grpSpPr>
          <a:xfrm>
            <a:off x="2643460" y="555098"/>
            <a:ext cx="442641" cy="378353"/>
            <a:chOff x="2643460" y="555098"/>
            <a:chExt cx="442641" cy="378353"/>
          </a:xfrm>
        </p:grpSpPr>
        <p:sp>
          <p:nvSpPr>
            <p:cNvPr id="13" name="SMARTInkShape-2540"/>
            <p:cNvSpPr/>
            <p:nvPr>
              <p:custDataLst>
                <p:tags r:id="rId284"/>
              </p:custDataLst>
            </p:nvPr>
          </p:nvSpPr>
          <p:spPr>
            <a:xfrm>
              <a:off x="3000375" y="819150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85725" y="0"/>
                  </a:moveTo>
                  <a:lnTo>
                    <a:pt x="85725" y="0"/>
                  </a:lnTo>
                  <a:lnTo>
                    <a:pt x="72542" y="38623"/>
                  </a:lnTo>
                  <a:lnTo>
                    <a:pt x="60815" y="5632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41"/>
            <p:cNvSpPr/>
            <p:nvPr>
              <p:custDataLst>
                <p:tags r:id="rId285"/>
              </p:custDataLst>
            </p:nvPr>
          </p:nvSpPr>
          <p:spPr>
            <a:xfrm>
              <a:off x="2877093" y="555098"/>
              <a:ext cx="85183" cy="235478"/>
            </a:xfrm>
            <a:custGeom>
              <a:avLst/>
              <a:gdLst/>
              <a:ahLst/>
              <a:cxnLst/>
              <a:rect l="0" t="0" r="0" b="0"/>
              <a:pathLst>
                <a:path w="85183" h="235478">
                  <a:moveTo>
                    <a:pt x="28032" y="16402"/>
                  </a:moveTo>
                  <a:lnTo>
                    <a:pt x="28032" y="16402"/>
                  </a:lnTo>
                  <a:lnTo>
                    <a:pt x="28032" y="0"/>
                  </a:lnTo>
                  <a:lnTo>
                    <a:pt x="26974" y="176"/>
                  </a:lnTo>
                  <a:lnTo>
                    <a:pt x="22976" y="3193"/>
                  </a:lnTo>
                  <a:lnTo>
                    <a:pt x="8735" y="45014"/>
                  </a:lnTo>
                  <a:lnTo>
                    <a:pt x="2206" y="76385"/>
                  </a:lnTo>
                  <a:lnTo>
                    <a:pt x="0" y="109742"/>
                  </a:lnTo>
                  <a:lnTo>
                    <a:pt x="9731" y="132958"/>
                  </a:lnTo>
                  <a:lnTo>
                    <a:pt x="17429" y="142288"/>
                  </a:lnTo>
                  <a:lnTo>
                    <a:pt x="20963" y="144776"/>
                  </a:lnTo>
                  <a:lnTo>
                    <a:pt x="25436" y="144318"/>
                  </a:lnTo>
                  <a:lnTo>
                    <a:pt x="40786" y="134619"/>
                  </a:lnTo>
                  <a:lnTo>
                    <a:pt x="52507" y="123513"/>
                  </a:lnTo>
                  <a:lnTo>
                    <a:pt x="69185" y="100305"/>
                  </a:lnTo>
                  <a:lnTo>
                    <a:pt x="71343" y="98796"/>
                  </a:lnTo>
                  <a:lnTo>
                    <a:pt x="72781" y="98848"/>
                  </a:lnTo>
                  <a:lnTo>
                    <a:pt x="73739" y="99941"/>
                  </a:lnTo>
                  <a:lnTo>
                    <a:pt x="75489" y="138563"/>
                  </a:lnTo>
                  <a:lnTo>
                    <a:pt x="75635" y="182916"/>
                  </a:lnTo>
                  <a:lnTo>
                    <a:pt x="85182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42"/>
            <p:cNvSpPr/>
            <p:nvPr>
              <p:custDataLst>
                <p:tags r:id="rId286"/>
              </p:custDataLst>
            </p:nvPr>
          </p:nvSpPr>
          <p:spPr>
            <a:xfrm>
              <a:off x="2813912" y="733425"/>
              <a:ext cx="5489" cy="36777"/>
            </a:xfrm>
            <a:custGeom>
              <a:avLst/>
              <a:gdLst/>
              <a:ahLst/>
              <a:cxnLst/>
              <a:rect l="0" t="0" r="0" b="0"/>
              <a:pathLst>
                <a:path w="5489" h="36777">
                  <a:moveTo>
                    <a:pt x="5488" y="28575"/>
                  </a:moveTo>
                  <a:lnTo>
                    <a:pt x="5488" y="28575"/>
                  </a:lnTo>
                  <a:lnTo>
                    <a:pt x="5488" y="36776"/>
                  </a:lnTo>
                  <a:lnTo>
                    <a:pt x="5488" y="32651"/>
                  </a:lnTo>
                  <a:lnTo>
                    <a:pt x="2666" y="27564"/>
                  </a:lnTo>
                  <a:lnTo>
                    <a:pt x="432" y="24726"/>
                  </a:lnTo>
                  <a:lnTo>
                    <a:pt x="0" y="20718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43"/>
            <p:cNvSpPr/>
            <p:nvPr>
              <p:custDataLst>
                <p:tags r:id="rId287"/>
              </p:custDataLst>
            </p:nvPr>
          </p:nvSpPr>
          <p:spPr>
            <a:xfrm>
              <a:off x="2643460" y="594849"/>
              <a:ext cx="69518" cy="192936"/>
            </a:xfrm>
            <a:custGeom>
              <a:avLst/>
              <a:gdLst/>
              <a:ahLst/>
              <a:cxnLst/>
              <a:rect l="0" t="0" r="0" b="0"/>
              <a:pathLst>
                <a:path w="69518" h="192936">
                  <a:moveTo>
                    <a:pt x="61640" y="14751"/>
                  </a:moveTo>
                  <a:lnTo>
                    <a:pt x="61640" y="14751"/>
                  </a:lnTo>
                  <a:lnTo>
                    <a:pt x="61640" y="562"/>
                  </a:lnTo>
                  <a:lnTo>
                    <a:pt x="60582" y="0"/>
                  </a:lnTo>
                  <a:lnTo>
                    <a:pt x="58818" y="683"/>
                  </a:lnTo>
                  <a:lnTo>
                    <a:pt x="43326" y="14442"/>
                  </a:lnTo>
                  <a:lnTo>
                    <a:pt x="31049" y="36532"/>
                  </a:lnTo>
                  <a:lnTo>
                    <a:pt x="17419" y="77928"/>
                  </a:lnTo>
                  <a:lnTo>
                    <a:pt x="8791" y="103791"/>
                  </a:lnTo>
                  <a:lnTo>
                    <a:pt x="2517" y="140916"/>
                  </a:lnTo>
                  <a:lnTo>
                    <a:pt x="0" y="146486"/>
                  </a:lnTo>
                  <a:lnTo>
                    <a:pt x="25" y="161142"/>
                  </a:lnTo>
                  <a:lnTo>
                    <a:pt x="1513" y="169495"/>
                  </a:lnTo>
                  <a:lnTo>
                    <a:pt x="8811" y="181598"/>
                  </a:lnTo>
                  <a:lnTo>
                    <a:pt x="13721" y="186307"/>
                  </a:lnTo>
                  <a:lnTo>
                    <a:pt x="24820" y="191540"/>
                  </a:lnTo>
                  <a:lnTo>
                    <a:pt x="30744" y="192935"/>
                  </a:lnTo>
                  <a:lnTo>
                    <a:pt x="36809" y="191749"/>
                  </a:lnTo>
                  <a:lnTo>
                    <a:pt x="49193" y="184786"/>
                  </a:lnTo>
                  <a:lnTo>
                    <a:pt x="56108" y="177458"/>
                  </a:lnTo>
                  <a:lnTo>
                    <a:pt x="65604" y="154018"/>
                  </a:lnTo>
                  <a:lnTo>
                    <a:pt x="69517" y="122925"/>
                  </a:lnTo>
                  <a:lnTo>
                    <a:pt x="65620" y="81845"/>
                  </a:lnTo>
                  <a:lnTo>
                    <a:pt x="54942" y="57271"/>
                  </a:lnTo>
                  <a:lnTo>
                    <a:pt x="36725" y="34052"/>
                  </a:lnTo>
                  <a:lnTo>
                    <a:pt x="32330" y="30793"/>
                  </a:lnTo>
                  <a:lnTo>
                    <a:pt x="28341" y="29679"/>
                  </a:lnTo>
                  <a:lnTo>
                    <a:pt x="14015" y="3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23"/>
          <p:cNvGrpSpPr/>
          <p:nvPr/>
        </p:nvGrpSpPr>
        <p:grpSpPr>
          <a:xfrm>
            <a:off x="3392929" y="602485"/>
            <a:ext cx="470185" cy="330966"/>
            <a:chOff x="3392929" y="602485"/>
            <a:chExt cx="470185" cy="330966"/>
          </a:xfrm>
        </p:grpSpPr>
        <p:sp>
          <p:nvSpPr>
            <p:cNvPr id="18" name="SMARTInkShape-2544"/>
            <p:cNvSpPr/>
            <p:nvPr>
              <p:custDataLst>
                <p:tags r:id="rId280"/>
              </p:custDataLst>
            </p:nvPr>
          </p:nvSpPr>
          <p:spPr>
            <a:xfrm>
              <a:off x="3819525" y="828675"/>
              <a:ext cx="43589" cy="104776"/>
            </a:xfrm>
            <a:custGeom>
              <a:avLst/>
              <a:gdLst/>
              <a:ahLst/>
              <a:cxnLst/>
              <a:rect l="0" t="0" r="0" b="0"/>
              <a:pathLst>
                <a:path w="43589" h="104776">
                  <a:moveTo>
                    <a:pt x="38100" y="0"/>
                  </a:moveTo>
                  <a:lnTo>
                    <a:pt x="38100" y="0"/>
                  </a:lnTo>
                  <a:lnTo>
                    <a:pt x="43157" y="10113"/>
                  </a:lnTo>
                  <a:lnTo>
                    <a:pt x="43588" y="14150"/>
                  </a:lnTo>
                  <a:lnTo>
                    <a:pt x="33975" y="41636"/>
                  </a:lnTo>
                  <a:lnTo>
                    <a:pt x="12647" y="8544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45"/>
            <p:cNvSpPr/>
            <p:nvPr>
              <p:custDataLst>
                <p:tags r:id="rId281"/>
              </p:custDataLst>
            </p:nvPr>
          </p:nvSpPr>
          <p:spPr>
            <a:xfrm>
              <a:off x="3696773" y="602485"/>
              <a:ext cx="94178" cy="188091"/>
            </a:xfrm>
            <a:custGeom>
              <a:avLst/>
              <a:gdLst/>
              <a:ahLst/>
              <a:cxnLst/>
              <a:rect l="0" t="0" r="0" b="0"/>
              <a:pathLst>
                <a:path w="94178" h="188091">
                  <a:moveTo>
                    <a:pt x="75127" y="64265"/>
                  </a:moveTo>
                  <a:lnTo>
                    <a:pt x="75127" y="64265"/>
                  </a:lnTo>
                  <a:lnTo>
                    <a:pt x="68581" y="49056"/>
                  </a:lnTo>
                  <a:lnTo>
                    <a:pt x="66926" y="37750"/>
                  </a:lnTo>
                  <a:lnTo>
                    <a:pt x="60546" y="25669"/>
                  </a:lnTo>
                  <a:lnTo>
                    <a:pt x="44260" y="5723"/>
                  </a:lnTo>
                  <a:lnTo>
                    <a:pt x="34597" y="1205"/>
                  </a:lnTo>
                  <a:lnTo>
                    <a:pt x="29057" y="0"/>
                  </a:lnTo>
                  <a:lnTo>
                    <a:pt x="17257" y="1483"/>
                  </a:lnTo>
                  <a:lnTo>
                    <a:pt x="7073" y="5670"/>
                  </a:lnTo>
                  <a:lnTo>
                    <a:pt x="4358" y="8269"/>
                  </a:lnTo>
                  <a:lnTo>
                    <a:pt x="2548" y="11059"/>
                  </a:lnTo>
                  <a:lnTo>
                    <a:pt x="0" y="25099"/>
                  </a:lnTo>
                  <a:lnTo>
                    <a:pt x="1759" y="29688"/>
                  </a:lnTo>
                  <a:lnTo>
                    <a:pt x="9358" y="37608"/>
                  </a:lnTo>
                  <a:lnTo>
                    <a:pt x="16969" y="41834"/>
                  </a:lnTo>
                  <a:lnTo>
                    <a:pt x="25996" y="43713"/>
                  </a:lnTo>
                  <a:lnTo>
                    <a:pt x="46811" y="43711"/>
                  </a:lnTo>
                  <a:lnTo>
                    <a:pt x="60622" y="39595"/>
                  </a:lnTo>
                  <a:lnTo>
                    <a:pt x="67975" y="42012"/>
                  </a:lnTo>
                  <a:lnTo>
                    <a:pt x="70359" y="45196"/>
                  </a:lnTo>
                  <a:lnTo>
                    <a:pt x="73008" y="54379"/>
                  </a:lnTo>
                  <a:lnTo>
                    <a:pt x="74941" y="100025"/>
                  </a:lnTo>
                  <a:lnTo>
                    <a:pt x="82642" y="144037"/>
                  </a:lnTo>
                  <a:lnTo>
                    <a:pt x="94177" y="18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46"/>
            <p:cNvSpPr/>
            <p:nvPr>
              <p:custDataLst>
                <p:tags r:id="rId282"/>
              </p:custDataLst>
            </p:nvPr>
          </p:nvSpPr>
          <p:spPr>
            <a:xfrm>
              <a:off x="3619500" y="723900"/>
              <a:ext cx="9526" cy="23394"/>
            </a:xfrm>
            <a:custGeom>
              <a:avLst/>
              <a:gdLst/>
              <a:ahLst/>
              <a:cxnLst/>
              <a:rect l="0" t="0" r="0" b="0"/>
              <a:pathLst>
                <a:path w="9526" h="2339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5488" y="16247"/>
                  </a:lnTo>
                  <a:lnTo>
                    <a:pt x="3144" y="22390"/>
                  </a:lnTo>
                  <a:lnTo>
                    <a:pt x="3155" y="23393"/>
                  </a:lnTo>
                  <a:lnTo>
                    <a:pt x="4220" y="23004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47"/>
            <p:cNvSpPr/>
            <p:nvPr>
              <p:custDataLst>
                <p:tags r:id="rId283"/>
              </p:custDataLst>
            </p:nvPr>
          </p:nvSpPr>
          <p:spPr>
            <a:xfrm>
              <a:off x="3392929" y="609992"/>
              <a:ext cx="111923" cy="174492"/>
            </a:xfrm>
            <a:custGeom>
              <a:avLst/>
              <a:gdLst/>
              <a:ahLst/>
              <a:cxnLst/>
              <a:rect l="0" t="0" r="0" b="0"/>
              <a:pathLst>
                <a:path w="111923" h="174492">
                  <a:moveTo>
                    <a:pt x="74171" y="9133"/>
                  </a:moveTo>
                  <a:lnTo>
                    <a:pt x="74171" y="9133"/>
                  </a:lnTo>
                  <a:lnTo>
                    <a:pt x="65970" y="932"/>
                  </a:lnTo>
                  <a:lnTo>
                    <a:pt x="59982" y="0"/>
                  </a:lnTo>
                  <a:lnTo>
                    <a:pt x="46448" y="9837"/>
                  </a:lnTo>
                  <a:lnTo>
                    <a:pt x="29033" y="31214"/>
                  </a:lnTo>
                  <a:lnTo>
                    <a:pt x="11790" y="73428"/>
                  </a:lnTo>
                  <a:lnTo>
                    <a:pt x="0" y="118063"/>
                  </a:lnTo>
                  <a:lnTo>
                    <a:pt x="3628" y="143714"/>
                  </a:lnTo>
                  <a:lnTo>
                    <a:pt x="11407" y="161310"/>
                  </a:lnTo>
                  <a:lnTo>
                    <a:pt x="25470" y="173226"/>
                  </a:lnTo>
                  <a:lnTo>
                    <a:pt x="42649" y="174491"/>
                  </a:lnTo>
                  <a:lnTo>
                    <a:pt x="62278" y="170467"/>
                  </a:lnTo>
                  <a:lnTo>
                    <a:pt x="78057" y="161623"/>
                  </a:lnTo>
                  <a:lnTo>
                    <a:pt x="98841" y="139688"/>
                  </a:lnTo>
                  <a:lnTo>
                    <a:pt x="108292" y="123193"/>
                  </a:lnTo>
                  <a:lnTo>
                    <a:pt x="111747" y="79330"/>
                  </a:lnTo>
                  <a:lnTo>
                    <a:pt x="111922" y="71806"/>
                  </a:lnTo>
                  <a:lnTo>
                    <a:pt x="102055" y="46047"/>
                  </a:lnTo>
                  <a:lnTo>
                    <a:pt x="72538" y="8293"/>
                  </a:lnTo>
                  <a:lnTo>
                    <a:pt x="59687" y="3468"/>
                  </a:lnTo>
                  <a:lnTo>
                    <a:pt x="35680" y="370"/>
                  </a:lnTo>
                  <a:lnTo>
                    <a:pt x="33694" y="1175"/>
                  </a:lnTo>
                  <a:lnTo>
                    <a:pt x="36071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24"/>
          <p:cNvGrpSpPr/>
          <p:nvPr/>
        </p:nvGrpSpPr>
        <p:grpSpPr>
          <a:xfrm>
            <a:off x="4272444" y="600191"/>
            <a:ext cx="223357" cy="218657"/>
            <a:chOff x="4272444" y="600191"/>
            <a:chExt cx="223357" cy="218657"/>
          </a:xfrm>
        </p:grpSpPr>
        <p:sp>
          <p:nvSpPr>
            <p:cNvPr id="23" name="SMARTInkShape-2548"/>
            <p:cNvSpPr/>
            <p:nvPr>
              <p:custDataLst>
                <p:tags r:id="rId278"/>
              </p:custDataLst>
            </p:nvPr>
          </p:nvSpPr>
          <p:spPr>
            <a:xfrm>
              <a:off x="4495800" y="752475"/>
              <a:ext cx="1" cy="24107"/>
            </a:xfrm>
            <a:custGeom>
              <a:avLst/>
              <a:gdLst/>
              <a:ahLst/>
              <a:cxnLst/>
              <a:rect l="0" t="0" r="0" b="0"/>
              <a:pathLst>
                <a:path w="1" h="24107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49"/>
            <p:cNvSpPr/>
            <p:nvPr>
              <p:custDataLst>
                <p:tags r:id="rId279"/>
              </p:custDataLst>
            </p:nvPr>
          </p:nvSpPr>
          <p:spPr>
            <a:xfrm>
              <a:off x="4272444" y="600191"/>
              <a:ext cx="108561" cy="218657"/>
            </a:xfrm>
            <a:custGeom>
              <a:avLst/>
              <a:gdLst/>
              <a:ahLst/>
              <a:cxnLst/>
              <a:rect l="0" t="0" r="0" b="0"/>
              <a:pathLst>
                <a:path w="108561" h="218657">
                  <a:moveTo>
                    <a:pt x="51906" y="9409"/>
                  </a:moveTo>
                  <a:lnTo>
                    <a:pt x="51906" y="9409"/>
                  </a:lnTo>
                  <a:lnTo>
                    <a:pt x="61314" y="0"/>
                  </a:lnTo>
                  <a:lnTo>
                    <a:pt x="43107" y="23265"/>
                  </a:lnTo>
                  <a:lnTo>
                    <a:pt x="26218" y="65494"/>
                  </a:lnTo>
                  <a:lnTo>
                    <a:pt x="9242" y="108956"/>
                  </a:lnTo>
                  <a:lnTo>
                    <a:pt x="205" y="148664"/>
                  </a:lnTo>
                  <a:lnTo>
                    <a:pt x="0" y="166903"/>
                  </a:lnTo>
                  <a:lnTo>
                    <a:pt x="5834" y="197013"/>
                  </a:lnTo>
                  <a:lnTo>
                    <a:pt x="14144" y="212380"/>
                  </a:lnTo>
                  <a:lnTo>
                    <a:pt x="21440" y="216690"/>
                  </a:lnTo>
                  <a:lnTo>
                    <a:pt x="40835" y="218656"/>
                  </a:lnTo>
                  <a:lnTo>
                    <a:pt x="65442" y="213813"/>
                  </a:lnTo>
                  <a:lnTo>
                    <a:pt x="79441" y="202913"/>
                  </a:lnTo>
                  <a:lnTo>
                    <a:pt x="90602" y="188544"/>
                  </a:lnTo>
                  <a:lnTo>
                    <a:pt x="103411" y="145522"/>
                  </a:lnTo>
                  <a:lnTo>
                    <a:pt x="107941" y="99717"/>
                  </a:lnTo>
                  <a:lnTo>
                    <a:pt x="108560" y="82707"/>
                  </a:lnTo>
                  <a:lnTo>
                    <a:pt x="103191" y="65269"/>
                  </a:lnTo>
                  <a:lnTo>
                    <a:pt x="77980" y="19657"/>
                  </a:lnTo>
                  <a:lnTo>
                    <a:pt x="72464" y="13066"/>
                  </a:lnTo>
                  <a:lnTo>
                    <a:pt x="55046" y="5743"/>
                  </a:lnTo>
                  <a:lnTo>
                    <a:pt x="35310" y="3546"/>
                  </a:lnTo>
                  <a:lnTo>
                    <a:pt x="19483" y="6098"/>
                  </a:lnTo>
                  <a:lnTo>
                    <a:pt x="14416" y="8260"/>
                  </a:lnTo>
                  <a:lnTo>
                    <a:pt x="4281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25"/>
          <p:cNvGrpSpPr/>
          <p:nvPr/>
        </p:nvGrpSpPr>
        <p:grpSpPr>
          <a:xfrm>
            <a:off x="4612603" y="516101"/>
            <a:ext cx="1049428" cy="435547"/>
            <a:chOff x="4612603" y="516101"/>
            <a:chExt cx="1049428" cy="435547"/>
          </a:xfrm>
        </p:grpSpPr>
        <p:sp>
          <p:nvSpPr>
            <p:cNvPr id="26" name="SMARTInkShape-2550"/>
            <p:cNvSpPr/>
            <p:nvPr>
              <p:custDataLst>
                <p:tags r:id="rId271"/>
              </p:custDataLst>
            </p:nvPr>
          </p:nvSpPr>
          <p:spPr>
            <a:xfrm>
              <a:off x="5543550" y="516101"/>
              <a:ext cx="118481" cy="435547"/>
            </a:xfrm>
            <a:custGeom>
              <a:avLst/>
              <a:gdLst/>
              <a:ahLst/>
              <a:cxnLst/>
              <a:rect l="0" t="0" r="0" b="0"/>
              <a:pathLst>
                <a:path w="118481" h="435547">
                  <a:moveTo>
                    <a:pt x="0" y="26824"/>
                  </a:moveTo>
                  <a:lnTo>
                    <a:pt x="0" y="26824"/>
                  </a:lnTo>
                  <a:lnTo>
                    <a:pt x="8201" y="18623"/>
                  </a:lnTo>
                  <a:lnTo>
                    <a:pt x="9133" y="12635"/>
                  </a:lnTo>
                  <a:lnTo>
                    <a:pt x="14995" y="7112"/>
                  </a:lnTo>
                  <a:lnTo>
                    <a:pt x="23597" y="2188"/>
                  </a:lnTo>
                  <a:lnTo>
                    <a:pt x="30949" y="0"/>
                  </a:lnTo>
                  <a:lnTo>
                    <a:pt x="40567" y="4672"/>
                  </a:lnTo>
                  <a:lnTo>
                    <a:pt x="46094" y="8881"/>
                  </a:lnTo>
                  <a:lnTo>
                    <a:pt x="55059" y="24846"/>
                  </a:lnTo>
                  <a:lnTo>
                    <a:pt x="70633" y="67643"/>
                  </a:lnTo>
                  <a:lnTo>
                    <a:pt x="67162" y="109221"/>
                  </a:lnTo>
                  <a:lnTo>
                    <a:pt x="66739" y="151465"/>
                  </a:lnTo>
                  <a:lnTo>
                    <a:pt x="59144" y="195559"/>
                  </a:lnTo>
                  <a:lnTo>
                    <a:pt x="59094" y="209768"/>
                  </a:lnTo>
                  <a:lnTo>
                    <a:pt x="74518" y="256670"/>
                  </a:lnTo>
                  <a:lnTo>
                    <a:pt x="97511" y="303995"/>
                  </a:lnTo>
                  <a:lnTo>
                    <a:pt x="114179" y="350799"/>
                  </a:lnTo>
                  <a:lnTo>
                    <a:pt x="118480" y="368721"/>
                  </a:lnTo>
                  <a:lnTo>
                    <a:pt x="113748" y="416120"/>
                  </a:lnTo>
                  <a:lnTo>
                    <a:pt x="109468" y="426680"/>
                  </a:lnTo>
                  <a:lnTo>
                    <a:pt x="105787" y="429920"/>
                  </a:lnTo>
                  <a:lnTo>
                    <a:pt x="96053" y="433519"/>
                  </a:lnTo>
                  <a:lnTo>
                    <a:pt x="83728" y="435546"/>
                  </a:lnTo>
                  <a:lnTo>
                    <a:pt x="80161" y="433714"/>
                  </a:lnTo>
                  <a:lnTo>
                    <a:pt x="66675" y="417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51"/>
            <p:cNvSpPr/>
            <p:nvPr>
              <p:custDataLst>
                <p:tags r:id="rId272"/>
              </p:custDataLst>
            </p:nvPr>
          </p:nvSpPr>
          <p:spPr>
            <a:xfrm>
              <a:off x="5311610" y="704850"/>
              <a:ext cx="127166" cy="41492"/>
            </a:xfrm>
            <a:custGeom>
              <a:avLst/>
              <a:gdLst/>
              <a:ahLst/>
              <a:cxnLst/>
              <a:rect l="0" t="0" r="0" b="0"/>
              <a:pathLst>
                <a:path w="127166" h="41492">
                  <a:moveTo>
                    <a:pt x="22390" y="38100"/>
                  </a:moveTo>
                  <a:lnTo>
                    <a:pt x="22390" y="38100"/>
                  </a:lnTo>
                  <a:lnTo>
                    <a:pt x="17334" y="38100"/>
                  </a:lnTo>
                  <a:lnTo>
                    <a:pt x="12029" y="35278"/>
                  </a:lnTo>
                  <a:lnTo>
                    <a:pt x="9133" y="33044"/>
                  </a:lnTo>
                  <a:lnTo>
                    <a:pt x="6143" y="33671"/>
                  </a:lnTo>
                  <a:lnTo>
                    <a:pt x="0" y="40012"/>
                  </a:lnTo>
                  <a:lnTo>
                    <a:pt x="55" y="41491"/>
                  </a:lnTo>
                  <a:lnTo>
                    <a:pt x="2208" y="41419"/>
                  </a:lnTo>
                  <a:lnTo>
                    <a:pt x="48869" y="25037"/>
                  </a:lnTo>
                  <a:lnTo>
                    <a:pt x="94139" y="18116"/>
                  </a:lnTo>
                  <a:lnTo>
                    <a:pt x="127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52"/>
            <p:cNvSpPr/>
            <p:nvPr>
              <p:custDataLst>
                <p:tags r:id="rId273"/>
              </p:custDataLst>
            </p:nvPr>
          </p:nvSpPr>
          <p:spPr>
            <a:xfrm>
              <a:off x="5287160" y="600583"/>
              <a:ext cx="120492" cy="209043"/>
            </a:xfrm>
            <a:custGeom>
              <a:avLst/>
              <a:gdLst/>
              <a:ahLst/>
              <a:cxnLst/>
              <a:rect l="0" t="0" r="0" b="0"/>
              <a:pathLst>
                <a:path w="120492" h="209043">
                  <a:moveTo>
                    <a:pt x="18265" y="18542"/>
                  </a:moveTo>
                  <a:lnTo>
                    <a:pt x="18265" y="18542"/>
                  </a:lnTo>
                  <a:lnTo>
                    <a:pt x="1863" y="18542"/>
                  </a:lnTo>
                  <a:lnTo>
                    <a:pt x="980" y="17484"/>
                  </a:lnTo>
                  <a:lnTo>
                    <a:pt x="0" y="13485"/>
                  </a:lnTo>
                  <a:lnTo>
                    <a:pt x="2387" y="8181"/>
                  </a:lnTo>
                  <a:lnTo>
                    <a:pt x="4504" y="5285"/>
                  </a:lnTo>
                  <a:lnTo>
                    <a:pt x="15324" y="2066"/>
                  </a:lnTo>
                  <a:lnTo>
                    <a:pt x="53197" y="0"/>
                  </a:lnTo>
                  <a:lnTo>
                    <a:pt x="84001" y="4699"/>
                  </a:lnTo>
                  <a:lnTo>
                    <a:pt x="103124" y="12794"/>
                  </a:lnTo>
                  <a:lnTo>
                    <a:pt x="111719" y="24454"/>
                  </a:lnTo>
                  <a:lnTo>
                    <a:pt x="118008" y="41278"/>
                  </a:lnTo>
                  <a:lnTo>
                    <a:pt x="120491" y="74550"/>
                  </a:lnTo>
                  <a:lnTo>
                    <a:pt x="114642" y="121115"/>
                  </a:lnTo>
                  <a:lnTo>
                    <a:pt x="106134" y="159885"/>
                  </a:lnTo>
                  <a:lnTo>
                    <a:pt x="94465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53"/>
            <p:cNvSpPr/>
            <p:nvPr>
              <p:custDataLst>
                <p:tags r:id="rId274"/>
              </p:custDataLst>
            </p:nvPr>
          </p:nvSpPr>
          <p:spPr>
            <a:xfrm>
              <a:off x="5220092" y="762000"/>
              <a:ext cx="9134" cy="18659"/>
            </a:xfrm>
            <a:custGeom>
              <a:avLst/>
              <a:gdLst/>
              <a:ahLst/>
              <a:cxnLst/>
              <a:rect l="0" t="0" r="0" b="0"/>
              <a:pathLst>
                <a:path w="9134" h="18659">
                  <a:moveTo>
                    <a:pt x="9133" y="9525"/>
                  </a:moveTo>
                  <a:lnTo>
                    <a:pt x="9133" y="9525"/>
                  </a:lnTo>
                  <a:lnTo>
                    <a:pt x="0" y="18658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54"/>
            <p:cNvSpPr/>
            <p:nvPr>
              <p:custDataLst>
                <p:tags r:id="rId275"/>
              </p:custDataLst>
            </p:nvPr>
          </p:nvSpPr>
          <p:spPr>
            <a:xfrm>
              <a:off x="5049862" y="620841"/>
              <a:ext cx="93477" cy="205043"/>
            </a:xfrm>
            <a:custGeom>
              <a:avLst/>
              <a:gdLst/>
              <a:ahLst/>
              <a:cxnLst/>
              <a:rect l="0" t="0" r="0" b="0"/>
              <a:pathLst>
                <a:path w="93477" h="205043">
                  <a:moveTo>
                    <a:pt x="65063" y="17334"/>
                  </a:moveTo>
                  <a:lnTo>
                    <a:pt x="65063" y="17334"/>
                  </a:lnTo>
                  <a:lnTo>
                    <a:pt x="65063" y="4077"/>
                  </a:lnTo>
                  <a:lnTo>
                    <a:pt x="64005" y="2146"/>
                  </a:lnTo>
                  <a:lnTo>
                    <a:pt x="62241" y="858"/>
                  </a:lnTo>
                  <a:lnTo>
                    <a:pt x="60007" y="0"/>
                  </a:lnTo>
                  <a:lnTo>
                    <a:pt x="58518" y="487"/>
                  </a:lnTo>
                  <a:lnTo>
                    <a:pt x="57524" y="1869"/>
                  </a:lnTo>
                  <a:lnTo>
                    <a:pt x="56862" y="3849"/>
                  </a:lnTo>
                  <a:lnTo>
                    <a:pt x="41649" y="24352"/>
                  </a:lnTo>
                  <a:lnTo>
                    <a:pt x="24533" y="66972"/>
                  </a:lnTo>
                  <a:lnTo>
                    <a:pt x="12837" y="98011"/>
                  </a:lnTo>
                  <a:lnTo>
                    <a:pt x="3829" y="137575"/>
                  </a:lnTo>
                  <a:lnTo>
                    <a:pt x="0" y="158559"/>
                  </a:lnTo>
                  <a:lnTo>
                    <a:pt x="3922" y="181592"/>
                  </a:lnTo>
                  <a:lnTo>
                    <a:pt x="11784" y="193702"/>
                  </a:lnTo>
                  <a:lnTo>
                    <a:pt x="16843" y="198412"/>
                  </a:lnTo>
                  <a:lnTo>
                    <a:pt x="28109" y="203647"/>
                  </a:lnTo>
                  <a:lnTo>
                    <a:pt x="34078" y="205042"/>
                  </a:lnTo>
                  <a:lnTo>
                    <a:pt x="49175" y="200949"/>
                  </a:lnTo>
                  <a:lnTo>
                    <a:pt x="65410" y="191016"/>
                  </a:lnTo>
                  <a:lnTo>
                    <a:pt x="79681" y="176017"/>
                  </a:lnTo>
                  <a:lnTo>
                    <a:pt x="87435" y="158768"/>
                  </a:lnTo>
                  <a:lnTo>
                    <a:pt x="92412" y="116768"/>
                  </a:lnTo>
                  <a:lnTo>
                    <a:pt x="93476" y="70227"/>
                  </a:lnTo>
                  <a:lnTo>
                    <a:pt x="92508" y="50367"/>
                  </a:lnTo>
                  <a:lnTo>
                    <a:pt x="88550" y="38012"/>
                  </a:lnTo>
                  <a:lnTo>
                    <a:pt x="75315" y="20051"/>
                  </a:lnTo>
                  <a:lnTo>
                    <a:pt x="57987" y="6380"/>
                  </a:lnTo>
                  <a:lnTo>
                    <a:pt x="53996" y="4739"/>
                  </a:lnTo>
                  <a:lnTo>
                    <a:pt x="51335" y="4704"/>
                  </a:lnTo>
                  <a:lnTo>
                    <a:pt x="49561" y="5739"/>
                  </a:lnTo>
                  <a:lnTo>
                    <a:pt x="49437" y="8546"/>
                  </a:lnTo>
                  <a:lnTo>
                    <a:pt x="55538" y="2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55"/>
            <p:cNvSpPr/>
            <p:nvPr>
              <p:custDataLst>
                <p:tags r:id="rId276"/>
              </p:custDataLst>
            </p:nvPr>
          </p:nvSpPr>
          <p:spPr>
            <a:xfrm>
              <a:off x="4762500" y="82867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75142" y="16267"/>
                  </a:lnTo>
                  <a:lnTo>
                    <a:pt x="67538" y="40098"/>
                  </a:lnTo>
                  <a:lnTo>
                    <a:pt x="45608" y="75875"/>
                  </a:lnTo>
                  <a:lnTo>
                    <a:pt x="24375" y="9793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56"/>
            <p:cNvSpPr/>
            <p:nvPr>
              <p:custDataLst>
                <p:tags r:id="rId277"/>
              </p:custDataLst>
            </p:nvPr>
          </p:nvSpPr>
          <p:spPr>
            <a:xfrm>
              <a:off x="4612603" y="592775"/>
              <a:ext cx="109753" cy="231602"/>
            </a:xfrm>
            <a:custGeom>
              <a:avLst/>
              <a:gdLst/>
              <a:ahLst/>
              <a:cxnLst/>
              <a:rect l="0" t="0" r="0" b="0"/>
              <a:pathLst>
                <a:path w="109753" h="231602">
                  <a:moveTo>
                    <a:pt x="73697" y="35875"/>
                  </a:moveTo>
                  <a:lnTo>
                    <a:pt x="73697" y="35875"/>
                  </a:lnTo>
                  <a:lnTo>
                    <a:pt x="78754" y="35875"/>
                  </a:lnTo>
                  <a:lnTo>
                    <a:pt x="79185" y="34817"/>
                  </a:lnTo>
                  <a:lnTo>
                    <a:pt x="75793" y="27212"/>
                  </a:lnTo>
                  <a:lnTo>
                    <a:pt x="73260" y="13082"/>
                  </a:lnTo>
                  <a:lnTo>
                    <a:pt x="68916" y="5284"/>
                  </a:lnTo>
                  <a:lnTo>
                    <a:pt x="66277" y="2781"/>
                  </a:lnTo>
                  <a:lnTo>
                    <a:pt x="60521" y="0"/>
                  </a:lnTo>
                  <a:lnTo>
                    <a:pt x="41218" y="3491"/>
                  </a:lnTo>
                  <a:lnTo>
                    <a:pt x="20446" y="11228"/>
                  </a:lnTo>
                  <a:lnTo>
                    <a:pt x="10166" y="22804"/>
                  </a:lnTo>
                  <a:lnTo>
                    <a:pt x="3128" y="38532"/>
                  </a:lnTo>
                  <a:lnTo>
                    <a:pt x="0" y="56106"/>
                  </a:lnTo>
                  <a:lnTo>
                    <a:pt x="1432" y="71678"/>
                  </a:lnTo>
                  <a:lnTo>
                    <a:pt x="11010" y="95167"/>
                  </a:lnTo>
                  <a:lnTo>
                    <a:pt x="37933" y="135285"/>
                  </a:lnTo>
                  <a:lnTo>
                    <a:pt x="56402" y="170047"/>
                  </a:lnTo>
                  <a:lnTo>
                    <a:pt x="66926" y="198044"/>
                  </a:lnTo>
                  <a:lnTo>
                    <a:pt x="67866" y="214136"/>
                  </a:lnTo>
                  <a:lnTo>
                    <a:pt x="66635" y="221391"/>
                  </a:lnTo>
                  <a:lnTo>
                    <a:pt x="62639" y="226227"/>
                  </a:lnTo>
                  <a:lnTo>
                    <a:pt x="49732" y="231601"/>
                  </a:lnTo>
                  <a:lnTo>
                    <a:pt x="33413" y="231167"/>
                  </a:lnTo>
                  <a:lnTo>
                    <a:pt x="24616" y="229570"/>
                  </a:lnTo>
                  <a:lnTo>
                    <a:pt x="12019" y="222150"/>
                  </a:lnTo>
                  <a:lnTo>
                    <a:pt x="7179" y="217209"/>
                  </a:lnTo>
                  <a:lnTo>
                    <a:pt x="4622" y="197607"/>
                  </a:lnTo>
                  <a:lnTo>
                    <a:pt x="11604" y="152018"/>
                  </a:lnTo>
                  <a:lnTo>
                    <a:pt x="25196" y="127203"/>
                  </a:lnTo>
                  <a:lnTo>
                    <a:pt x="67481" y="80467"/>
                  </a:lnTo>
                  <a:lnTo>
                    <a:pt x="97855" y="47725"/>
                  </a:lnTo>
                  <a:lnTo>
                    <a:pt x="107195" y="25275"/>
                  </a:lnTo>
                  <a:lnTo>
                    <a:pt x="109752" y="11408"/>
                  </a:lnTo>
                  <a:lnTo>
                    <a:pt x="109375" y="6864"/>
                  </a:lnTo>
                  <a:lnTo>
                    <a:pt x="108066" y="3834"/>
                  </a:lnTo>
                  <a:lnTo>
                    <a:pt x="106134" y="1815"/>
                  </a:lnTo>
                  <a:lnTo>
                    <a:pt x="95522" y="2393"/>
                  </a:lnTo>
                  <a:lnTo>
                    <a:pt x="82339" y="6177"/>
                  </a:lnTo>
                  <a:lnTo>
                    <a:pt x="64172" y="16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2557"/>
          <p:cNvSpPr/>
          <p:nvPr>
            <p:custDataLst>
              <p:tags r:id="rId1"/>
            </p:custDataLst>
          </p:nvPr>
        </p:nvSpPr>
        <p:spPr>
          <a:xfrm>
            <a:off x="6086868" y="742950"/>
            <a:ext cx="332983" cy="127063"/>
          </a:xfrm>
          <a:custGeom>
            <a:avLst/>
            <a:gdLst/>
            <a:ahLst/>
            <a:cxnLst/>
            <a:rect l="0" t="0" r="0" b="0"/>
            <a:pathLst>
              <a:path w="332983" h="127063">
                <a:moveTo>
                  <a:pt x="9132" y="76200"/>
                </a:moveTo>
                <a:lnTo>
                  <a:pt x="9132" y="76200"/>
                </a:lnTo>
                <a:lnTo>
                  <a:pt x="9132" y="71144"/>
                </a:lnTo>
                <a:lnTo>
                  <a:pt x="8074" y="70712"/>
                </a:lnTo>
                <a:lnTo>
                  <a:pt x="931" y="75268"/>
                </a:lnTo>
                <a:lnTo>
                  <a:pt x="490" y="74521"/>
                </a:lnTo>
                <a:lnTo>
                  <a:pt x="0" y="70867"/>
                </a:lnTo>
                <a:lnTo>
                  <a:pt x="4780" y="57804"/>
                </a:lnTo>
                <a:lnTo>
                  <a:pt x="17955" y="40528"/>
                </a:lnTo>
                <a:lnTo>
                  <a:pt x="35265" y="27060"/>
                </a:lnTo>
                <a:lnTo>
                  <a:pt x="66623" y="14086"/>
                </a:lnTo>
                <a:lnTo>
                  <a:pt x="80897" y="11552"/>
                </a:lnTo>
                <a:lnTo>
                  <a:pt x="97119" y="16070"/>
                </a:lnTo>
                <a:lnTo>
                  <a:pt x="121280" y="30514"/>
                </a:lnTo>
                <a:lnTo>
                  <a:pt x="141844" y="51022"/>
                </a:lnTo>
                <a:lnTo>
                  <a:pt x="167756" y="91452"/>
                </a:lnTo>
                <a:lnTo>
                  <a:pt x="186895" y="112587"/>
                </a:lnTo>
                <a:lnTo>
                  <a:pt x="211027" y="125552"/>
                </a:lnTo>
                <a:lnTo>
                  <a:pt x="226216" y="127062"/>
                </a:lnTo>
                <a:lnTo>
                  <a:pt x="253214" y="119408"/>
                </a:lnTo>
                <a:lnTo>
                  <a:pt x="272540" y="100644"/>
                </a:lnTo>
                <a:lnTo>
                  <a:pt x="294031" y="59428"/>
                </a:lnTo>
                <a:lnTo>
                  <a:pt x="306976" y="38775"/>
                </a:lnTo>
                <a:lnTo>
                  <a:pt x="3329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527"/>
          <p:cNvGrpSpPr/>
          <p:nvPr/>
        </p:nvGrpSpPr>
        <p:grpSpPr>
          <a:xfrm>
            <a:off x="6802148" y="550482"/>
            <a:ext cx="1521536" cy="363919"/>
            <a:chOff x="6802148" y="550482"/>
            <a:chExt cx="1521536" cy="363919"/>
          </a:xfrm>
        </p:grpSpPr>
        <p:sp>
          <p:nvSpPr>
            <p:cNvPr id="35" name="SMARTInkShape-2558"/>
            <p:cNvSpPr/>
            <p:nvPr>
              <p:custDataLst>
                <p:tags r:id="rId260"/>
              </p:custDataLst>
            </p:nvPr>
          </p:nvSpPr>
          <p:spPr>
            <a:xfrm>
              <a:off x="8229600" y="600075"/>
              <a:ext cx="94084" cy="314326"/>
            </a:xfrm>
            <a:custGeom>
              <a:avLst/>
              <a:gdLst/>
              <a:ahLst/>
              <a:cxnLst/>
              <a:rect l="0" t="0" r="0" b="0"/>
              <a:pathLst>
                <a:path w="94084" h="314326">
                  <a:moveTo>
                    <a:pt x="66675" y="0"/>
                  </a:moveTo>
                  <a:lnTo>
                    <a:pt x="66675" y="0"/>
                  </a:lnTo>
                  <a:lnTo>
                    <a:pt x="71731" y="0"/>
                  </a:lnTo>
                  <a:lnTo>
                    <a:pt x="73220" y="1058"/>
                  </a:lnTo>
                  <a:lnTo>
                    <a:pt x="74213" y="2822"/>
                  </a:lnTo>
                  <a:lnTo>
                    <a:pt x="86386" y="44737"/>
                  </a:lnTo>
                  <a:lnTo>
                    <a:pt x="91311" y="62216"/>
                  </a:lnTo>
                  <a:lnTo>
                    <a:pt x="94083" y="101808"/>
                  </a:lnTo>
                  <a:lnTo>
                    <a:pt x="93846" y="148111"/>
                  </a:lnTo>
                  <a:lnTo>
                    <a:pt x="90040" y="183302"/>
                  </a:lnTo>
                  <a:lnTo>
                    <a:pt x="81998" y="208820"/>
                  </a:lnTo>
                  <a:lnTo>
                    <a:pt x="60030" y="256021"/>
                  </a:lnTo>
                  <a:lnTo>
                    <a:pt x="31293" y="29153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59"/>
            <p:cNvSpPr/>
            <p:nvPr>
              <p:custDataLst>
                <p:tags r:id="rId261"/>
              </p:custDataLst>
            </p:nvPr>
          </p:nvSpPr>
          <p:spPr>
            <a:xfrm>
              <a:off x="8191500" y="704850"/>
              <a:ext cx="8201" cy="104776"/>
            </a:xfrm>
            <a:custGeom>
              <a:avLst/>
              <a:gdLst/>
              <a:ahLst/>
              <a:cxnLst/>
              <a:rect l="0" t="0" r="0" b="0"/>
              <a:pathLst>
                <a:path w="8201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1208" y="4890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60"/>
            <p:cNvSpPr/>
            <p:nvPr>
              <p:custDataLst>
                <p:tags r:id="rId262"/>
              </p:custDataLst>
            </p:nvPr>
          </p:nvSpPr>
          <p:spPr>
            <a:xfrm>
              <a:off x="8010525" y="828675"/>
              <a:ext cx="17726" cy="85726"/>
            </a:xfrm>
            <a:custGeom>
              <a:avLst/>
              <a:gdLst/>
              <a:ahLst/>
              <a:cxnLst/>
              <a:rect l="0" t="0" r="0" b="0"/>
              <a:pathLst>
                <a:path w="17726" h="85726">
                  <a:moveTo>
                    <a:pt x="9525" y="0"/>
                  </a:moveTo>
                  <a:lnTo>
                    <a:pt x="9525" y="0"/>
                  </a:lnTo>
                  <a:lnTo>
                    <a:pt x="17063" y="17900"/>
                  </a:lnTo>
                  <a:lnTo>
                    <a:pt x="17725" y="21458"/>
                  </a:lnTo>
                  <a:lnTo>
                    <a:pt x="11185" y="4892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61"/>
            <p:cNvSpPr/>
            <p:nvPr>
              <p:custDataLst>
                <p:tags r:id="rId263"/>
              </p:custDataLst>
            </p:nvPr>
          </p:nvSpPr>
          <p:spPr>
            <a:xfrm>
              <a:off x="7840042" y="700249"/>
              <a:ext cx="111971" cy="145122"/>
            </a:xfrm>
            <a:custGeom>
              <a:avLst/>
              <a:gdLst/>
              <a:ahLst/>
              <a:cxnLst/>
              <a:rect l="0" t="0" r="0" b="0"/>
              <a:pathLst>
                <a:path w="111971" h="145122">
                  <a:moveTo>
                    <a:pt x="65708" y="23651"/>
                  </a:moveTo>
                  <a:lnTo>
                    <a:pt x="65708" y="23651"/>
                  </a:lnTo>
                  <a:lnTo>
                    <a:pt x="65708" y="13538"/>
                  </a:lnTo>
                  <a:lnTo>
                    <a:pt x="62533" y="10559"/>
                  </a:lnTo>
                  <a:lnTo>
                    <a:pt x="50538" y="7249"/>
                  </a:lnTo>
                  <a:lnTo>
                    <a:pt x="40268" y="8600"/>
                  </a:lnTo>
                  <a:lnTo>
                    <a:pt x="28537" y="15311"/>
                  </a:lnTo>
                  <a:lnTo>
                    <a:pt x="20613" y="23119"/>
                  </a:lnTo>
                  <a:lnTo>
                    <a:pt x="3923" y="48358"/>
                  </a:lnTo>
                  <a:lnTo>
                    <a:pt x="482" y="63427"/>
                  </a:lnTo>
                  <a:lnTo>
                    <a:pt x="0" y="69218"/>
                  </a:lnTo>
                  <a:lnTo>
                    <a:pt x="5106" y="84120"/>
                  </a:lnTo>
                  <a:lnTo>
                    <a:pt x="27437" y="126212"/>
                  </a:lnTo>
                  <a:lnTo>
                    <a:pt x="44374" y="139529"/>
                  </a:lnTo>
                  <a:lnTo>
                    <a:pt x="56579" y="143944"/>
                  </a:lnTo>
                  <a:lnTo>
                    <a:pt x="62797" y="145121"/>
                  </a:lnTo>
                  <a:lnTo>
                    <a:pt x="75351" y="143607"/>
                  </a:lnTo>
                  <a:lnTo>
                    <a:pt x="81661" y="141722"/>
                  </a:lnTo>
                  <a:lnTo>
                    <a:pt x="86927" y="137290"/>
                  </a:lnTo>
                  <a:lnTo>
                    <a:pt x="106432" y="108623"/>
                  </a:lnTo>
                  <a:lnTo>
                    <a:pt x="111970" y="65679"/>
                  </a:lnTo>
                  <a:lnTo>
                    <a:pt x="110241" y="24427"/>
                  </a:lnTo>
                  <a:lnTo>
                    <a:pt x="105609" y="8121"/>
                  </a:lnTo>
                  <a:lnTo>
                    <a:pt x="100023" y="874"/>
                  </a:lnTo>
                  <a:lnTo>
                    <a:pt x="97051" y="0"/>
                  </a:lnTo>
                  <a:lnTo>
                    <a:pt x="94012" y="475"/>
                  </a:lnTo>
                  <a:lnTo>
                    <a:pt x="84758" y="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62"/>
            <p:cNvSpPr/>
            <p:nvPr>
              <p:custDataLst>
                <p:tags r:id="rId264"/>
              </p:custDataLst>
            </p:nvPr>
          </p:nvSpPr>
          <p:spPr>
            <a:xfrm>
              <a:off x="7660420" y="581417"/>
              <a:ext cx="102456" cy="301489"/>
            </a:xfrm>
            <a:custGeom>
              <a:avLst/>
              <a:gdLst/>
              <a:ahLst/>
              <a:cxnLst/>
              <a:rect l="0" t="0" r="0" b="0"/>
              <a:pathLst>
                <a:path w="102456" h="301489">
                  <a:moveTo>
                    <a:pt x="102455" y="9133"/>
                  </a:moveTo>
                  <a:lnTo>
                    <a:pt x="102455" y="9133"/>
                  </a:lnTo>
                  <a:lnTo>
                    <a:pt x="102455" y="4076"/>
                  </a:lnTo>
                  <a:lnTo>
                    <a:pt x="101397" y="2587"/>
                  </a:lnTo>
                  <a:lnTo>
                    <a:pt x="99633" y="1594"/>
                  </a:lnTo>
                  <a:lnTo>
                    <a:pt x="94255" y="0"/>
                  </a:lnTo>
                  <a:lnTo>
                    <a:pt x="88266" y="4781"/>
                  </a:lnTo>
                  <a:lnTo>
                    <a:pt x="57742" y="45585"/>
                  </a:lnTo>
                  <a:lnTo>
                    <a:pt x="37923" y="84694"/>
                  </a:lnTo>
                  <a:lnTo>
                    <a:pt x="20186" y="128444"/>
                  </a:lnTo>
                  <a:lnTo>
                    <a:pt x="10464" y="165958"/>
                  </a:lnTo>
                  <a:lnTo>
                    <a:pt x="519" y="210973"/>
                  </a:lnTo>
                  <a:lnTo>
                    <a:pt x="0" y="233248"/>
                  </a:lnTo>
                  <a:lnTo>
                    <a:pt x="11103" y="276706"/>
                  </a:lnTo>
                  <a:lnTo>
                    <a:pt x="16154" y="283823"/>
                  </a:lnTo>
                  <a:lnTo>
                    <a:pt x="30232" y="294553"/>
                  </a:lnTo>
                  <a:lnTo>
                    <a:pt x="45896" y="301488"/>
                  </a:lnTo>
                  <a:lnTo>
                    <a:pt x="9293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63"/>
            <p:cNvSpPr/>
            <p:nvPr>
              <p:custDataLst>
                <p:tags r:id="rId265"/>
              </p:custDataLst>
            </p:nvPr>
          </p:nvSpPr>
          <p:spPr>
            <a:xfrm>
              <a:off x="7310536" y="704850"/>
              <a:ext cx="166590" cy="66676"/>
            </a:xfrm>
            <a:custGeom>
              <a:avLst/>
              <a:gdLst/>
              <a:ahLst/>
              <a:cxnLst/>
              <a:rect l="0" t="0" r="0" b="0"/>
              <a:pathLst>
                <a:path w="166590" h="66676">
                  <a:moveTo>
                    <a:pt x="14189" y="66675"/>
                  </a:moveTo>
                  <a:lnTo>
                    <a:pt x="14189" y="66675"/>
                  </a:lnTo>
                  <a:lnTo>
                    <a:pt x="0" y="52486"/>
                  </a:lnTo>
                  <a:lnTo>
                    <a:pt x="496" y="50865"/>
                  </a:lnTo>
                  <a:lnTo>
                    <a:pt x="2944" y="49785"/>
                  </a:lnTo>
                  <a:lnTo>
                    <a:pt x="50158" y="34494"/>
                  </a:lnTo>
                  <a:lnTo>
                    <a:pt x="94917" y="26532"/>
                  </a:lnTo>
                  <a:lnTo>
                    <a:pt x="139276" y="12431"/>
                  </a:lnTo>
                  <a:lnTo>
                    <a:pt x="166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64"/>
            <p:cNvSpPr/>
            <p:nvPr>
              <p:custDataLst>
                <p:tags r:id="rId266"/>
              </p:custDataLst>
            </p:nvPr>
          </p:nvSpPr>
          <p:spPr>
            <a:xfrm>
              <a:off x="7362825" y="550482"/>
              <a:ext cx="62638" cy="306769"/>
            </a:xfrm>
            <a:custGeom>
              <a:avLst/>
              <a:gdLst/>
              <a:ahLst/>
              <a:cxnLst/>
              <a:rect l="0" t="0" r="0" b="0"/>
              <a:pathLst>
                <a:path w="62638" h="306769">
                  <a:moveTo>
                    <a:pt x="57150" y="30543"/>
                  </a:moveTo>
                  <a:lnTo>
                    <a:pt x="57150" y="30543"/>
                  </a:lnTo>
                  <a:lnTo>
                    <a:pt x="62206" y="25486"/>
                  </a:lnTo>
                  <a:lnTo>
                    <a:pt x="62637" y="22939"/>
                  </a:lnTo>
                  <a:lnTo>
                    <a:pt x="61867" y="20182"/>
                  </a:lnTo>
                  <a:lnTo>
                    <a:pt x="53025" y="3096"/>
                  </a:lnTo>
                  <a:lnTo>
                    <a:pt x="49109" y="604"/>
                  </a:lnTo>
                  <a:lnTo>
                    <a:pt x="44381" y="0"/>
                  </a:lnTo>
                  <a:lnTo>
                    <a:pt x="34541" y="2152"/>
                  </a:lnTo>
                  <a:lnTo>
                    <a:pt x="26640" y="6636"/>
                  </a:lnTo>
                  <a:lnTo>
                    <a:pt x="16243" y="25223"/>
                  </a:lnTo>
                  <a:lnTo>
                    <a:pt x="10852" y="67553"/>
                  </a:lnTo>
                  <a:lnTo>
                    <a:pt x="9787" y="111036"/>
                  </a:lnTo>
                  <a:lnTo>
                    <a:pt x="14633" y="150747"/>
                  </a:lnTo>
                  <a:lnTo>
                    <a:pt x="17741" y="186927"/>
                  </a:lnTo>
                  <a:lnTo>
                    <a:pt x="13605" y="224458"/>
                  </a:lnTo>
                  <a:lnTo>
                    <a:pt x="7240" y="269849"/>
                  </a:lnTo>
                  <a:lnTo>
                    <a:pt x="0" y="30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65"/>
            <p:cNvSpPr/>
            <p:nvPr>
              <p:custDataLst>
                <p:tags r:id="rId267"/>
              </p:custDataLst>
            </p:nvPr>
          </p:nvSpPr>
          <p:spPr>
            <a:xfrm>
              <a:off x="7262088" y="600075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5487" y="38100"/>
                  </a:moveTo>
                  <a:lnTo>
                    <a:pt x="5487" y="38100"/>
                  </a:lnTo>
                  <a:lnTo>
                    <a:pt x="5487" y="27987"/>
                  </a:lnTo>
                  <a:lnTo>
                    <a:pt x="2665" y="20200"/>
                  </a:lnTo>
                  <a:lnTo>
                    <a:pt x="431" y="16641"/>
                  </a:lnTo>
                  <a:lnTo>
                    <a:pt x="0" y="13211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66"/>
            <p:cNvSpPr/>
            <p:nvPr>
              <p:custDataLst>
                <p:tags r:id="rId268"/>
              </p:custDataLst>
            </p:nvPr>
          </p:nvSpPr>
          <p:spPr>
            <a:xfrm>
              <a:off x="7248525" y="7143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0719"/>
                  </a:lnTo>
                  <a:lnTo>
                    <a:pt x="8467" y="6639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67"/>
            <p:cNvSpPr/>
            <p:nvPr>
              <p:custDataLst>
                <p:tags r:id="rId269"/>
              </p:custDataLst>
            </p:nvPr>
          </p:nvSpPr>
          <p:spPr>
            <a:xfrm>
              <a:off x="7052538" y="698676"/>
              <a:ext cx="91213" cy="150722"/>
            </a:xfrm>
            <a:custGeom>
              <a:avLst/>
              <a:gdLst/>
              <a:ahLst/>
              <a:cxnLst/>
              <a:rect l="0" t="0" r="0" b="0"/>
              <a:pathLst>
                <a:path w="91213" h="150722">
                  <a:moveTo>
                    <a:pt x="5487" y="53799"/>
                  </a:moveTo>
                  <a:lnTo>
                    <a:pt x="5487" y="53799"/>
                  </a:lnTo>
                  <a:lnTo>
                    <a:pt x="431" y="53799"/>
                  </a:lnTo>
                  <a:lnTo>
                    <a:pt x="0" y="54857"/>
                  </a:lnTo>
                  <a:lnTo>
                    <a:pt x="3390" y="62462"/>
                  </a:lnTo>
                  <a:lnTo>
                    <a:pt x="8187" y="104567"/>
                  </a:lnTo>
                  <a:lnTo>
                    <a:pt x="14746" y="150721"/>
                  </a:lnTo>
                  <a:lnTo>
                    <a:pt x="15992" y="141666"/>
                  </a:lnTo>
                  <a:lnTo>
                    <a:pt x="21535" y="122402"/>
                  </a:lnTo>
                  <a:lnTo>
                    <a:pt x="23944" y="75739"/>
                  </a:lnTo>
                  <a:lnTo>
                    <a:pt x="29475" y="30263"/>
                  </a:lnTo>
                  <a:lnTo>
                    <a:pt x="34215" y="4386"/>
                  </a:lnTo>
                  <a:lnTo>
                    <a:pt x="36280" y="1807"/>
                  </a:lnTo>
                  <a:lnTo>
                    <a:pt x="38716" y="88"/>
                  </a:lnTo>
                  <a:lnTo>
                    <a:pt x="42456" y="0"/>
                  </a:lnTo>
                  <a:lnTo>
                    <a:pt x="52256" y="2724"/>
                  </a:lnTo>
                  <a:lnTo>
                    <a:pt x="69675" y="15265"/>
                  </a:lnTo>
                  <a:lnTo>
                    <a:pt x="83184" y="32386"/>
                  </a:lnTo>
                  <a:lnTo>
                    <a:pt x="88834" y="60978"/>
                  </a:lnTo>
                  <a:lnTo>
                    <a:pt x="91003" y="107010"/>
                  </a:lnTo>
                  <a:lnTo>
                    <a:pt x="91212" y="120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68"/>
            <p:cNvSpPr/>
            <p:nvPr>
              <p:custDataLst>
                <p:tags r:id="rId270"/>
              </p:custDataLst>
            </p:nvPr>
          </p:nvSpPr>
          <p:spPr>
            <a:xfrm>
              <a:off x="6802148" y="600075"/>
              <a:ext cx="189203" cy="286049"/>
            </a:xfrm>
            <a:custGeom>
              <a:avLst/>
              <a:gdLst/>
              <a:ahLst/>
              <a:cxnLst/>
              <a:rect l="0" t="0" r="0" b="0"/>
              <a:pathLst>
                <a:path w="189203" h="286049">
                  <a:moveTo>
                    <a:pt x="36802" y="0"/>
                  </a:moveTo>
                  <a:lnTo>
                    <a:pt x="36802" y="0"/>
                  </a:lnTo>
                  <a:lnTo>
                    <a:pt x="26689" y="5057"/>
                  </a:lnTo>
                  <a:lnTo>
                    <a:pt x="18902" y="13183"/>
                  </a:lnTo>
                  <a:lnTo>
                    <a:pt x="15344" y="18314"/>
                  </a:lnTo>
                  <a:lnTo>
                    <a:pt x="3087" y="63511"/>
                  </a:lnTo>
                  <a:lnTo>
                    <a:pt x="0" y="102662"/>
                  </a:lnTo>
                  <a:lnTo>
                    <a:pt x="145" y="144130"/>
                  </a:lnTo>
                  <a:lnTo>
                    <a:pt x="9139" y="187181"/>
                  </a:lnTo>
                  <a:lnTo>
                    <a:pt x="16051" y="230531"/>
                  </a:lnTo>
                  <a:lnTo>
                    <a:pt x="25462" y="248508"/>
                  </a:lnTo>
                  <a:lnTo>
                    <a:pt x="41287" y="266023"/>
                  </a:lnTo>
                  <a:lnTo>
                    <a:pt x="62431" y="280863"/>
                  </a:lnTo>
                  <a:lnTo>
                    <a:pt x="80295" y="286048"/>
                  </a:lnTo>
                  <a:lnTo>
                    <a:pt x="105075" y="283016"/>
                  </a:lnTo>
                  <a:lnTo>
                    <a:pt x="132526" y="272593"/>
                  </a:lnTo>
                  <a:lnTo>
                    <a:pt x="149196" y="261911"/>
                  </a:lnTo>
                  <a:lnTo>
                    <a:pt x="165589" y="241880"/>
                  </a:lnTo>
                  <a:lnTo>
                    <a:pt x="177296" y="221449"/>
                  </a:lnTo>
                  <a:lnTo>
                    <a:pt x="185674" y="181091"/>
                  </a:lnTo>
                  <a:lnTo>
                    <a:pt x="188505" y="139684"/>
                  </a:lnTo>
                  <a:lnTo>
                    <a:pt x="189065" y="92307"/>
                  </a:lnTo>
                  <a:lnTo>
                    <a:pt x="186339" y="65803"/>
                  </a:lnTo>
                  <a:lnTo>
                    <a:pt x="171867" y="23319"/>
                  </a:lnTo>
                  <a:lnTo>
                    <a:pt x="172353" y="22955"/>
                  </a:lnTo>
                  <a:lnTo>
                    <a:pt x="178095" y="26439"/>
                  </a:lnTo>
                  <a:lnTo>
                    <a:pt x="18920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2569"/>
          <p:cNvSpPr/>
          <p:nvPr>
            <p:custDataLst>
              <p:tags r:id="rId2"/>
            </p:custDataLst>
          </p:nvPr>
        </p:nvSpPr>
        <p:spPr>
          <a:xfrm>
            <a:off x="8620125" y="904875"/>
            <a:ext cx="19051" cy="9526"/>
          </a:xfrm>
          <a:custGeom>
            <a:avLst/>
            <a:gdLst/>
            <a:ahLst/>
            <a:cxnLst/>
            <a:rect l="0" t="0" r="0" b="0"/>
            <a:pathLst>
              <a:path w="19051" h="9526">
                <a:moveTo>
                  <a:pt x="0" y="0"/>
                </a:moveTo>
                <a:lnTo>
                  <a:pt x="0" y="0"/>
                </a:lnTo>
                <a:lnTo>
                  <a:pt x="9132" y="9133"/>
                </a:lnTo>
                <a:lnTo>
                  <a:pt x="190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529"/>
          <p:cNvGrpSpPr/>
          <p:nvPr/>
        </p:nvGrpSpPr>
        <p:grpSpPr>
          <a:xfrm>
            <a:off x="9431406" y="771525"/>
            <a:ext cx="407920" cy="207211"/>
            <a:chOff x="9431406" y="771525"/>
            <a:chExt cx="407920" cy="207211"/>
          </a:xfrm>
        </p:grpSpPr>
        <p:sp>
          <p:nvSpPr>
            <p:cNvPr id="48" name="SMARTInkShape-2570"/>
            <p:cNvSpPr/>
            <p:nvPr>
              <p:custDataLst>
                <p:tags r:id="rId257"/>
              </p:custDataLst>
            </p:nvPr>
          </p:nvSpPr>
          <p:spPr>
            <a:xfrm>
              <a:off x="9681437" y="857250"/>
              <a:ext cx="100739" cy="9526"/>
            </a:xfrm>
            <a:custGeom>
              <a:avLst/>
              <a:gdLst/>
              <a:ahLst/>
              <a:cxnLst/>
              <a:rect l="0" t="0" r="0" b="0"/>
              <a:pathLst>
                <a:path w="1007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3960" y="9525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71"/>
            <p:cNvSpPr/>
            <p:nvPr>
              <p:custDataLst>
                <p:tags r:id="rId258"/>
              </p:custDataLst>
            </p:nvPr>
          </p:nvSpPr>
          <p:spPr>
            <a:xfrm>
              <a:off x="9696841" y="895350"/>
              <a:ext cx="142485" cy="28541"/>
            </a:xfrm>
            <a:custGeom>
              <a:avLst/>
              <a:gdLst/>
              <a:ahLst/>
              <a:cxnLst/>
              <a:rect l="0" t="0" r="0" b="0"/>
              <a:pathLst>
                <a:path w="142485" h="28541">
                  <a:moveTo>
                    <a:pt x="9134" y="19050"/>
                  </a:moveTo>
                  <a:lnTo>
                    <a:pt x="9134" y="19050"/>
                  </a:lnTo>
                  <a:lnTo>
                    <a:pt x="0" y="28183"/>
                  </a:lnTo>
                  <a:lnTo>
                    <a:pt x="39417" y="28540"/>
                  </a:lnTo>
                  <a:lnTo>
                    <a:pt x="81633" y="20964"/>
                  </a:lnTo>
                  <a:lnTo>
                    <a:pt x="14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72"/>
            <p:cNvSpPr/>
            <p:nvPr>
              <p:custDataLst>
                <p:tags r:id="rId259"/>
              </p:custDataLst>
            </p:nvPr>
          </p:nvSpPr>
          <p:spPr>
            <a:xfrm>
              <a:off x="9431406" y="771525"/>
              <a:ext cx="179320" cy="207211"/>
            </a:xfrm>
            <a:custGeom>
              <a:avLst/>
              <a:gdLst/>
              <a:ahLst/>
              <a:cxnLst/>
              <a:rect l="0" t="0" r="0" b="0"/>
              <a:pathLst>
                <a:path w="179320" h="207211">
                  <a:moveTo>
                    <a:pt x="141219" y="0"/>
                  </a:moveTo>
                  <a:lnTo>
                    <a:pt x="141219" y="0"/>
                  </a:lnTo>
                  <a:lnTo>
                    <a:pt x="131106" y="0"/>
                  </a:lnTo>
                  <a:lnTo>
                    <a:pt x="123319" y="2822"/>
                  </a:lnTo>
                  <a:lnTo>
                    <a:pt x="81698" y="27447"/>
                  </a:lnTo>
                  <a:lnTo>
                    <a:pt x="46493" y="67781"/>
                  </a:lnTo>
                  <a:lnTo>
                    <a:pt x="11663" y="115101"/>
                  </a:lnTo>
                  <a:lnTo>
                    <a:pt x="0" y="152719"/>
                  </a:lnTo>
                  <a:lnTo>
                    <a:pt x="1903" y="163478"/>
                  </a:lnTo>
                  <a:lnTo>
                    <a:pt x="8923" y="178613"/>
                  </a:lnTo>
                  <a:lnTo>
                    <a:pt x="11747" y="182575"/>
                  </a:lnTo>
                  <a:lnTo>
                    <a:pt x="30890" y="193208"/>
                  </a:lnTo>
                  <a:lnTo>
                    <a:pt x="67920" y="205225"/>
                  </a:lnTo>
                  <a:lnTo>
                    <a:pt x="107977" y="207210"/>
                  </a:lnTo>
                  <a:lnTo>
                    <a:pt x="17931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30"/>
          <p:cNvGrpSpPr/>
          <p:nvPr/>
        </p:nvGrpSpPr>
        <p:grpSpPr>
          <a:xfrm>
            <a:off x="10011069" y="771917"/>
            <a:ext cx="666457" cy="216388"/>
            <a:chOff x="10011069" y="771917"/>
            <a:chExt cx="666457" cy="216388"/>
          </a:xfrm>
        </p:grpSpPr>
        <p:sp>
          <p:nvSpPr>
            <p:cNvPr id="52" name="SMARTInkShape-2573"/>
            <p:cNvSpPr/>
            <p:nvPr>
              <p:custDataLst>
                <p:tags r:id="rId252"/>
              </p:custDataLst>
            </p:nvPr>
          </p:nvSpPr>
          <p:spPr>
            <a:xfrm>
              <a:off x="10534650" y="8001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4"/>
                  </a:lnTo>
                  <a:lnTo>
                    <a:pt x="48956" y="2160"/>
                  </a:lnTo>
                  <a:lnTo>
                    <a:pt x="91045" y="4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74"/>
            <p:cNvSpPr/>
            <p:nvPr>
              <p:custDataLst>
                <p:tags r:id="rId253"/>
              </p:custDataLst>
            </p:nvPr>
          </p:nvSpPr>
          <p:spPr>
            <a:xfrm>
              <a:off x="10518136" y="791719"/>
              <a:ext cx="83190" cy="196586"/>
            </a:xfrm>
            <a:custGeom>
              <a:avLst/>
              <a:gdLst/>
              <a:ahLst/>
              <a:cxnLst/>
              <a:rect l="0" t="0" r="0" b="0"/>
              <a:pathLst>
                <a:path w="83190" h="196586">
                  <a:moveTo>
                    <a:pt x="83189" y="17906"/>
                  </a:moveTo>
                  <a:lnTo>
                    <a:pt x="83189" y="17906"/>
                  </a:lnTo>
                  <a:lnTo>
                    <a:pt x="74526" y="10302"/>
                  </a:lnTo>
                  <a:lnTo>
                    <a:pt x="64875" y="4649"/>
                  </a:lnTo>
                  <a:lnTo>
                    <a:pt x="34886" y="0"/>
                  </a:lnTo>
                  <a:lnTo>
                    <a:pt x="15137" y="253"/>
                  </a:lnTo>
                  <a:lnTo>
                    <a:pt x="6024" y="4063"/>
                  </a:lnTo>
                  <a:lnTo>
                    <a:pt x="3171" y="6561"/>
                  </a:lnTo>
                  <a:lnTo>
                    <a:pt x="0" y="12158"/>
                  </a:lnTo>
                  <a:lnTo>
                    <a:pt x="1412" y="20996"/>
                  </a:lnTo>
                  <a:lnTo>
                    <a:pt x="14917" y="56609"/>
                  </a:lnTo>
                  <a:lnTo>
                    <a:pt x="46565" y="102543"/>
                  </a:lnTo>
                  <a:lnTo>
                    <a:pt x="61683" y="146849"/>
                  </a:lnTo>
                  <a:lnTo>
                    <a:pt x="63655" y="163086"/>
                  </a:lnTo>
                  <a:lnTo>
                    <a:pt x="58939" y="178279"/>
                  </a:lnTo>
                  <a:lnTo>
                    <a:pt x="50891" y="187255"/>
                  </a:lnTo>
                  <a:lnTo>
                    <a:pt x="40259" y="193714"/>
                  </a:lnTo>
                  <a:lnTo>
                    <a:pt x="28478" y="196585"/>
                  </a:lnTo>
                  <a:lnTo>
                    <a:pt x="23432" y="195233"/>
                  </a:lnTo>
                  <a:lnTo>
                    <a:pt x="15003" y="188088"/>
                  </a:lnTo>
                  <a:lnTo>
                    <a:pt x="6989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75"/>
            <p:cNvSpPr/>
            <p:nvPr>
              <p:custDataLst>
                <p:tags r:id="rId254"/>
              </p:custDataLst>
            </p:nvPr>
          </p:nvSpPr>
          <p:spPr>
            <a:xfrm>
              <a:off x="10296525" y="781593"/>
              <a:ext cx="152401" cy="161383"/>
            </a:xfrm>
            <a:custGeom>
              <a:avLst/>
              <a:gdLst/>
              <a:ahLst/>
              <a:cxnLst/>
              <a:rect l="0" t="0" r="0" b="0"/>
              <a:pathLst>
                <a:path w="152401" h="161383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4" y="17671"/>
                  </a:lnTo>
                  <a:lnTo>
                    <a:pt x="6546" y="11785"/>
                  </a:lnTo>
                  <a:lnTo>
                    <a:pt x="8202" y="5642"/>
                  </a:lnTo>
                  <a:lnTo>
                    <a:pt x="10760" y="3580"/>
                  </a:lnTo>
                  <a:lnTo>
                    <a:pt x="23413" y="679"/>
                  </a:lnTo>
                  <a:lnTo>
                    <a:pt x="30867" y="0"/>
                  </a:lnTo>
                  <a:lnTo>
                    <a:pt x="40530" y="5343"/>
                  </a:lnTo>
                  <a:lnTo>
                    <a:pt x="53867" y="15907"/>
                  </a:lnTo>
                  <a:lnTo>
                    <a:pt x="61233" y="27850"/>
                  </a:lnTo>
                  <a:lnTo>
                    <a:pt x="61435" y="44531"/>
                  </a:lnTo>
                  <a:lnTo>
                    <a:pt x="52939" y="84678"/>
                  </a:lnTo>
                  <a:lnTo>
                    <a:pt x="27604" y="125202"/>
                  </a:lnTo>
                  <a:lnTo>
                    <a:pt x="11906" y="149405"/>
                  </a:lnTo>
                  <a:lnTo>
                    <a:pt x="10583" y="155353"/>
                  </a:lnTo>
                  <a:lnTo>
                    <a:pt x="11289" y="157363"/>
                  </a:lnTo>
                  <a:lnTo>
                    <a:pt x="12818" y="158703"/>
                  </a:lnTo>
                  <a:lnTo>
                    <a:pt x="14895" y="159596"/>
                  </a:lnTo>
                  <a:lnTo>
                    <a:pt x="55312" y="161225"/>
                  </a:lnTo>
                  <a:lnTo>
                    <a:pt x="97003" y="161351"/>
                  </a:lnTo>
                  <a:lnTo>
                    <a:pt x="152400" y="16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76"/>
            <p:cNvSpPr/>
            <p:nvPr>
              <p:custDataLst>
                <p:tags r:id="rId255"/>
              </p:custDataLst>
            </p:nvPr>
          </p:nvSpPr>
          <p:spPr>
            <a:xfrm>
              <a:off x="10191750" y="885825"/>
              <a:ext cx="19051" cy="17727"/>
            </a:xfrm>
            <a:custGeom>
              <a:avLst/>
              <a:gdLst/>
              <a:ahLst/>
              <a:cxnLst/>
              <a:rect l="0" t="0" r="0" b="0"/>
              <a:pathLst>
                <a:path w="19051" h="17727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38" y="12347"/>
                  </a:lnTo>
                  <a:lnTo>
                    <a:pt x="9134" y="1772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77"/>
            <p:cNvSpPr/>
            <p:nvPr>
              <p:custDataLst>
                <p:tags r:id="rId256"/>
              </p:custDataLst>
            </p:nvPr>
          </p:nvSpPr>
          <p:spPr>
            <a:xfrm>
              <a:off x="10011069" y="771917"/>
              <a:ext cx="117796" cy="176026"/>
            </a:xfrm>
            <a:custGeom>
              <a:avLst/>
              <a:gdLst/>
              <a:ahLst/>
              <a:cxnLst/>
              <a:rect l="0" t="0" r="0" b="0"/>
              <a:pathLst>
                <a:path w="117796" h="176026">
                  <a:moveTo>
                    <a:pt x="56856" y="9133"/>
                  </a:moveTo>
                  <a:lnTo>
                    <a:pt x="56856" y="9133"/>
                  </a:lnTo>
                  <a:lnTo>
                    <a:pt x="61913" y="9133"/>
                  </a:lnTo>
                  <a:lnTo>
                    <a:pt x="63402" y="8075"/>
                  </a:lnTo>
                  <a:lnTo>
                    <a:pt x="64394" y="6311"/>
                  </a:lnTo>
                  <a:lnTo>
                    <a:pt x="66266" y="0"/>
                  </a:lnTo>
                  <a:lnTo>
                    <a:pt x="56234" y="4781"/>
                  </a:lnTo>
                  <a:lnTo>
                    <a:pt x="34940" y="30028"/>
                  </a:lnTo>
                  <a:lnTo>
                    <a:pt x="7224" y="75887"/>
                  </a:lnTo>
                  <a:lnTo>
                    <a:pt x="1191" y="103771"/>
                  </a:lnTo>
                  <a:lnTo>
                    <a:pt x="0" y="139775"/>
                  </a:lnTo>
                  <a:lnTo>
                    <a:pt x="5480" y="157507"/>
                  </a:lnTo>
                  <a:lnTo>
                    <a:pt x="9905" y="165199"/>
                  </a:lnTo>
                  <a:lnTo>
                    <a:pt x="16031" y="170327"/>
                  </a:lnTo>
                  <a:lnTo>
                    <a:pt x="31303" y="176025"/>
                  </a:lnTo>
                  <a:lnTo>
                    <a:pt x="48674" y="175735"/>
                  </a:lnTo>
                  <a:lnTo>
                    <a:pt x="65919" y="171020"/>
                  </a:lnTo>
                  <a:lnTo>
                    <a:pt x="80641" y="161869"/>
                  </a:lnTo>
                  <a:lnTo>
                    <a:pt x="91417" y="147924"/>
                  </a:lnTo>
                  <a:lnTo>
                    <a:pt x="110364" y="104903"/>
                  </a:lnTo>
                  <a:lnTo>
                    <a:pt x="116973" y="90150"/>
                  </a:lnTo>
                  <a:lnTo>
                    <a:pt x="117795" y="73716"/>
                  </a:lnTo>
                  <a:lnTo>
                    <a:pt x="113574" y="56886"/>
                  </a:lnTo>
                  <a:lnTo>
                    <a:pt x="92769" y="27325"/>
                  </a:lnTo>
                  <a:lnTo>
                    <a:pt x="87149" y="25494"/>
                  </a:lnTo>
                  <a:lnTo>
                    <a:pt x="56856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2578"/>
          <p:cNvSpPr/>
          <p:nvPr>
            <p:custDataLst>
              <p:tags r:id="rId3"/>
            </p:custDataLst>
          </p:nvPr>
        </p:nvSpPr>
        <p:spPr>
          <a:xfrm>
            <a:off x="6764467" y="1085861"/>
            <a:ext cx="1293684" cy="38080"/>
          </a:xfrm>
          <a:custGeom>
            <a:avLst/>
            <a:gdLst/>
            <a:ahLst/>
            <a:cxnLst/>
            <a:rect l="0" t="0" r="0" b="0"/>
            <a:pathLst>
              <a:path w="1293684" h="38080">
                <a:moveTo>
                  <a:pt x="17333" y="19039"/>
                </a:moveTo>
                <a:lnTo>
                  <a:pt x="17333" y="19039"/>
                </a:lnTo>
                <a:lnTo>
                  <a:pt x="12277" y="24095"/>
                </a:lnTo>
                <a:lnTo>
                  <a:pt x="6972" y="26578"/>
                </a:lnTo>
                <a:lnTo>
                  <a:pt x="0" y="28171"/>
                </a:lnTo>
                <a:lnTo>
                  <a:pt x="8905" y="33504"/>
                </a:lnTo>
                <a:lnTo>
                  <a:pt x="54845" y="37485"/>
                </a:lnTo>
                <a:lnTo>
                  <a:pt x="98473" y="37970"/>
                </a:lnTo>
                <a:lnTo>
                  <a:pt x="135331" y="38054"/>
                </a:lnTo>
                <a:lnTo>
                  <a:pt x="178119" y="38079"/>
                </a:lnTo>
                <a:lnTo>
                  <a:pt x="224312" y="33030"/>
                </a:lnTo>
                <a:lnTo>
                  <a:pt x="258549" y="30549"/>
                </a:lnTo>
                <a:lnTo>
                  <a:pt x="295990" y="29446"/>
                </a:lnTo>
                <a:lnTo>
                  <a:pt x="337324" y="28956"/>
                </a:lnTo>
                <a:lnTo>
                  <a:pt x="380391" y="28738"/>
                </a:lnTo>
                <a:lnTo>
                  <a:pt x="424225" y="28642"/>
                </a:lnTo>
                <a:lnTo>
                  <a:pt x="468402" y="28598"/>
                </a:lnTo>
                <a:lnTo>
                  <a:pt x="512730" y="28579"/>
                </a:lnTo>
                <a:lnTo>
                  <a:pt x="558184" y="28571"/>
                </a:lnTo>
                <a:lnTo>
                  <a:pt x="582159" y="28569"/>
                </a:lnTo>
                <a:lnTo>
                  <a:pt x="606608" y="28567"/>
                </a:lnTo>
                <a:lnTo>
                  <a:pt x="653531" y="28565"/>
                </a:lnTo>
                <a:lnTo>
                  <a:pt x="700137" y="28565"/>
                </a:lnTo>
                <a:lnTo>
                  <a:pt x="724419" y="28564"/>
                </a:lnTo>
                <a:lnTo>
                  <a:pt x="771860" y="28564"/>
                </a:lnTo>
                <a:lnTo>
                  <a:pt x="814111" y="28564"/>
                </a:lnTo>
                <a:lnTo>
                  <a:pt x="854057" y="28564"/>
                </a:lnTo>
                <a:lnTo>
                  <a:pt x="891918" y="28564"/>
                </a:lnTo>
                <a:lnTo>
                  <a:pt x="926385" y="28564"/>
                </a:lnTo>
                <a:lnTo>
                  <a:pt x="970483" y="28564"/>
                </a:lnTo>
                <a:lnTo>
                  <a:pt x="1010360" y="28564"/>
                </a:lnTo>
                <a:lnTo>
                  <a:pt x="1054043" y="28564"/>
                </a:lnTo>
                <a:lnTo>
                  <a:pt x="1086853" y="27506"/>
                </a:lnTo>
                <a:lnTo>
                  <a:pt x="1099806" y="23508"/>
                </a:lnTo>
                <a:lnTo>
                  <a:pt x="1101989" y="20960"/>
                </a:lnTo>
                <a:lnTo>
                  <a:pt x="1101329" y="18203"/>
                </a:lnTo>
                <a:lnTo>
                  <a:pt x="1098772" y="15307"/>
                </a:lnTo>
                <a:lnTo>
                  <a:pt x="1084642" y="12089"/>
                </a:lnTo>
                <a:lnTo>
                  <a:pt x="1046134" y="4966"/>
                </a:lnTo>
                <a:lnTo>
                  <a:pt x="1000348" y="972"/>
                </a:lnTo>
                <a:lnTo>
                  <a:pt x="961001" y="280"/>
                </a:lnTo>
                <a:lnTo>
                  <a:pt x="927808" y="118"/>
                </a:lnTo>
                <a:lnTo>
                  <a:pt x="894711" y="47"/>
                </a:lnTo>
                <a:lnTo>
                  <a:pt x="861304" y="15"/>
                </a:lnTo>
                <a:lnTo>
                  <a:pt x="825289" y="0"/>
                </a:lnTo>
                <a:lnTo>
                  <a:pt x="788116" y="2816"/>
                </a:lnTo>
                <a:lnTo>
                  <a:pt x="749370" y="6537"/>
                </a:lnTo>
                <a:lnTo>
                  <a:pt x="707454" y="8191"/>
                </a:lnTo>
                <a:lnTo>
                  <a:pt x="666954" y="8926"/>
                </a:lnTo>
                <a:lnTo>
                  <a:pt x="627786" y="10311"/>
                </a:lnTo>
                <a:lnTo>
                  <a:pt x="589212" y="14454"/>
                </a:lnTo>
                <a:lnTo>
                  <a:pt x="553724" y="17001"/>
                </a:lnTo>
                <a:lnTo>
                  <a:pt x="520312" y="18133"/>
                </a:lnTo>
                <a:lnTo>
                  <a:pt x="487824" y="18637"/>
                </a:lnTo>
                <a:lnTo>
                  <a:pt x="455746" y="21683"/>
                </a:lnTo>
                <a:lnTo>
                  <a:pt x="423849" y="25506"/>
                </a:lnTo>
                <a:lnTo>
                  <a:pt x="379318" y="27658"/>
                </a:lnTo>
                <a:lnTo>
                  <a:pt x="341566" y="28445"/>
                </a:lnTo>
                <a:lnTo>
                  <a:pt x="380501" y="28554"/>
                </a:lnTo>
                <a:lnTo>
                  <a:pt x="419740" y="22016"/>
                </a:lnTo>
                <a:lnTo>
                  <a:pt x="462296" y="19921"/>
                </a:lnTo>
                <a:lnTo>
                  <a:pt x="496611" y="19431"/>
                </a:lnTo>
                <a:lnTo>
                  <a:pt x="535851" y="19213"/>
                </a:lnTo>
                <a:lnTo>
                  <a:pt x="577985" y="18058"/>
                </a:lnTo>
                <a:lnTo>
                  <a:pt x="621405" y="14017"/>
                </a:lnTo>
                <a:lnTo>
                  <a:pt x="665399" y="11515"/>
                </a:lnTo>
                <a:lnTo>
                  <a:pt x="710704" y="10403"/>
                </a:lnTo>
                <a:lnTo>
                  <a:pt x="734639" y="10107"/>
                </a:lnTo>
                <a:lnTo>
                  <a:pt x="759062" y="9909"/>
                </a:lnTo>
                <a:lnTo>
                  <a:pt x="783811" y="9778"/>
                </a:lnTo>
                <a:lnTo>
                  <a:pt x="808777" y="9690"/>
                </a:lnTo>
                <a:lnTo>
                  <a:pt x="833887" y="9631"/>
                </a:lnTo>
                <a:lnTo>
                  <a:pt x="858036" y="9592"/>
                </a:lnTo>
                <a:lnTo>
                  <a:pt x="904623" y="9549"/>
                </a:lnTo>
                <a:lnTo>
                  <a:pt x="928477" y="9537"/>
                </a:lnTo>
                <a:lnTo>
                  <a:pt x="952846" y="9530"/>
                </a:lnTo>
                <a:lnTo>
                  <a:pt x="977558" y="9524"/>
                </a:lnTo>
                <a:lnTo>
                  <a:pt x="1024772" y="9519"/>
                </a:lnTo>
                <a:lnTo>
                  <a:pt x="1069391" y="9516"/>
                </a:lnTo>
                <a:lnTo>
                  <a:pt x="1110390" y="9515"/>
                </a:lnTo>
                <a:lnTo>
                  <a:pt x="1149778" y="9514"/>
                </a:lnTo>
                <a:lnTo>
                  <a:pt x="1187393" y="9514"/>
                </a:lnTo>
                <a:lnTo>
                  <a:pt x="1221748" y="9514"/>
                </a:lnTo>
                <a:lnTo>
                  <a:pt x="1293683" y="95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2579"/>
          <p:cNvSpPr/>
          <p:nvPr>
            <p:custDataLst>
              <p:tags r:id="rId4"/>
            </p:custDataLst>
          </p:nvPr>
        </p:nvSpPr>
        <p:spPr>
          <a:xfrm>
            <a:off x="3762375" y="3238535"/>
            <a:ext cx="5019676" cy="190466"/>
          </a:xfrm>
          <a:custGeom>
            <a:avLst/>
            <a:gdLst/>
            <a:ahLst/>
            <a:cxnLst/>
            <a:rect l="0" t="0" r="0" b="0"/>
            <a:pathLst>
              <a:path w="5019676" h="190466">
                <a:moveTo>
                  <a:pt x="0" y="190465"/>
                </a:moveTo>
                <a:lnTo>
                  <a:pt x="0" y="190465"/>
                </a:lnTo>
                <a:lnTo>
                  <a:pt x="21459" y="190465"/>
                </a:lnTo>
                <a:lnTo>
                  <a:pt x="56827" y="182926"/>
                </a:lnTo>
                <a:lnTo>
                  <a:pt x="97977" y="178706"/>
                </a:lnTo>
                <a:lnTo>
                  <a:pt x="129270" y="173597"/>
                </a:lnTo>
                <a:lnTo>
                  <a:pt x="164345" y="167799"/>
                </a:lnTo>
                <a:lnTo>
                  <a:pt x="209679" y="163641"/>
                </a:lnTo>
                <a:lnTo>
                  <a:pt x="242416" y="162668"/>
                </a:lnTo>
                <a:lnTo>
                  <a:pt x="277074" y="161178"/>
                </a:lnTo>
                <a:lnTo>
                  <a:pt x="310116" y="156988"/>
                </a:lnTo>
                <a:lnTo>
                  <a:pt x="345263" y="154419"/>
                </a:lnTo>
                <a:lnTo>
                  <a:pt x="383108" y="152220"/>
                </a:lnTo>
                <a:lnTo>
                  <a:pt x="424623" y="147714"/>
                </a:lnTo>
                <a:lnTo>
                  <a:pt x="470591" y="142184"/>
                </a:lnTo>
                <a:lnTo>
                  <a:pt x="494702" y="139227"/>
                </a:lnTo>
                <a:lnTo>
                  <a:pt x="519243" y="137257"/>
                </a:lnTo>
                <a:lnTo>
                  <a:pt x="544070" y="135943"/>
                </a:lnTo>
                <a:lnTo>
                  <a:pt x="569089" y="135067"/>
                </a:lnTo>
                <a:lnTo>
                  <a:pt x="595292" y="133425"/>
                </a:lnTo>
                <a:lnTo>
                  <a:pt x="622286" y="131271"/>
                </a:lnTo>
                <a:lnTo>
                  <a:pt x="649808" y="128778"/>
                </a:lnTo>
                <a:lnTo>
                  <a:pt x="677680" y="126057"/>
                </a:lnTo>
                <a:lnTo>
                  <a:pt x="705787" y="123184"/>
                </a:lnTo>
                <a:lnTo>
                  <a:pt x="734050" y="120211"/>
                </a:lnTo>
                <a:lnTo>
                  <a:pt x="764533" y="117171"/>
                </a:lnTo>
                <a:lnTo>
                  <a:pt x="796497" y="114086"/>
                </a:lnTo>
                <a:lnTo>
                  <a:pt x="829448" y="110970"/>
                </a:lnTo>
                <a:lnTo>
                  <a:pt x="863057" y="107835"/>
                </a:lnTo>
                <a:lnTo>
                  <a:pt x="897105" y="104687"/>
                </a:lnTo>
                <a:lnTo>
                  <a:pt x="931445" y="101529"/>
                </a:lnTo>
                <a:lnTo>
                  <a:pt x="967038" y="97308"/>
                </a:lnTo>
                <a:lnTo>
                  <a:pt x="1003467" y="92377"/>
                </a:lnTo>
                <a:lnTo>
                  <a:pt x="1040453" y="86973"/>
                </a:lnTo>
                <a:lnTo>
                  <a:pt x="1077811" y="82312"/>
                </a:lnTo>
                <a:lnTo>
                  <a:pt x="1115415" y="78146"/>
                </a:lnTo>
                <a:lnTo>
                  <a:pt x="1153185" y="74311"/>
                </a:lnTo>
                <a:lnTo>
                  <a:pt x="1193182" y="70696"/>
                </a:lnTo>
                <a:lnTo>
                  <a:pt x="1234663" y="67227"/>
                </a:lnTo>
                <a:lnTo>
                  <a:pt x="1277133" y="63856"/>
                </a:lnTo>
                <a:lnTo>
                  <a:pt x="1321322" y="60551"/>
                </a:lnTo>
                <a:lnTo>
                  <a:pt x="1366657" y="57289"/>
                </a:lnTo>
                <a:lnTo>
                  <a:pt x="1412754" y="54056"/>
                </a:lnTo>
                <a:lnTo>
                  <a:pt x="1458303" y="50842"/>
                </a:lnTo>
                <a:lnTo>
                  <a:pt x="1503485" y="47642"/>
                </a:lnTo>
                <a:lnTo>
                  <a:pt x="1548423" y="44449"/>
                </a:lnTo>
                <a:lnTo>
                  <a:pt x="1594257" y="41263"/>
                </a:lnTo>
                <a:lnTo>
                  <a:pt x="1640689" y="38080"/>
                </a:lnTo>
                <a:lnTo>
                  <a:pt x="1687517" y="34900"/>
                </a:lnTo>
                <a:lnTo>
                  <a:pt x="1733553" y="31722"/>
                </a:lnTo>
                <a:lnTo>
                  <a:pt x="1779060" y="28545"/>
                </a:lnTo>
                <a:lnTo>
                  <a:pt x="1824215" y="25368"/>
                </a:lnTo>
                <a:lnTo>
                  <a:pt x="1871252" y="23250"/>
                </a:lnTo>
                <a:lnTo>
                  <a:pt x="1919543" y="21838"/>
                </a:lnTo>
                <a:lnTo>
                  <a:pt x="1968670" y="20897"/>
                </a:lnTo>
                <a:lnTo>
                  <a:pt x="2018355" y="19211"/>
                </a:lnTo>
                <a:lnTo>
                  <a:pt x="2068412" y="17029"/>
                </a:lnTo>
                <a:lnTo>
                  <a:pt x="2118717" y="14516"/>
                </a:lnTo>
                <a:lnTo>
                  <a:pt x="2170244" y="12841"/>
                </a:lnTo>
                <a:lnTo>
                  <a:pt x="2222588" y="11724"/>
                </a:lnTo>
                <a:lnTo>
                  <a:pt x="2275475" y="10979"/>
                </a:lnTo>
                <a:lnTo>
                  <a:pt x="2327667" y="10483"/>
                </a:lnTo>
                <a:lnTo>
                  <a:pt x="2379395" y="10152"/>
                </a:lnTo>
                <a:lnTo>
                  <a:pt x="2430813" y="9931"/>
                </a:lnTo>
                <a:lnTo>
                  <a:pt x="2482025" y="8726"/>
                </a:lnTo>
                <a:lnTo>
                  <a:pt x="2533100" y="6864"/>
                </a:lnTo>
                <a:lnTo>
                  <a:pt x="2584084" y="4564"/>
                </a:lnTo>
                <a:lnTo>
                  <a:pt x="2635005" y="3031"/>
                </a:lnTo>
                <a:lnTo>
                  <a:pt x="2685887" y="2009"/>
                </a:lnTo>
                <a:lnTo>
                  <a:pt x="2736741" y="1328"/>
                </a:lnTo>
                <a:lnTo>
                  <a:pt x="2788635" y="874"/>
                </a:lnTo>
                <a:lnTo>
                  <a:pt x="2841224" y="571"/>
                </a:lnTo>
                <a:lnTo>
                  <a:pt x="2894274" y="369"/>
                </a:lnTo>
                <a:lnTo>
                  <a:pt x="2946574" y="234"/>
                </a:lnTo>
                <a:lnTo>
                  <a:pt x="2998374" y="145"/>
                </a:lnTo>
                <a:lnTo>
                  <a:pt x="3049841" y="85"/>
                </a:lnTo>
                <a:lnTo>
                  <a:pt x="3101086" y="45"/>
                </a:lnTo>
                <a:lnTo>
                  <a:pt x="3152182" y="18"/>
                </a:lnTo>
                <a:lnTo>
                  <a:pt x="3203180" y="0"/>
                </a:lnTo>
                <a:lnTo>
                  <a:pt x="3255170" y="1047"/>
                </a:lnTo>
                <a:lnTo>
                  <a:pt x="3307821" y="2803"/>
                </a:lnTo>
                <a:lnTo>
                  <a:pt x="3360914" y="5032"/>
                </a:lnTo>
                <a:lnTo>
                  <a:pt x="3412184" y="6518"/>
                </a:lnTo>
                <a:lnTo>
                  <a:pt x="3462239" y="7509"/>
                </a:lnTo>
                <a:lnTo>
                  <a:pt x="3511484" y="8169"/>
                </a:lnTo>
                <a:lnTo>
                  <a:pt x="3559132" y="8609"/>
                </a:lnTo>
                <a:lnTo>
                  <a:pt x="3605712" y="8903"/>
                </a:lnTo>
                <a:lnTo>
                  <a:pt x="3651583" y="9099"/>
                </a:lnTo>
                <a:lnTo>
                  <a:pt x="3699097" y="10287"/>
                </a:lnTo>
                <a:lnTo>
                  <a:pt x="3747707" y="12138"/>
                </a:lnTo>
                <a:lnTo>
                  <a:pt x="3797047" y="14430"/>
                </a:lnTo>
                <a:lnTo>
                  <a:pt x="3843697" y="15959"/>
                </a:lnTo>
                <a:lnTo>
                  <a:pt x="3888557" y="16978"/>
                </a:lnTo>
                <a:lnTo>
                  <a:pt x="3932221" y="17657"/>
                </a:lnTo>
                <a:lnTo>
                  <a:pt x="3975088" y="18110"/>
                </a:lnTo>
                <a:lnTo>
                  <a:pt x="4017426" y="18411"/>
                </a:lnTo>
                <a:lnTo>
                  <a:pt x="4059409" y="18613"/>
                </a:lnTo>
                <a:lnTo>
                  <a:pt x="4101155" y="18747"/>
                </a:lnTo>
                <a:lnTo>
                  <a:pt x="4142746" y="18836"/>
                </a:lnTo>
                <a:lnTo>
                  <a:pt x="4184231" y="18896"/>
                </a:lnTo>
                <a:lnTo>
                  <a:pt x="4223529" y="18936"/>
                </a:lnTo>
                <a:lnTo>
                  <a:pt x="4261369" y="18962"/>
                </a:lnTo>
                <a:lnTo>
                  <a:pt x="4298238" y="18980"/>
                </a:lnTo>
                <a:lnTo>
                  <a:pt x="4333400" y="20050"/>
                </a:lnTo>
                <a:lnTo>
                  <a:pt x="4367425" y="21821"/>
                </a:lnTo>
                <a:lnTo>
                  <a:pt x="4400692" y="24061"/>
                </a:lnTo>
                <a:lnTo>
                  <a:pt x="4432395" y="25554"/>
                </a:lnTo>
                <a:lnTo>
                  <a:pt x="4463055" y="26549"/>
                </a:lnTo>
                <a:lnTo>
                  <a:pt x="4493020" y="27213"/>
                </a:lnTo>
                <a:lnTo>
                  <a:pt x="4522521" y="27655"/>
                </a:lnTo>
                <a:lnTo>
                  <a:pt x="4551714" y="27950"/>
                </a:lnTo>
                <a:lnTo>
                  <a:pt x="4580701" y="28147"/>
                </a:lnTo>
                <a:lnTo>
                  <a:pt x="4607434" y="28278"/>
                </a:lnTo>
                <a:lnTo>
                  <a:pt x="4632665" y="28365"/>
                </a:lnTo>
                <a:lnTo>
                  <a:pt x="4679395" y="29521"/>
                </a:lnTo>
                <a:lnTo>
                  <a:pt x="4721331" y="33562"/>
                </a:lnTo>
                <a:lnTo>
                  <a:pt x="4761137" y="36064"/>
                </a:lnTo>
                <a:lnTo>
                  <a:pt x="4798936" y="37176"/>
                </a:lnTo>
                <a:lnTo>
                  <a:pt x="4833374" y="37669"/>
                </a:lnTo>
                <a:lnTo>
                  <a:pt x="4866319" y="37889"/>
                </a:lnTo>
                <a:lnTo>
                  <a:pt x="4908972" y="38013"/>
                </a:lnTo>
                <a:lnTo>
                  <a:pt x="4947363" y="38050"/>
                </a:lnTo>
                <a:lnTo>
                  <a:pt x="4986607" y="35238"/>
                </a:lnTo>
                <a:lnTo>
                  <a:pt x="5019675" y="285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533"/>
          <p:cNvGrpSpPr/>
          <p:nvPr/>
        </p:nvGrpSpPr>
        <p:grpSpPr>
          <a:xfrm>
            <a:off x="6057900" y="3696093"/>
            <a:ext cx="1022011" cy="237733"/>
            <a:chOff x="6057900" y="3696093"/>
            <a:chExt cx="1022011" cy="237733"/>
          </a:xfrm>
        </p:grpSpPr>
        <p:sp>
          <p:nvSpPr>
            <p:cNvPr id="60" name="SMARTInkShape-2580"/>
            <p:cNvSpPr/>
            <p:nvPr>
              <p:custDataLst>
                <p:tags r:id="rId249"/>
              </p:custDataLst>
            </p:nvPr>
          </p:nvSpPr>
          <p:spPr>
            <a:xfrm>
              <a:off x="6920839" y="3696093"/>
              <a:ext cx="159072" cy="237733"/>
            </a:xfrm>
            <a:custGeom>
              <a:avLst/>
              <a:gdLst/>
              <a:ahLst/>
              <a:cxnLst/>
              <a:rect l="0" t="0" r="0" b="0"/>
              <a:pathLst>
                <a:path w="159072" h="237733">
                  <a:moveTo>
                    <a:pt x="41936" y="9132"/>
                  </a:moveTo>
                  <a:lnTo>
                    <a:pt x="41936" y="9132"/>
                  </a:lnTo>
                  <a:lnTo>
                    <a:pt x="36880" y="4075"/>
                  </a:lnTo>
                  <a:lnTo>
                    <a:pt x="0" y="0"/>
                  </a:lnTo>
                  <a:lnTo>
                    <a:pt x="1279" y="927"/>
                  </a:lnTo>
                  <a:lnTo>
                    <a:pt x="44442" y="23481"/>
                  </a:lnTo>
                  <a:lnTo>
                    <a:pt x="85039" y="44736"/>
                  </a:lnTo>
                  <a:lnTo>
                    <a:pt x="127262" y="70383"/>
                  </a:lnTo>
                  <a:lnTo>
                    <a:pt x="147768" y="89839"/>
                  </a:lnTo>
                  <a:lnTo>
                    <a:pt x="157058" y="106385"/>
                  </a:lnTo>
                  <a:lnTo>
                    <a:pt x="159071" y="127145"/>
                  </a:lnTo>
                  <a:lnTo>
                    <a:pt x="158126" y="138607"/>
                  </a:lnTo>
                  <a:lnTo>
                    <a:pt x="148609" y="159810"/>
                  </a:lnTo>
                  <a:lnTo>
                    <a:pt x="132738" y="178758"/>
                  </a:lnTo>
                  <a:lnTo>
                    <a:pt x="85233" y="208170"/>
                  </a:lnTo>
                  <a:lnTo>
                    <a:pt x="22886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81"/>
            <p:cNvSpPr/>
            <p:nvPr>
              <p:custDataLst>
                <p:tags r:id="rId250"/>
              </p:custDataLst>
            </p:nvPr>
          </p:nvSpPr>
          <p:spPr>
            <a:xfrm>
              <a:off x="6499483" y="3771900"/>
              <a:ext cx="539493" cy="57151"/>
            </a:xfrm>
            <a:custGeom>
              <a:avLst/>
              <a:gdLst/>
              <a:ahLst/>
              <a:cxnLst/>
              <a:rect l="0" t="0" r="0" b="0"/>
              <a:pathLst>
                <a:path w="539493" h="57151">
                  <a:moveTo>
                    <a:pt x="34667" y="57150"/>
                  </a:moveTo>
                  <a:lnTo>
                    <a:pt x="34667" y="57150"/>
                  </a:lnTo>
                  <a:lnTo>
                    <a:pt x="8152" y="57150"/>
                  </a:lnTo>
                  <a:lnTo>
                    <a:pt x="4291" y="56092"/>
                  </a:lnTo>
                  <a:lnTo>
                    <a:pt x="1716" y="54328"/>
                  </a:lnTo>
                  <a:lnTo>
                    <a:pt x="0" y="52093"/>
                  </a:lnTo>
                  <a:lnTo>
                    <a:pt x="2031" y="49545"/>
                  </a:lnTo>
                  <a:lnTo>
                    <a:pt x="17942" y="41962"/>
                  </a:lnTo>
                  <a:lnTo>
                    <a:pt x="62595" y="33552"/>
                  </a:lnTo>
                  <a:lnTo>
                    <a:pt x="98585" y="30787"/>
                  </a:lnTo>
                  <a:lnTo>
                    <a:pt x="136100" y="29558"/>
                  </a:lnTo>
                  <a:lnTo>
                    <a:pt x="182078" y="28866"/>
                  </a:lnTo>
                  <a:lnTo>
                    <a:pt x="227687" y="28661"/>
                  </a:lnTo>
                  <a:lnTo>
                    <a:pt x="269541" y="28601"/>
                  </a:lnTo>
                  <a:lnTo>
                    <a:pt x="313927" y="27524"/>
                  </a:lnTo>
                  <a:lnTo>
                    <a:pt x="354360" y="22031"/>
                  </a:lnTo>
                  <a:lnTo>
                    <a:pt x="393151" y="19933"/>
                  </a:lnTo>
                  <a:lnTo>
                    <a:pt x="431456" y="19312"/>
                  </a:lnTo>
                  <a:lnTo>
                    <a:pt x="468558" y="18069"/>
                  </a:lnTo>
                  <a:lnTo>
                    <a:pt x="539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82"/>
            <p:cNvSpPr/>
            <p:nvPr>
              <p:custDataLst>
                <p:tags r:id="rId251"/>
              </p:custDataLst>
            </p:nvPr>
          </p:nvSpPr>
          <p:spPr>
            <a:xfrm>
              <a:off x="6057900" y="3724275"/>
              <a:ext cx="266701" cy="155430"/>
            </a:xfrm>
            <a:custGeom>
              <a:avLst/>
              <a:gdLst/>
              <a:ahLst/>
              <a:cxnLst/>
              <a:rect l="0" t="0" r="0" b="0"/>
              <a:pathLst>
                <a:path w="266701" h="155430">
                  <a:moveTo>
                    <a:pt x="0" y="0"/>
                  </a:moveTo>
                  <a:lnTo>
                    <a:pt x="0" y="0"/>
                  </a:lnTo>
                  <a:lnTo>
                    <a:pt x="16267" y="1058"/>
                  </a:lnTo>
                  <a:lnTo>
                    <a:pt x="63094" y="13257"/>
                  </a:lnTo>
                  <a:lnTo>
                    <a:pt x="103009" y="26569"/>
                  </a:lnTo>
                  <a:lnTo>
                    <a:pt x="118454" y="36856"/>
                  </a:lnTo>
                  <a:lnTo>
                    <a:pt x="123419" y="44679"/>
                  </a:lnTo>
                  <a:lnTo>
                    <a:pt x="128936" y="64660"/>
                  </a:lnTo>
                  <a:lnTo>
                    <a:pt x="126986" y="94653"/>
                  </a:lnTo>
                  <a:lnTo>
                    <a:pt x="119585" y="111213"/>
                  </a:lnTo>
                  <a:lnTo>
                    <a:pt x="102645" y="134033"/>
                  </a:lnTo>
                  <a:lnTo>
                    <a:pt x="82272" y="145312"/>
                  </a:lnTo>
                  <a:lnTo>
                    <a:pt x="56127" y="155356"/>
                  </a:lnTo>
                  <a:lnTo>
                    <a:pt x="50118" y="155429"/>
                  </a:lnTo>
                  <a:lnTo>
                    <a:pt x="46112" y="153361"/>
                  </a:lnTo>
                  <a:lnTo>
                    <a:pt x="43441" y="149866"/>
                  </a:lnTo>
                  <a:lnTo>
                    <a:pt x="42719" y="146477"/>
                  </a:lnTo>
                  <a:lnTo>
                    <a:pt x="43296" y="143160"/>
                  </a:lnTo>
                  <a:lnTo>
                    <a:pt x="47818" y="135594"/>
                  </a:lnTo>
                  <a:lnTo>
                    <a:pt x="62264" y="120491"/>
                  </a:lnTo>
                  <a:lnTo>
                    <a:pt x="107258" y="90027"/>
                  </a:lnTo>
                  <a:lnTo>
                    <a:pt x="150695" y="61763"/>
                  </a:lnTo>
                  <a:lnTo>
                    <a:pt x="190163" y="40305"/>
                  </a:lnTo>
                  <a:lnTo>
                    <a:pt x="237508" y="16347"/>
                  </a:lnTo>
                  <a:lnTo>
                    <a:pt x="239830" y="15132"/>
                  </a:lnTo>
                  <a:lnTo>
                    <a:pt x="240320" y="15379"/>
                  </a:lnTo>
                  <a:lnTo>
                    <a:pt x="233502" y="23381"/>
                  </a:lnTo>
                  <a:lnTo>
                    <a:pt x="208523" y="45791"/>
                  </a:lnTo>
                  <a:lnTo>
                    <a:pt x="202515" y="49578"/>
                  </a:lnTo>
                  <a:lnTo>
                    <a:pt x="193018" y="62251"/>
                  </a:lnTo>
                  <a:lnTo>
                    <a:pt x="186328" y="78467"/>
                  </a:lnTo>
                  <a:lnTo>
                    <a:pt x="183353" y="96258"/>
                  </a:lnTo>
                  <a:lnTo>
                    <a:pt x="187677" y="111925"/>
                  </a:lnTo>
                  <a:lnTo>
                    <a:pt x="191793" y="119067"/>
                  </a:lnTo>
                  <a:lnTo>
                    <a:pt x="196653" y="123828"/>
                  </a:lnTo>
                  <a:lnTo>
                    <a:pt x="238582" y="145606"/>
                  </a:lnTo>
                  <a:lnTo>
                    <a:pt x="266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34"/>
          <p:cNvGrpSpPr/>
          <p:nvPr/>
        </p:nvGrpSpPr>
        <p:grpSpPr>
          <a:xfrm>
            <a:off x="5591812" y="3202672"/>
            <a:ext cx="196897" cy="376928"/>
            <a:chOff x="5591812" y="3202672"/>
            <a:chExt cx="196897" cy="376928"/>
          </a:xfrm>
        </p:grpSpPr>
        <p:sp>
          <p:nvSpPr>
            <p:cNvPr id="64" name="SMARTInkShape-2583"/>
            <p:cNvSpPr/>
            <p:nvPr>
              <p:custDataLst>
                <p:tags r:id="rId247"/>
              </p:custDataLst>
            </p:nvPr>
          </p:nvSpPr>
          <p:spPr>
            <a:xfrm>
              <a:off x="5591812" y="3370778"/>
              <a:ext cx="196897" cy="208822"/>
            </a:xfrm>
            <a:custGeom>
              <a:avLst/>
              <a:gdLst/>
              <a:ahLst/>
              <a:cxnLst/>
              <a:rect l="0" t="0" r="0" b="0"/>
              <a:pathLst>
                <a:path w="196897" h="208822">
                  <a:moveTo>
                    <a:pt x="104138" y="48697"/>
                  </a:moveTo>
                  <a:lnTo>
                    <a:pt x="104138" y="48697"/>
                  </a:lnTo>
                  <a:lnTo>
                    <a:pt x="104138" y="43640"/>
                  </a:lnTo>
                  <a:lnTo>
                    <a:pt x="98493" y="38336"/>
                  </a:lnTo>
                  <a:lnTo>
                    <a:pt x="89987" y="33509"/>
                  </a:lnTo>
                  <a:lnTo>
                    <a:pt x="75904" y="30410"/>
                  </a:lnTo>
                  <a:lnTo>
                    <a:pt x="72615" y="30155"/>
                  </a:lnTo>
                  <a:lnTo>
                    <a:pt x="63317" y="35518"/>
                  </a:lnTo>
                  <a:lnTo>
                    <a:pt x="28442" y="68716"/>
                  </a:lnTo>
                  <a:lnTo>
                    <a:pt x="14094" y="91435"/>
                  </a:lnTo>
                  <a:lnTo>
                    <a:pt x="1512" y="132981"/>
                  </a:lnTo>
                  <a:lnTo>
                    <a:pt x="0" y="155868"/>
                  </a:lnTo>
                  <a:lnTo>
                    <a:pt x="5290" y="173587"/>
                  </a:lnTo>
                  <a:lnTo>
                    <a:pt x="13639" y="188870"/>
                  </a:lnTo>
                  <a:lnTo>
                    <a:pt x="20878" y="195663"/>
                  </a:lnTo>
                  <a:lnTo>
                    <a:pt x="35959" y="204544"/>
                  </a:lnTo>
                  <a:lnTo>
                    <a:pt x="69002" y="208821"/>
                  </a:lnTo>
                  <a:lnTo>
                    <a:pt x="91697" y="204177"/>
                  </a:lnTo>
                  <a:lnTo>
                    <a:pt x="132137" y="183949"/>
                  </a:lnTo>
                  <a:lnTo>
                    <a:pt x="163094" y="158512"/>
                  </a:lnTo>
                  <a:lnTo>
                    <a:pt x="182050" y="132035"/>
                  </a:lnTo>
                  <a:lnTo>
                    <a:pt x="196896" y="88534"/>
                  </a:lnTo>
                  <a:lnTo>
                    <a:pt x="193593" y="60383"/>
                  </a:lnTo>
                  <a:lnTo>
                    <a:pt x="185877" y="42954"/>
                  </a:lnTo>
                  <a:lnTo>
                    <a:pt x="177508" y="28153"/>
                  </a:lnTo>
                  <a:lnTo>
                    <a:pt x="173789" y="14519"/>
                  </a:lnTo>
                  <a:lnTo>
                    <a:pt x="169622" y="8978"/>
                  </a:lnTo>
                  <a:lnTo>
                    <a:pt x="156526" y="0"/>
                  </a:lnTo>
                  <a:lnTo>
                    <a:pt x="104138" y="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84"/>
            <p:cNvSpPr/>
            <p:nvPr>
              <p:custDataLst>
                <p:tags r:id="rId248"/>
              </p:custDataLst>
            </p:nvPr>
          </p:nvSpPr>
          <p:spPr>
            <a:xfrm>
              <a:off x="5648844" y="3202672"/>
              <a:ext cx="93876" cy="100086"/>
            </a:xfrm>
            <a:custGeom>
              <a:avLst/>
              <a:gdLst/>
              <a:ahLst/>
              <a:cxnLst/>
              <a:rect l="0" t="0" r="0" b="0"/>
              <a:pathLst>
                <a:path w="93876" h="100086">
                  <a:moveTo>
                    <a:pt x="37581" y="45353"/>
                  </a:moveTo>
                  <a:lnTo>
                    <a:pt x="37581" y="45353"/>
                  </a:lnTo>
                  <a:lnTo>
                    <a:pt x="37581" y="32096"/>
                  </a:lnTo>
                  <a:lnTo>
                    <a:pt x="34759" y="26056"/>
                  </a:lnTo>
                  <a:lnTo>
                    <a:pt x="29380" y="18610"/>
                  </a:lnTo>
                  <a:lnTo>
                    <a:pt x="28448" y="12265"/>
                  </a:lnTo>
                  <a:lnTo>
                    <a:pt x="27260" y="10594"/>
                  </a:lnTo>
                  <a:lnTo>
                    <a:pt x="25408" y="9481"/>
                  </a:lnTo>
                  <a:lnTo>
                    <a:pt x="19889" y="7693"/>
                  </a:lnTo>
                  <a:lnTo>
                    <a:pt x="13877" y="17496"/>
                  </a:lnTo>
                  <a:lnTo>
                    <a:pt x="1233" y="50133"/>
                  </a:lnTo>
                  <a:lnTo>
                    <a:pt x="0" y="63585"/>
                  </a:lnTo>
                  <a:lnTo>
                    <a:pt x="5355" y="74976"/>
                  </a:lnTo>
                  <a:lnTo>
                    <a:pt x="22817" y="96981"/>
                  </a:lnTo>
                  <a:lnTo>
                    <a:pt x="27738" y="97763"/>
                  </a:lnTo>
                  <a:lnTo>
                    <a:pt x="41673" y="95811"/>
                  </a:lnTo>
                  <a:lnTo>
                    <a:pt x="67369" y="83705"/>
                  </a:lnTo>
                  <a:lnTo>
                    <a:pt x="80100" y="72628"/>
                  </a:lnTo>
                  <a:lnTo>
                    <a:pt x="84978" y="66712"/>
                  </a:lnTo>
                  <a:lnTo>
                    <a:pt x="90396" y="48849"/>
                  </a:lnTo>
                  <a:lnTo>
                    <a:pt x="93875" y="18056"/>
                  </a:lnTo>
                  <a:lnTo>
                    <a:pt x="92044" y="13397"/>
                  </a:lnTo>
                  <a:lnTo>
                    <a:pt x="84364" y="5397"/>
                  </a:lnTo>
                  <a:lnTo>
                    <a:pt x="73895" y="1137"/>
                  </a:lnTo>
                  <a:lnTo>
                    <a:pt x="68141" y="0"/>
                  </a:lnTo>
                  <a:lnTo>
                    <a:pt x="53280" y="4382"/>
                  </a:lnTo>
                  <a:lnTo>
                    <a:pt x="37150" y="14444"/>
                  </a:lnTo>
                  <a:lnTo>
                    <a:pt x="12370" y="43951"/>
                  </a:lnTo>
                  <a:lnTo>
                    <a:pt x="8074" y="50769"/>
                  </a:lnTo>
                  <a:lnTo>
                    <a:pt x="6268" y="57430"/>
                  </a:lnTo>
                  <a:lnTo>
                    <a:pt x="7084" y="70476"/>
                  </a:lnTo>
                  <a:lnTo>
                    <a:pt x="13493" y="89721"/>
                  </a:lnTo>
                  <a:lnTo>
                    <a:pt x="17289" y="92923"/>
                  </a:lnTo>
                  <a:lnTo>
                    <a:pt x="21937" y="94000"/>
                  </a:lnTo>
                  <a:lnTo>
                    <a:pt x="49660" y="88123"/>
                  </a:lnTo>
                  <a:lnTo>
                    <a:pt x="61647" y="79884"/>
                  </a:lnTo>
                  <a:lnTo>
                    <a:pt x="77965" y="62405"/>
                  </a:lnTo>
                  <a:lnTo>
                    <a:pt x="79321" y="57779"/>
                  </a:lnTo>
                  <a:lnTo>
                    <a:pt x="78005" y="46995"/>
                  </a:lnTo>
                  <a:lnTo>
                    <a:pt x="71069" y="37969"/>
                  </a:lnTo>
                  <a:lnTo>
                    <a:pt x="61990" y="31488"/>
                  </a:lnTo>
                  <a:lnTo>
                    <a:pt x="54426" y="28608"/>
                  </a:lnTo>
                  <a:lnTo>
                    <a:pt x="44715" y="30149"/>
                  </a:lnTo>
                  <a:lnTo>
                    <a:pt x="39162" y="32042"/>
                  </a:lnTo>
                  <a:lnTo>
                    <a:pt x="30169" y="39790"/>
                  </a:lnTo>
                  <a:lnTo>
                    <a:pt x="23704" y="50289"/>
                  </a:lnTo>
                  <a:lnTo>
                    <a:pt x="20830" y="62011"/>
                  </a:lnTo>
                  <a:lnTo>
                    <a:pt x="22375" y="74276"/>
                  </a:lnTo>
                  <a:lnTo>
                    <a:pt x="26589" y="85725"/>
                  </a:lnTo>
                  <a:lnTo>
                    <a:pt x="31990" y="94340"/>
                  </a:lnTo>
                  <a:lnTo>
                    <a:pt x="37029" y="97061"/>
                  </a:lnTo>
                  <a:lnTo>
                    <a:pt x="51095" y="100085"/>
                  </a:lnTo>
                  <a:lnTo>
                    <a:pt x="62285" y="98606"/>
                  </a:lnTo>
                  <a:lnTo>
                    <a:pt x="66750" y="96730"/>
                  </a:lnTo>
                  <a:lnTo>
                    <a:pt x="74534" y="89001"/>
                  </a:lnTo>
                  <a:lnTo>
                    <a:pt x="80462" y="78511"/>
                  </a:lnTo>
                  <a:lnTo>
                    <a:pt x="83098" y="66792"/>
                  </a:lnTo>
                  <a:lnTo>
                    <a:pt x="81447" y="54529"/>
                  </a:lnTo>
                  <a:lnTo>
                    <a:pt x="76126" y="42023"/>
                  </a:lnTo>
                  <a:lnTo>
                    <a:pt x="66707" y="29409"/>
                  </a:lnTo>
                  <a:lnTo>
                    <a:pt x="52642" y="22392"/>
                  </a:lnTo>
                  <a:lnTo>
                    <a:pt x="36866" y="20331"/>
                  </a:lnTo>
                  <a:lnTo>
                    <a:pt x="22799" y="22943"/>
                  </a:lnTo>
                  <a:lnTo>
                    <a:pt x="12314" y="30454"/>
                  </a:lnTo>
                  <a:lnTo>
                    <a:pt x="5185" y="39790"/>
                  </a:lnTo>
                  <a:lnTo>
                    <a:pt x="2016" y="47466"/>
                  </a:lnTo>
                  <a:lnTo>
                    <a:pt x="3287" y="52053"/>
                  </a:lnTo>
                  <a:lnTo>
                    <a:pt x="10345" y="62795"/>
                  </a:lnTo>
                  <a:lnTo>
                    <a:pt x="47106" y="92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35"/>
          <p:cNvGrpSpPr/>
          <p:nvPr/>
        </p:nvGrpSpPr>
        <p:grpSpPr>
          <a:xfrm>
            <a:off x="7286790" y="3191267"/>
            <a:ext cx="104611" cy="399659"/>
            <a:chOff x="7286790" y="3191267"/>
            <a:chExt cx="104611" cy="399659"/>
          </a:xfrm>
        </p:grpSpPr>
        <p:sp>
          <p:nvSpPr>
            <p:cNvPr id="67" name="SMARTInkShape-2585"/>
            <p:cNvSpPr/>
            <p:nvPr>
              <p:custDataLst>
                <p:tags r:id="rId245"/>
              </p:custDataLst>
            </p:nvPr>
          </p:nvSpPr>
          <p:spPr>
            <a:xfrm>
              <a:off x="7372350" y="3381375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642" y="9721"/>
                  </a:lnTo>
                  <a:lnTo>
                    <a:pt x="14465" y="48905"/>
                  </a:lnTo>
                  <a:lnTo>
                    <a:pt x="17691" y="86692"/>
                  </a:lnTo>
                  <a:lnTo>
                    <a:pt x="18782" y="132718"/>
                  </a:lnTo>
                  <a:lnTo>
                    <a:pt x="19015" y="178841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86"/>
            <p:cNvSpPr/>
            <p:nvPr>
              <p:custDataLst>
                <p:tags r:id="rId246"/>
              </p:custDataLst>
            </p:nvPr>
          </p:nvSpPr>
          <p:spPr>
            <a:xfrm>
              <a:off x="7286790" y="3191267"/>
              <a:ext cx="72833" cy="104384"/>
            </a:xfrm>
            <a:custGeom>
              <a:avLst/>
              <a:gdLst/>
              <a:ahLst/>
              <a:cxnLst/>
              <a:rect l="0" t="0" r="0" b="0"/>
              <a:pathLst>
                <a:path w="72833" h="104384">
                  <a:moveTo>
                    <a:pt x="47460" y="9133"/>
                  </a:moveTo>
                  <a:lnTo>
                    <a:pt x="47460" y="9133"/>
                  </a:lnTo>
                  <a:lnTo>
                    <a:pt x="42404" y="4077"/>
                  </a:lnTo>
                  <a:lnTo>
                    <a:pt x="37099" y="1594"/>
                  </a:lnTo>
                  <a:lnTo>
                    <a:pt x="25070" y="0"/>
                  </a:lnTo>
                  <a:lnTo>
                    <a:pt x="18811" y="2605"/>
                  </a:lnTo>
                  <a:lnTo>
                    <a:pt x="15661" y="4781"/>
                  </a:lnTo>
                  <a:lnTo>
                    <a:pt x="6170" y="17956"/>
                  </a:lnTo>
                  <a:lnTo>
                    <a:pt x="1712" y="35266"/>
                  </a:lnTo>
                  <a:lnTo>
                    <a:pt x="0" y="67641"/>
                  </a:lnTo>
                  <a:lnTo>
                    <a:pt x="2062" y="71422"/>
                  </a:lnTo>
                  <a:lnTo>
                    <a:pt x="9996" y="78445"/>
                  </a:lnTo>
                  <a:lnTo>
                    <a:pt x="20579" y="82272"/>
                  </a:lnTo>
                  <a:lnTo>
                    <a:pt x="26364" y="83292"/>
                  </a:lnTo>
                  <a:lnTo>
                    <a:pt x="38437" y="81604"/>
                  </a:lnTo>
                  <a:lnTo>
                    <a:pt x="54312" y="74703"/>
                  </a:lnTo>
                  <a:lnTo>
                    <a:pt x="58378" y="71896"/>
                  </a:lnTo>
                  <a:lnTo>
                    <a:pt x="61089" y="67908"/>
                  </a:lnTo>
                  <a:lnTo>
                    <a:pt x="64100" y="57833"/>
                  </a:lnTo>
                  <a:lnTo>
                    <a:pt x="62617" y="46300"/>
                  </a:lnTo>
                  <a:lnTo>
                    <a:pt x="58431" y="35176"/>
                  </a:lnTo>
                  <a:lnTo>
                    <a:pt x="53041" y="26705"/>
                  </a:lnTo>
                  <a:lnTo>
                    <a:pt x="49064" y="25081"/>
                  </a:lnTo>
                  <a:lnTo>
                    <a:pt x="39000" y="26099"/>
                  </a:lnTo>
                  <a:lnTo>
                    <a:pt x="30294" y="30079"/>
                  </a:lnTo>
                  <a:lnTo>
                    <a:pt x="16082" y="41257"/>
                  </a:lnTo>
                  <a:lnTo>
                    <a:pt x="14900" y="45366"/>
                  </a:lnTo>
                  <a:lnTo>
                    <a:pt x="16408" y="55576"/>
                  </a:lnTo>
                  <a:lnTo>
                    <a:pt x="23208" y="68167"/>
                  </a:lnTo>
                  <a:lnTo>
                    <a:pt x="31925" y="78600"/>
                  </a:lnTo>
                  <a:lnTo>
                    <a:pt x="38086" y="82341"/>
                  </a:lnTo>
                  <a:lnTo>
                    <a:pt x="50665" y="84742"/>
                  </a:lnTo>
                  <a:lnTo>
                    <a:pt x="65226" y="80101"/>
                  </a:lnTo>
                  <a:lnTo>
                    <a:pt x="68829" y="77612"/>
                  </a:lnTo>
                  <a:lnTo>
                    <a:pt x="72832" y="72024"/>
                  </a:lnTo>
                  <a:lnTo>
                    <a:pt x="71790" y="63190"/>
                  </a:lnTo>
                  <a:lnTo>
                    <a:pt x="70030" y="57871"/>
                  </a:lnTo>
                  <a:lnTo>
                    <a:pt x="59607" y="49139"/>
                  </a:lnTo>
                  <a:lnTo>
                    <a:pt x="41534" y="41095"/>
                  </a:lnTo>
                  <a:lnTo>
                    <a:pt x="20890" y="38377"/>
                  </a:lnTo>
                  <a:lnTo>
                    <a:pt x="17046" y="39212"/>
                  </a:lnTo>
                  <a:lnTo>
                    <a:pt x="14484" y="40828"/>
                  </a:lnTo>
                  <a:lnTo>
                    <a:pt x="12776" y="42963"/>
                  </a:lnTo>
                  <a:lnTo>
                    <a:pt x="12695" y="45445"/>
                  </a:lnTo>
                  <a:lnTo>
                    <a:pt x="15429" y="51024"/>
                  </a:lnTo>
                  <a:lnTo>
                    <a:pt x="22917" y="60116"/>
                  </a:lnTo>
                  <a:lnTo>
                    <a:pt x="36896" y="69512"/>
                  </a:lnTo>
                  <a:lnTo>
                    <a:pt x="41475" y="70553"/>
                  </a:lnTo>
                  <a:lnTo>
                    <a:pt x="45587" y="70187"/>
                  </a:lnTo>
                  <a:lnTo>
                    <a:pt x="52977" y="66960"/>
                  </a:lnTo>
                  <a:lnTo>
                    <a:pt x="59790" y="61998"/>
                  </a:lnTo>
                  <a:lnTo>
                    <a:pt x="60972" y="59193"/>
                  </a:lnTo>
                  <a:lnTo>
                    <a:pt x="60702" y="56265"/>
                  </a:lnTo>
                  <a:lnTo>
                    <a:pt x="59463" y="53254"/>
                  </a:lnTo>
                  <a:lnTo>
                    <a:pt x="57579" y="51247"/>
                  </a:lnTo>
                  <a:lnTo>
                    <a:pt x="43945" y="42705"/>
                  </a:lnTo>
                  <a:lnTo>
                    <a:pt x="39825" y="42098"/>
                  </a:lnTo>
                  <a:lnTo>
                    <a:pt x="29604" y="44245"/>
                  </a:lnTo>
                  <a:lnTo>
                    <a:pt x="27089" y="48416"/>
                  </a:lnTo>
                  <a:lnTo>
                    <a:pt x="27118" y="61517"/>
                  </a:lnTo>
                  <a:lnTo>
                    <a:pt x="30658" y="72279"/>
                  </a:lnTo>
                  <a:lnTo>
                    <a:pt x="47460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36"/>
          <p:cNvGrpSpPr/>
          <p:nvPr/>
        </p:nvGrpSpPr>
        <p:grpSpPr>
          <a:xfrm>
            <a:off x="4974213" y="1228725"/>
            <a:ext cx="1045588" cy="2066926"/>
            <a:chOff x="4974213" y="1228725"/>
            <a:chExt cx="1045588" cy="2066926"/>
          </a:xfrm>
        </p:grpSpPr>
        <p:sp>
          <p:nvSpPr>
            <p:cNvPr id="70" name="SMARTInkShape-2587"/>
            <p:cNvSpPr/>
            <p:nvPr>
              <p:custDataLst>
                <p:tags r:id="rId240"/>
              </p:custDataLst>
            </p:nvPr>
          </p:nvSpPr>
          <p:spPr>
            <a:xfrm>
              <a:off x="5076877" y="1885950"/>
              <a:ext cx="9474" cy="171451"/>
            </a:xfrm>
            <a:custGeom>
              <a:avLst/>
              <a:gdLst/>
              <a:ahLst/>
              <a:cxnLst/>
              <a:rect l="0" t="0" r="0" b="0"/>
              <a:pathLst>
                <a:path w="9474" h="171451">
                  <a:moveTo>
                    <a:pt x="9473" y="171450"/>
                  </a:moveTo>
                  <a:lnTo>
                    <a:pt x="9473" y="171450"/>
                  </a:lnTo>
                  <a:lnTo>
                    <a:pt x="4417" y="166394"/>
                  </a:lnTo>
                  <a:lnTo>
                    <a:pt x="831" y="125844"/>
                  </a:lnTo>
                  <a:lnTo>
                    <a:pt x="210" y="88558"/>
                  </a:lnTo>
                  <a:lnTo>
                    <a:pt x="0" y="43677"/>
                  </a:lnTo>
                  <a:lnTo>
                    <a:pt x="1029" y="27879"/>
                  </a:lnTo>
                  <a:lnTo>
                    <a:pt x="9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88"/>
            <p:cNvSpPr/>
            <p:nvPr>
              <p:custDataLst>
                <p:tags r:id="rId241"/>
              </p:custDataLst>
            </p:nvPr>
          </p:nvSpPr>
          <p:spPr>
            <a:xfrm>
              <a:off x="4974213" y="1885950"/>
              <a:ext cx="74038" cy="190501"/>
            </a:xfrm>
            <a:custGeom>
              <a:avLst/>
              <a:gdLst/>
              <a:ahLst/>
              <a:cxnLst/>
              <a:rect l="0" t="0" r="0" b="0"/>
              <a:pathLst>
                <a:path w="74038" h="190501">
                  <a:moveTo>
                    <a:pt x="74037" y="190500"/>
                  </a:moveTo>
                  <a:lnTo>
                    <a:pt x="74037" y="190500"/>
                  </a:lnTo>
                  <a:lnTo>
                    <a:pt x="39321" y="177242"/>
                  </a:lnTo>
                  <a:lnTo>
                    <a:pt x="20124" y="163053"/>
                  </a:lnTo>
                  <a:lnTo>
                    <a:pt x="13034" y="151491"/>
                  </a:lnTo>
                  <a:lnTo>
                    <a:pt x="1563" y="105322"/>
                  </a:lnTo>
                  <a:lnTo>
                    <a:pt x="0" y="70129"/>
                  </a:lnTo>
                  <a:lnTo>
                    <a:pt x="7635" y="23979"/>
                  </a:lnTo>
                  <a:lnTo>
                    <a:pt x="16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89"/>
            <p:cNvSpPr/>
            <p:nvPr>
              <p:custDataLst>
                <p:tags r:id="rId242"/>
              </p:custDataLst>
            </p:nvPr>
          </p:nvSpPr>
          <p:spPr>
            <a:xfrm>
              <a:off x="5038725" y="2066925"/>
              <a:ext cx="190501" cy="47577"/>
            </a:xfrm>
            <a:custGeom>
              <a:avLst/>
              <a:gdLst/>
              <a:ahLst/>
              <a:cxnLst/>
              <a:rect l="0" t="0" r="0" b="0"/>
              <a:pathLst>
                <a:path w="190501" h="47577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8"/>
                  </a:lnTo>
                  <a:lnTo>
                    <a:pt x="23370" y="22390"/>
                  </a:lnTo>
                  <a:lnTo>
                    <a:pt x="64549" y="34958"/>
                  </a:lnTo>
                  <a:lnTo>
                    <a:pt x="107177" y="44809"/>
                  </a:lnTo>
                  <a:lnTo>
                    <a:pt x="147894" y="47254"/>
                  </a:lnTo>
                  <a:lnTo>
                    <a:pt x="175991" y="47576"/>
                  </a:lnTo>
                  <a:lnTo>
                    <a:pt x="190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90"/>
            <p:cNvSpPr/>
            <p:nvPr>
              <p:custDataLst>
                <p:tags r:id="rId243"/>
              </p:custDataLst>
            </p:nvPr>
          </p:nvSpPr>
          <p:spPr>
            <a:xfrm>
              <a:off x="5438891" y="1910912"/>
              <a:ext cx="161810" cy="498914"/>
            </a:xfrm>
            <a:custGeom>
              <a:avLst/>
              <a:gdLst/>
              <a:ahLst/>
              <a:cxnLst/>
              <a:rect l="0" t="0" r="0" b="0"/>
              <a:pathLst>
                <a:path w="161810" h="498914">
                  <a:moveTo>
                    <a:pt x="9409" y="498913"/>
                  </a:moveTo>
                  <a:lnTo>
                    <a:pt x="9409" y="498913"/>
                  </a:lnTo>
                  <a:lnTo>
                    <a:pt x="276" y="489780"/>
                  </a:lnTo>
                  <a:lnTo>
                    <a:pt x="0" y="484448"/>
                  </a:lnTo>
                  <a:lnTo>
                    <a:pt x="2758" y="479079"/>
                  </a:lnTo>
                  <a:lnTo>
                    <a:pt x="4975" y="476165"/>
                  </a:lnTo>
                  <a:lnTo>
                    <a:pt x="11647" y="432483"/>
                  </a:lnTo>
                  <a:lnTo>
                    <a:pt x="19598" y="398091"/>
                  </a:lnTo>
                  <a:lnTo>
                    <a:pt x="25834" y="351565"/>
                  </a:lnTo>
                  <a:lnTo>
                    <a:pt x="30503" y="306029"/>
                  </a:lnTo>
                  <a:lnTo>
                    <a:pt x="36506" y="262199"/>
                  </a:lnTo>
                  <a:lnTo>
                    <a:pt x="51842" y="220850"/>
                  </a:lnTo>
                  <a:lnTo>
                    <a:pt x="62787" y="181104"/>
                  </a:lnTo>
                  <a:lnTo>
                    <a:pt x="75966" y="140978"/>
                  </a:lnTo>
                  <a:lnTo>
                    <a:pt x="93817" y="102243"/>
                  </a:lnTo>
                  <a:lnTo>
                    <a:pt x="108876" y="62044"/>
                  </a:lnTo>
                  <a:lnTo>
                    <a:pt x="119314" y="44915"/>
                  </a:lnTo>
                  <a:lnTo>
                    <a:pt x="120779" y="40673"/>
                  </a:lnTo>
                  <a:lnTo>
                    <a:pt x="120697" y="39961"/>
                  </a:lnTo>
                  <a:lnTo>
                    <a:pt x="83687" y="81662"/>
                  </a:lnTo>
                  <a:lnTo>
                    <a:pt x="73819" y="85926"/>
                  </a:lnTo>
                  <a:lnTo>
                    <a:pt x="41614" y="89138"/>
                  </a:lnTo>
                  <a:lnTo>
                    <a:pt x="28947" y="84222"/>
                  </a:lnTo>
                  <a:lnTo>
                    <a:pt x="25609" y="80636"/>
                  </a:lnTo>
                  <a:lnTo>
                    <a:pt x="21901" y="71006"/>
                  </a:lnTo>
                  <a:lnTo>
                    <a:pt x="23075" y="59671"/>
                  </a:lnTo>
                  <a:lnTo>
                    <a:pt x="38348" y="17850"/>
                  </a:lnTo>
                  <a:lnTo>
                    <a:pt x="45554" y="8882"/>
                  </a:lnTo>
                  <a:lnTo>
                    <a:pt x="55812" y="1369"/>
                  </a:lnTo>
                  <a:lnTo>
                    <a:pt x="61511" y="0"/>
                  </a:lnTo>
                  <a:lnTo>
                    <a:pt x="92131" y="2928"/>
                  </a:lnTo>
                  <a:lnTo>
                    <a:pt x="104735" y="8953"/>
                  </a:lnTo>
                  <a:lnTo>
                    <a:pt x="125017" y="25012"/>
                  </a:lnTo>
                  <a:lnTo>
                    <a:pt x="157544" y="72325"/>
                  </a:lnTo>
                  <a:lnTo>
                    <a:pt x="161809" y="7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91"/>
            <p:cNvSpPr/>
            <p:nvPr>
              <p:custDataLst>
                <p:tags r:id="rId244"/>
              </p:custDataLst>
            </p:nvPr>
          </p:nvSpPr>
          <p:spPr>
            <a:xfrm>
              <a:off x="5690462" y="1228725"/>
              <a:ext cx="329339" cy="2066926"/>
            </a:xfrm>
            <a:custGeom>
              <a:avLst/>
              <a:gdLst/>
              <a:ahLst/>
              <a:cxnLst/>
              <a:rect l="0" t="0" r="0" b="0"/>
              <a:pathLst>
                <a:path w="329339" h="2066926">
                  <a:moveTo>
                    <a:pt x="5488" y="2066925"/>
                  </a:moveTo>
                  <a:lnTo>
                    <a:pt x="5488" y="2066925"/>
                  </a:lnTo>
                  <a:lnTo>
                    <a:pt x="432" y="2061868"/>
                  </a:lnTo>
                  <a:lnTo>
                    <a:pt x="0" y="2058262"/>
                  </a:lnTo>
                  <a:lnTo>
                    <a:pt x="7896" y="2013334"/>
                  </a:lnTo>
                  <a:lnTo>
                    <a:pt x="12903" y="1976610"/>
                  </a:lnTo>
                  <a:lnTo>
                    <a:pt x="17210" y="1935037"/>
                  </a:lnTo>
                  <a:lnTo>
                    <a:pt x="22367" y="1895908"/>
                  </a:lnTo>
                  <a:lnTo>
                    <a:pt x="26717" y="1854681"/>
                  </a:lnTo>
                  <a:lnTo>
                    <a:pt x="37668" y="1808513"/>
                  </a:lnTo>
                  <a:lnTo>
                    <a:pt x="41834" y="1770696"/>
                  </a:lnTo>
                  <a:lnTo>
                    <a:pt x="48125" y="1736089"/>
                  </a:lnTo>
                  <a:lnTo>
                    <a:pt x="51635" y="1690558"/>
                  </a:lnTo>
                  <a:lnTo>
                    <a:pt x="55279" y="1655176"/>
                  </a:lnTo>
                  <a:lnTo>
                    <a:pt x="60426" y="1619342"/>
                  </a:lnTo>
                  <a:lnTo>
                    <a:pt x="66241" y="1585777"/>
                  </a:lnTo>
                  <a:lnTo>
                    <a:pt x="70408" y="1542187"/>
                  </a:lnTo>
                  <a:lnTo>
                    <a:pt x="71383" y="1507036"/>
                  </a:lnTo>
                  <a:lnTo>
                    <a:pt x="71816" y="1470952"/>
                  </a:lnTo>
                  <a:lnTo>
                    <a:pt x="72060" y="1431729"/>
                  </a:lnTo>
                  <a:lnTo>
                    <a:pt x="72133" y="1393767"/>
                  </a:lnTo>
                  <a:lnTo>
                    <a:pt x="73213" y="1356766"/>
                  </a:lnTo>
                  <a:lnTo>
                    <a:pt x="79699" y="1312460"/>
                  </a:lnTo>
                  <a:lnTo>
                    <a:pt x="81099" y="1275760"/>
                  </a:lnTo>
                  <a:lnTo>
                    <a:pt x="84336" y="1238075"/>
                  </a:lnTo>
                  <a:lnTo>
                    <a:pt x="89176" y="1200098"/>
                  </a:lnTo>
                  <a:lnTo>
                    <a:pt x="93431" y="1162035"/>
                  </a:lnTo>
                  <a:lnTo>
                    <a:pt x="98573" y="1123945"/>
                  </a:lnTo>
                  <a:lnTo>
                    <a:pt x="105367" y="1078206"/>
                  </a:lnTo>
                  <a:lnTo>
                    <a:pt x="113869" y="1038195"/>
                  </a:lnTo>
                  <a:lnTo>
                    <a:pt x="118034" y="997882"/>
                  </a:lnTo>
                  <a:lnTo>
                    <a:pt x="124324" y="959126"/>
                  </a:lnTo>
                  <a:lnTo>
                    <a:pt x="132892" y="915775"/>
                  </a:lnTo>
                  <a:lnTo>
                    <a:pt x="142133" y="874473"/>
                  </a:lnTo>
                  <a:lnTo>
                    <a:pt x="151574" y="830368"/>
                  </a:lnTo>
                  <a:lnTo>
                    <a:pt x="161074" y="788842"/>
                  </a:lnTo>
                  <a:lnTo>
                    <a:pt x="170591" y="744671"/>
                  </a:lnTo>
                  <a:lnTo>
                    <a:pt x="180114" y="703125"/>
                  </a:lnTo>
                  <a:lnTo>
                    <a:pt x="189638" y="658948"/>
                  </a:lnTo>
                  <a:lnTo>
                    <a:pt x="199163" y="617401"/>
                  </a:lnTo>
                  <a:lnTo>
                    <a:pt x="208688" y="578280"/>
                  </a:lnTo>
                  <a:lnTo>
                    <a:pt x="218213" y="539878"/>
                  </a:lnTo>
                  <a:lnTo>
                    <a:pt x="227738" y="501688"/>
                  </a:lnTo>
                  <a:lnTo>
                    <a:pt x="237263" y="463561"/>
                  </a:lnTo>
                  <a:lnTo>
                    <a:pt x="246788" y="425453"/>
                  </a:lnTo>
                  <a:lnTo>
                    <a:pt x="256313" y="387351"/>
                  </a:lnTo>
                  <a:lnTo>
                    <a:pt x="262663" y="356306"/>
                  </a:lnTo>
                  <a:lnTo>
                    <a:pt x="272188" y="308772"/>
                  </a:lnTo>
                  <a:lnTo>
                    <a:pt x="281713" y="262232"/>
                  </a:lnTo>
                  <a:lnTo>
                    <a:pt x="291238" y="219515"/>
                  </a:lnTo>
                  <a:lnTo>
                    <a:pt x="297941" y="184986"/>
                  </a:lnTo>
                  <a:lnTo>
                    <a:pt x="302749" y="144063"/>
                  </a:lnTo>
                  <a:lnTo>
                    <a:pt x="308799" y="102423"/>
                  </a:lnTo>
                  <a:lnTo>
                    <a:pt x="317631" y="59663"/>
                  </a:lnTo>
                  <a:lnTo>
                    <a:pt x="321988" y="38844"/>
                  </a:lnTo>
                  <a:lnTo>
                    <a:pt x="327886" y="17903"/>
                  </a:lnTo>
                  <a:lnTo>
                    <a:pt x="329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537"/>
          <p:cNvGrpSpPr/>
          <p:nvPr/>
        </p:nvGrpSpPr>
        <p:grpSpPr>
          <a:xfrm>
            <a:off x="4930679" y="2186853"/>
            <a:ext cx="276305" cy="314934"/>
            <a:chOff x="4930679" y="2186853"/>
            <a:chExt cx="276305" cy="314934"/>
          </a:xfrm>
        </p:grpSpPr>
        <p:sp>
          <p:nvSpPr>
            <p:cNvPr id="76" name="SMARTInkShape-2592"/>
            <p:cNvSpPr/>
            <p:nvPr>
              <p:custDataLst>
                <p:tags r:id="rId238"/>
              </p:custDataLst>
            </p:nvPr>
          </p:nvSpPr>
          <p:spPr>
            <a:xfrm>
              <a:off x="4930679" y="2186853"/>
              <a:ext cx="276305" cy="99022"/>
            </a:xfrm>
            <a:custGeom>
              <a:avLst/>
              <a:gdLst/>
              <a:ahLst/>
              <a:cxnLst/>
              <a:rect l="0" t="0" r="0" b="0"/>
              <a:pathLst>
                <a:path w="276305" h="99022">
                  <a:moveTo>
                    <a:pt x="108046" y="80097"/>
                  </a:moveTo>
                  <a:lnTo>
                    <a:pt x="108046" y="80097"/>
                  </a:lnTo>
                  <a:lnTo>
                    <a:pt x="102990" y="85153"/>
                  </a:lnTo>
                  <a:lnTo>
                    <a:pt x="97685" y="87636"/>
                  </a:lnTo>
                  <a:lnTo>
                    <a:pt x="94789" y="88298"/>
                  </a:lnTo>
                  <a:lnTo>
                    <a:pt x="85656" y="94286"/>
                  </a:lnTo>
                  <a:lnTo>
                    <a:pt x="85711" y="95906"/>
                  </a:lnTo>
                  <a:lnTo>
                    <a:pt x="87864" y="96987"/>
                  </a:lnTo>
                  <a:lnTo>
                    <a:pt x="134525" y="99021"/>
                  </a:lnTo>
                  <a:lnTo>
                    <a:pt x="175365" y="98064"/>
                  </a:lnTo>
                  <a:lnTo>
                    <a:pt x="220379" y="90943"/>
                  </a:lnTo>
                  <a:lnTo>
                    <a:pt x="263336" y="89796"/>
                  </a:lnTo>
                  <a:lnTo>
                    <a:pt x="276304" y="89656"/>
                  </a:lnTo>
                  <a:lnTo>
                    <a:pt x="247992" y="86804"/>
                  </a:lnTo>
                  <a:lnTo>
                    <a:pt x="202129" y="81422"/>
                  </a:lnTo>
                  <a:lnTo>
                    <a:pt x="161751" y="79301"/>
                  </a:lnTo>
                  <a:lnTo>
                    <a:pt x="122077" y="73628"/>
                  </a:lnTo>
                  <a:lnTo>
                    <a:pt x="75853" y="71176"/>
                  </a:lnTo>
                  <a:lnTo>
                    <a:pt x="35600" y="70691"/>
                  </a:lnTo>
                  <a:lnTo>
                    <a:pt x="9697" y="69537"/>
                  </a:lnTo>
                  <a:lnTo>
                    <a:pt x="1540" y="65526"/>
                  </a:lnTo>
                  <a:lnTo>
                    <a:pt x="0" y="62975"/>
                  </a:lnTo>
                  <a:lnTo>
                    <a:pt x="32" y="60215"/>
                  </a:lnTo>
                  <a:lnTo>
                    <a:pt x="1112" y="57318"/>
                  </a:lnTo>
                  <a:lnTo>
                    <a:pt x="41609" y="31563"/>
                  </a:lnTo>
                  <a:lnTo>
                    <a:pt x="72839" y="15975"/>
                  </a:lnTo>
                  <a:lnTo>
                    <a:pt x="111725" y="4653"/>
                  </a:lnTo>
                  <a:lnTo>
                    <a:pt x="139314" y="0"/>
                  </a:lnTo>
                  <a:lnTo>
                    <a:pt x="180075" y="2814"/>
                  </a:lnTo>
                  <a:lnTo>
                    <a:pt x="213878" y="8740"/>
                  </a:lnTo>
                  <a:lnTo>
                    <a:pt x="241709" y="22148"/>
                  </a:lnTo>
                  <a:lnTo>
                    <a:pt x="252119" y="33528"/>
                  </a:lnTo>
                  <a:lnTo>
                    <a:pt x="257979" y="49013"/>
                  </a:lnTo>
                  <a:lnTo>
                    <a:pt x="258801" y="53024"/>
                  </a:lnTo>
                  <a:lnTo>
                    <a:pt x="258291" y="56757"/>
                  </a:lnTo>
                  <a:lnTo>
                    <a:pt x="254902" y="63726"/>
                  </a:lnTo>
                  <a:lnTo>
                    <a:pt x="251459" y="66008"/>
                  </a:lnTo>
                  <a:lnTo>
                    <a:pt x="222346" y="61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93"/>
            <p:cNvSpPr/>
            <p:nvPr>
              <p:custDataLst>
                <p:tags r:id="rId239"/>
              </p:custDataLst>
            </p:nvPr>
          </p:nvSpPr>
          <p:spPr>
            <a:xfrm>
              <a:off x="4953150" y="2343150"/>
              <a:ext cx="171301" cy="158637"/>
            </a:xfrm>
            <a:custGeom>
              <a:avLst/>
              <a:gdLst/>
              <a:ahLst/>
              <a:cxnLst/>
              <a:rect l="0" t="0" r="0" b="0"/>
              <a:pathLst>
                <a:path w="171301" h="158637">
                  <a:moveTo>
                    <a:pt x="18900" y="19050"/>
                  </a:moveTo>
                  <a:lnTo>
                    <a:pt x="18900" y="19050"/>
                  </a:lnTo>
                  <a:lnTo>
                    <a:pt x="13844" y="19050"/>
                  </a:lnTo>
                  <a:lnTo>
                    <a:pt x="8539" y="21872"/>
                  </a:lnTo>
                  <a:lnTo>
                    <a:pt x="5643" y="24106"/>
                  </a:lnTo>
                  <a:lnTo>
                    <a:pt x="2425" y="29411"/>
                  </a:lnTo>
                  <a:lnTo>
                    <a:pt x="613" y="41170"/>
                  </a:lnTo>
                  <a:lnTo>
                    <a:pt x="0" y="64106"/>
                  </a:lnTo>
                  <a:lnTo>
                    <a:pt x="10008" y="87786"/>
                  </a:lnTo>
                  <a:lnTo>
                    <a:pt x="41172" y="126573"/>
                  </a:lnTo>
                  <a:lnTo>
                    <a:pt x="64819" y="150632"/>
                  </a:lnTo>
                  <a:lnTo>
                    <a:pt x="79525" y="156906"/>
                  </a:lnTo>
                  <a:lnTo>
                    <a:pt x="96644" y="158636"/>
                  </a:lnTo>
                  <a:lnTo>
                    <a:pt x="114836" y="155877"/>
                  </a:lnTo>
                  <a:lnTo>
                    <a:pt x="127861" y="148301"/>
                  </a:lnTo>
                  <a:lnTo>
                    <a:pt x="138235" y="135761"/>
                  </a:lnTo>
                  <a:lnTo>
                    <a:pt x="153860" y="107018"/>
                  </a:lnTo>
                  <a:lnTo>
                    <a:pt x="165789" y="60451"/>
                  </a:lnTo>
                  <a:lnTo>
                    <a:pt x="170211" y="16331"/>
                  </a:lnTo>
                  <a:lnTo>
                    <a:pt x="17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38"/>
          <p:cNvGrpSpPr/>
          <p:nvPr/>
        </p:nvGrpSpPr>
        <p:grpSpPr>
          <a:xfrm>
            <a:off x="5621074" y="2115874"/>
            <a:ext cx="189177" cy="132027"/>
            <a:chOff x="5621074" y="2115874"/>
            <a:chExt cx="189177" cy="132027"/>
          </a:xfrm>
        </p:grpSpPr>
        <p:sp>
          <p:nvSpPr>
            <p:cNvPr id="79" name="SMARTInkShape-2594"/>
            <p:cNvSpPr/>
            <p:nvPr>
              <p:custDataLst>
                <p:tags r:id="rId236"/>
              </p:custDataLst>
            </p:nvPr>
          </p:nvSpPr>
          <p:spPr>
            <a:xfrm>
              <a:off x="5762653" y="2115874"/>
              <a:ext cx="47598" cy="74677"/>
            </a:xfrm>
            <a:custGeom>
              <a:avLst/>
              <a:gdLst/>
              <a:ahLst/>
              <a:cxnLst/>
              <a:rect l="0" t="0" r="0" b="0"/>
              <a:pathLst>
                <a:path w="47598" h="74677">
                  <a:moveTo>
                    <a:pt x="47597" y="8201"/>
                  </a:moveTo>
                  <a:lnTo>
                    <a:pt x="47597" y="8201"/>
                  </a:lnTo>
                  <a:lnTo>
                    <a:pt x="47597" y="0"/>
                  </a:lnTo>
                  <a:lnTo>
                    <a:pt x="47597" y="4125"/>
                  </a:lnTo>
                  <a:lnTo>
                    <a:pt x="44775" y="9211"/>
                  </a:lnTo>
                  <a:lnTo>
                    <a:pt x="18949" y="56100"/>
                  </a:lnTo>
                  <a:lnTo>
                    <a:pt x="14756" y="66531"/>
                  </a:lnTo>
                  <a:lnTo>
                    <a:pt x="15120" y="69313"/>
                  </a:lnTo>
                  <a:lnTo>
                    <a:pt x="16421" y="71167"/>
                  </a:lnTo>
                  <a:lnTo>
                    <a:pt x="18346" y="72403"/>
                  </a:lnTo>
                  <a:lnTo>
                    <a:pt x="26112" y="74143"/>
                  </a:lnTo>
                  <a:lnTo>
                    <a:pt x="32052" y="74550"/>
                  </a:lnTo>
                  <a:lnTo>
                    <a:pt x="35116" y="71484"/>
                  </a:lnTo>
                  <a:lnTo>
                    <a:pt x="41345" y="59610"/>
                  </a:lnTo>
                  <a:lnTo>
                    <a:pt x="46362" y="33721"/>
                  </a:lnTo>
                  <a:lnTo>
                    <a:pt x="47434" y="6923"/>
                  </a:lnTo>
                  <a:lnTo>
                    <a:pt x="46430" y="4175"/>
                  </a:lnTo>
                  <a:lnTo>
                    <a:pt x="44703" y="2342"/>
                  </a:lnTo>
                  <a:lnTo>
                    <a:pt x="42492" y="1120"/>
                  </a:lnTo>
                  <a:lnTo>
                    <a:pt x="34392" y="2584"/>
                  </a:lnTo>
                  <a:lnTo>
                    <a:pt x="23737" y="7822"/>
                  </a:lnTo>
                  <a:lnTo>
                    <a:pt x="7954" y="21612"/>
                  </a:lnTo>
                  <a:lnTo>
                    <a:pt x="3519" y="29331"/>
                  </a:lnTo>
                  <a:lnTo>
                    <a:pt x="1023" y="39626"/>
                  </a:lnTo>
                  <a:lnTo>
                    <a:pt x="0" y="72594"/>
                  </a:lnTo>
                  <a:lnTo>
                    <a:pt x="5629" y="73862"/>
                  </a:lnTo>
                  <a:lnTo>
                    <a:pt x="21432" y="74676"/>
                  </a:lnTo>
                  <a:lnTo>
                    <a:pt x="28207" y="71965"/>
                  </a:lnTo>
                  <a:lnTo>
                    <a:pt x="41180" y="61601"/>
                  </a:lnTo>
                  <a:lnTo>
                    <a:pt x="44746" y="55570"/>
                  </a:lnTo>
                  <a:lnTo>
                    <a:pt x="47034" y="43076"/>
                  </a:lnTo>
                  <a:lnTo>
                    <a:pt x="47547" y="15870"/>
                  </a:lnTo>
                  <a:lnTo>
                    <a:pt x="44753" y="8788"/>
                  </a:lnTo>
                  <a:lnTo>
                    <a:pt x="42526" y="5417"/>
                  </a:lnTo>
                  <a:lnTo>
                    <a:pt x="39983" y="3170"/>
                  </a:lnTo>
                  <a:lnTo>
                    <a:pt x="34335" y="673"/>
                  </a:lnTo>
                  <a:lnTo>
                    <a:pt x="25475" y="2386"/>
                  </a:lnTo>
                  <a:lnTo>
                    <a:pt x="20149" y="4324"/>
                  </a:lnTo>
                  <a:lnTo>
                    <a:pt x="16599" y="6675"/>
                  </a:lnTo>
                  <a:lnTo>
                    <a:pt x="12653" y="12109"/>
                  </a:lnTo>
                  <a:lnTo>
                    <a:pt x="10432" y="21118"/>
                  </a:lnTo>
                  <a:lnTo>
                    <a:pt x="12237" y="24221"/>
                  </a:lnTo>
                  <a:lnTo>
                    <a:pt x="19887" y="30490"/>
                  </a:lnTo>
                  <a:lnTo>
                    <a:pt x="27521" y="33982"/>
                  </a:lnTo>
                  <a:lnTo>
                    <a:pt x="47597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95"/>
            <p:cNvSpPr/>
            <p:nvPr>
              <p:custDataLst>
                <p:tags r:id="rId237"/>
              </p:custDataLst>
            </p:nvPr>
          </p:nvSpPr>
          <p:spPr>
            <a:xfrm>
              <a:off x="5621074" y="2124075"/>
              <a:ext cx="27252" cy="123826"/>
            </a:xfrm>
            <a:custGeom>
              <a:avLst/>
              <a:gdLst/>
              <a:ahLst/>
              <a:cxnLst/>
              <a:rect l="0" t="0" r="0" b="0"/>
              <a:pathLst>
                <a:path w="27252" h="1238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7665" y="50768"/>
                  </a:lnTo>
                  <a:lnTo>
                    <a:pt x="14676" y="94606"/>
                  </a:lnTo>
                  <a:lnTo>
                    <a:pt x="17880" y="114226"/>
                  </a:lnTo>
                  <a:lnTo>
                    <a:pt x="2725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39"/>
          <p:cNvGrpSpPr/>
          <p:nvPr/>
        </p:nvGrpSpPr>
        <p:grpSpPr>
          <a:xfrm>
            <a:off x="5705475" y="1792024"/>
            <a:ext cx="2779972" cy="1436952"/>
            <a:chOff x="5705475" y="1792024"/>
            <a:chExt cx="2779972" cy="1436952"/>
          </a:xfrm>
        </p:grpSpPr>
        <p:sp>
          <p:nvSpPr>
            <p:cNvPr id="82" name="SMARTInkShape-2596"/>
            <p:cNvSpPr/>
            <p:nvPr>
              <p:custDataLst>
                <p:tags r:id="rId222"/>
              </p:custDataLst>
            </p:nvPr>
          </p:nvSpPr>
          <p:spPr>
            <a:xfrm>
              <a:off x="7236306" y="2076450"/>
              <a:ext cx="183670" cy="104085"/>
            </a:xfrm>
            <a:custGeom>
              <a:avLst/>
              <a:gdLst/>
              <a:ahLst/>
              <a:cxnLst/>
              <a:rect l="0" t="0" r="0" b="0"/>
              <a:pathLst>
                <a:path w="183670" h="104085">
                  <a:moveTo>
                    <a:pt x="0" y="104084"/>
                  </a:moveTo>
                  <a:lnTo>
                    <a:pt x="0" y="104084"/>
                  </a:lnTo>
                  <a:lnTo>
                    <a:pt x="12408" y="95705"/>
                  </a:lnTo>
                  <a:lnTo>
                    <a:pt x="56681" y="73052"/>
                  </a:lnTo>
                  <a:lnTo>
                    <a:pt x="99827" y="48921"/>
                  </a:lnTo>
                  <a:lnTo>
                    <a:pt x="145146" y="25793"/>
                  </a:lnTo>
                  <a:lnTo>
                    <a:pt x="1836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97"/>
            <p:cNvSpPr/>
            <p:nvPr>
              <p:custDataLst>
                <p:tags r:id="rId223"/>
              </p:custDataLst>
            </p:nvPr>
          </p:nvSpPr>
          <p:spPr>
            <a:xfrm>
              <a:off x="8429625" y="1792024"/>
              <a:ext cx="55822" cy="227277"/>
            </a:xfrm>
            <a:custGeom>
              <a:avLst/>
              <a:gdLst/>
              <a:ahLst/>
              <a:cxnLst/>
              <a:rect l="0" t="0" r="0" b="0"/>
              <a:pathLst>
                <a:path w="55822" h="2272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22120" y="7731"/>
                  </a:lnTo>
                  <a:lnTo>
                    <a:pt x="36188" y="29934"/>
                  </a:lnTo>
                  <a:lnTo>
                    <a:pt x="50423" y="70937"/>
                  </a:lnTo>
                  <a:lnTo>
                    <a:pt x="55821" y="113256"/>
                  </a:lnTo>
                  <a:lnTo>
                    <a:pt x="54066" y="155639"/>
                  </a:lnTo>
                  <a:lnTo>
                    <a:pt x="38784" y="195134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98"/>
            <p:cNvSpPr/>
            <p:nvPr>
              <p:custDataLst>
                <p:tags r:id="rId224"/>
              </p:custDataLst>
            </p:nvPr>
          </p:nvSpPr>
          <p:spPr>
            <a:xfrm>
              <a:off x="8353425" y="18669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1058" y="24909"/>
                  </a:lnTo>
                  <a:lnTo>
                    <a:pt x="8200" y="67446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99"/>
            <p:cNvSpPr/>
            <p:nvPr>
              <p:custDataLst>
                <p:tags r:id="rId225"/>
              </p:custDataLst>
            </p:nvPr>
          </p:nvSpPr>
          <p:spPr>
            <a:xfrm>
              <a:off x="8267700" y="19431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40082"/>
                  </a:lnTo>
                  <a:lnTo>
                    <a:pt x="6703" y="47095"/>
                  </a:lnTo>
                  <a:lnTo>
                    <a:pt x="2980" y="5373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00"/>
            <p:cNvSpPr/>
            <p:nvPr>
              <p:custDataLst>
                <p:tags r:id="rId226"/>
              </p:custDataLst>
            </p:nvPr>
          </p:nvSpPr>
          <p:spPr>
            <a:xfrm>
              <a:off x="8149550" y="1874385"/>
              <a:ext cx="83692" cy="96155"/>
            </a:xfrm>
            <a:custGeom>
              <a:avLst/>
              <a:gdLst/>
              <a:ahLst/>
              <a:cxnLst/>
              <a:rect l="0" t="0" r="0" b="0"/>
              <a:pathLst>
                <a:path w="83692" h="96155">
                  <a:moveTo>
                    <a:pt x="41950" y="30615"/>
                  </a:moveTo>
                  <a:lnTo>
                    <a:pt x="41950" y="30615"/>
                  </a:lnTo>
                  <a:lnTo>
                    <a:pt x="41950" y="9157"/>
                  </a:lnTo>
                  <a:lnTo>
                    <a:pt x="39833" y="6784"/>
                  </a:lnTo>
                  <a:lnTo>
                    <a:pt x="31837" y="4149"/>
                  </a:lnTo>
                  <a:lnTo>
                    <a:pt x="27799" y="5562"/>
                  </a:lnTo>
                  <a:lnTo>
                    <a:pt x="10427" y="23684"/>
                  </a:lnTo>
                  <a:lnTo>
                    <a:pt x="742" y="43731"/>
                  </a:lnTo>
                  <a:lnTo>
                    <a:pt x="0" y="57964"/>
                  </a:lnTo>
                  <a:lnTo>
                    <a:pt x="8145" y="84348"/>
                  </a:lnTo>
                  <a:lnTo>
                    <a:pt x="12005" y="88662"/>
                  </a:lnTo>
                  <a:lnTo>
                    <a:pt x="21938" y="93455"/>
                  </a:lnTo>
                  <a:lnTo>
                    <a:pt x="39431" y="96154"/>
                  </a:lnTo>
                  <a:lnTo>
                    <a:pt x="51766" y="91141"/>
                  </a:lnTo>
                  <a:lnTo>
                    <a:pt x="58020" y="86840"/>
                  </a:lnTo>
                  <a:lnTo>
                    <a:pt x="67790" y="73596"/>
                  </a:lnTo>
                  <a:lnTo>
                    <a:pt x="82685" y="44279"/>
                  </a:lnTo>
                  <a:lnTo>
                    <a:pt x="83691" y="28221"/>
                  </a:lnTo>
                  <a:lnTo>
                    <a:pt x="82477" y="19494"/>
                  </a:lnTo>
                  <a:lnTo>
                    <a:pt x="75484" y="6975"/>
                  </a:lnTo>
                  <a:lnTo>
                    <a:pt x="70656" y="2155"/>
                  </a:lnTo>
                  <a:lnTo>
                    <a:pt x="65321" y="0"/>
                  </a:lnTo>
                  <a:lnTo>
                    <a:pt x="41950" y="2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01"/>
            <p:cNvSpPr/>
            <p:nvPr>
              <p:custDataLst>
                <p:tags r:id="rId227"/>
              </p:custDataLst>
            </p:nvPr>
          </p:nvSpPr>
          <p:spPr>
            <a:xfrm>
              <a:off x="8069810" y="1801549"/>
              <a:ext cx="64541" cy="198702"/>
            </a:xfrm>
            <a:custGeom>
              <a:avLst/>
              <a:gdLst/>
              <a:ahLst/>
              <a:cxnLst/>
              <a:rect l="0" t="0" r="0" b="0"/>
              <a:pathLst>
                <a:path w="64541" h="198702">
                  <a:moveTo>
                    <a:pt x="64540" y="8201"/>
                  </a:moveTo>
                  <a:lnTo>
                    <a:pt x="64540" y="8201"/>
                  </a:lnTo>
                  <a:lnTo>
                    <a:pt x="64540" y="3145"/>
                  </a:lnTo>
                  <a:lnTo>
                    <a:pt x="63482" y="1655"/>
                  </a:lnTo>
                  <a:lnTo>
                    <a:pt x="61718" y="662"/>
                  </a:lnTo>
                  <a:lnTo>
                    <a:pt x="59484" y="0"/>
                  </a:lnTo>
                  <a:lnTo>
                    <a:pt x="46226" y="4125"/>
                  </a:lnTo>
                  <a:lnTo>
                    <a:pt x="37704" y="12034"/>
                  </a:lnTo>
                  <a:lnTo>
                    <a:pt x="12351" y="51354"/>
                  </a:lnTo>
                  <a:lnTo>
                    <a:pt x="1497" y="93925"/>
                  </a:lnTo>
                  <a:lnTo>
                    <a:pt x="0" y="128733"/>
                  </a:lnTo>
                  <a:lnTo>
                    <a:pt x="6208" y="169104"/>
                  </a:lnTo>
                  <a:lnTo>
                    <a:pt x="8719" y="173678"/>
                  </a:lnTo>
                  <a:lnTo>
                    <a:pt x="35965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602"/>
            <p:cNvSpPr/>
            <p:nvPr>
              <p:custDataLst>
                <p:tags r:id="rId228"/>
              </p:custDataLst>
            </p:nvPr>
          </p:nvSpPr>
          <p:spPr>
            <a:xfrm>
              <a:off x="7896225" y="189547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85725"/>
                  </a:moveTo>
                  <a:lnTo>
                    <a:pt x="0" y="85725"/>
                  </a:lnTo>
                  <a:lnTo>
                    <a:pt x="1058" y="45027"/>
                  </a:lnTo>
                  <a:lnTo>
                    <a:pt x="5056" y="36592"/>
                  </a:lnTo>
                  <a:lnTo>
                    <a:pt x="16005" y="29316"/>
                  </a:lnTo>
                  <a:lnTo>
                    <a:pt x="52516" y="138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603"/>
            <p:cNvSpPr/>
            <p:nvPr>
              <p:custDataLst>
                <p:tags r:id="rId229"/>
              </p:custDataLst>
            </p:nvPr>
          </p:nvSpPr>
          <p:spPr>
            <a:xfrm>
              <a:off x="7920984" y="1811466"/>
              <a:ext cx="70492" cy="226885"/>
            </a:xfrm>
            <a:custGeom>
              <a:avLst/>
              <a:gdLst/>
              <a:ahLst/>
              <a:cxnLst/>
              <a:rect l="0" t="0" r="0" b="0"/>
              <a:pathLst>
                <a:path w="70492" h="226885">
                  <a:moveTo>
                    <a:pt x="70491" y="17334"/>
                  </a:moveTo>
                  <a:lnTo>
                    <a:pt x="70491" y="17334"/>
                  </a:lnTo>
                  <a:lnTo>
                    <a:pt x="61829" y="9730"/>
                  </a:lnTo>
                  <a:lnTo>
                    <a:pt x="46641" y="2146"/>
                  </a:lnTo>
                  <a:lnTo>
                    <a:pt x="34843" y="0"/>
                  </a:lnTo>
                  <a:lnTo>
                    <a:pt x="25367" y="1869"/>
                  </a:lnTo>
                  <a:lnTo>
                    <a:pt x="21358" y="3849"/>
                  </a:lnTo>
                  <a:lnTo>
                    <a:pt x="14082" y="14516"/>
                  </a:lnTo>
                  <a:lnTo>
                    <a:pt x="788" y="42177"/>
                  </a:lnTo>
                  <a:lnTo>
                    <a:pt x="0" y="58009"/>
                  </a:lnTo>
                  <a:lnTo>
                    <a:pt x="3314" y="98969"/>
                  </a:lnTo>
                  <a:lnTo>
                    <a:pt x="4725" y="136184"/>
                  </a:lnTo>
                  <a:lnTo>
                    <a:pt x="11326" y="178276"/>
                  </a:lnTo>
                  <a:lnTo>
                    <a:pt x="13341" y="226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04"/>
            <p:cNvSpPr/>
            <p:nvPr>
              <p:custDataLst>
                <p:tags r:id="rId230"/>
              </p:custDataLst>
            </p:nvPr>
          </p:nvSpPr>
          <p:spPr>
            <a:xfrm>
              <a:off x="7839075" y="1847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05"/>
            <p:cNvSpPr/>
            <p:nvPr>
              <p:custDataLst>
                <p:tags r:id="rId231"/>
              </p:custDataLst>
            </p:nvPr>
          </p:nvSpPr>
          <p:spPr>
            <a:xfrm>
              <a:off x="7839075" y="1943100"/>
              <a:ext cx="5488" cy="47626"/>
            </a:xfrm>
            <a:custGeom>
              <a:avLst/>
              <a:gdLst/>
              <a:ahLst/>
              <a:cxnLst/>
              <a:rect l="0" t="0" r="0" b="0"/>
              <a:pathLst>
                <a:path w="5488" h="476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7" y="866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06"/>
            <p:cNvSpPr/>
            <p:nvPr>
              <p:custDataLst>
                <p:tags r:id="rId232"/>
              </p:custDataLst>
            </p:nvPr>
          </p:nvSpPr>
          <p:spPr>
            <a:xfrm>
              <a:off x="7734416" y="1929699"/>
              <a:ext cx="57035" cy="99127"/>
            </a:xfrm>
            <a:custGeom>
              <a:avLst/>
              <a:gdLst/>
              <a:ahLst/>
              <a:cxnLst/>
              <a:rect l="0" t="0" r="0" b="0"/>
              <a:pathLst>
                <a:path w="57035" h="99127">
                  <a:moveTo>
                    <a:pt x="9409" y="32451"/>
                  </a:moveTo>
                  <a:lnTo>
                    <a:pt x="9409" y="32451"/>
                  </a:lnTo>
                  <a:lnTo>
                    <a:pt x="9409" y="40652"/>
                  </a:lnTo>
                  <a:lnTo>
                    <a:pt x="2864" y="49319"/>
                  </a:lnTo>
                  <a:lnTo>
                    <a:pt x="767" y="58145"/>
                  </a:lnTo>
                  <a:lnTo>
                    <a:pt x="0" y="68708"/>
                  </a:lnTo>
                  <a:lnTo>
                    <a:pt x="4974" y="75061"/>
                  </a:lnTo>
                  <a:lnTo>
                    <a:pt x="6453" y="75675"/>
                  </a:lnTo>
                  <a:lnTo>
                    <a:pt x="7438" y="75025"/>
                  </a:lnTo>
                  <a:lnTo>
                    <a:pt x="8095" y="73534"/>
                  </a:lnTo>
                  <a:lnTo>
                    <a:pt x="12180" y="32072"/>
                  </a:lnTo>
                  <a:lnTo>
                    <a:pt x="21163" y="4679"/>
                  </a:lnTo>
                  <a:lnTo>
                    <a:pt x="23595" y="1236"/>
                  </a:lnTo>
                  <a:lnTo>
                    <a:pt x="26274" y="0"/>
                  </a:lnTo>
                  <a:lnTo>
                    <a:pt x="29119" y="233"/>
                  </a:lnTo>
                  <a:lnTo>
                    <a:pt x="35103" y="3315"/>
                  </a:lnTo>
                  <a:lnTo>
                    <a:pt x="41290" y="8213"/>
                  </a:lnTo>
                  <a:lnTo>
                    <a:pt x="50723" y="21977"/>
                  </a:lnTo>
                  <a:lnTo>
                    <a:pt x="55164" y="39460"/>
                  </a:lnTo>
                  <a:lnTo>
                    <a:pt x="57034" y="99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607"/>
            <p:cNvSpPr/>
            <p:nvPr>
              <p:custDataLst>
                <p:tags r:id="rId233"/>
              </p:custDataLst>
            </p:nvPr>
          </p:nvSpPr>
          <p:spPr>
            <a:xfrm>
              <a:off x="7554648" y="1888516"/>
              <a:ext cx="131412" cy="181259"/>
            </a:xfrm>
            <a:custGeom>
              <a:avLst/>
              <a:gdLst/>
              <a:ahLst/>
              <a:cxnLst/>
              <a:rect l="0" t="0" r="0" b="0"/>
              <a:pathLst>
                <a:path w="131412" h="181259">
                  <a:moveTo>
                    <a:pt x="8202" y="45059"/>
                  </a:moveTo>
                  <a:lnTo>
                    <a:pt x="8202" y="45059"/>
                  </a:lnTo>
                  <a:lnTo>
                    <a:pt x="3146" y="45059"/>
                  </a:lnTo>
                  <a:lnTo>
                    <a:pt x="2715" y="42942"/>
                  </a:lnTo>
                  <a:lnTo>
                    <a:pt x="8121" y="26242"/>
                  </a:lnTo>
                  <a:lnTo>
                    <a:pt x="7139" y="50932"/>
                  </a:lnTo>
                  <a:lnTo>
                    <a:pt x="0" y="93457"/>
                  </a:lnTo>
                  <a:lnTo>
                    <a:pt x="6994" y="139789"/>
                  </a:lnTo>
                  <a:lnTo>
                    <a:pt x="12901" y="156971"/>
                  </a:lnTo>
                  <a:lnTo>
                    <a:pt x="21354" y="170411"/>
                  </a:lnTo>
                  <a:lnTo>
                    <a:pt x="35617" y="181096"/>
                  </a:lnTo>
                  <a:lnTo>
                    <a:pt x="41295" y="181258"/>
                  </a:lnTo>
                  <a:lnTo>
                    <a:pt x="60459" y="171375"/>
                  </a:lnTo>
                  <a:lnTo>
                    <a:pt x="84716" y="153982"/>
                  </a:lnTo>
                  <a:lnTo>
                    <a:pt x="113893" y="116082"/>
                  </a:lnTo>
                  <a:lnTo>
                    <a:pt x="127347" y="83195"/>
                  </a:lnTo>
                  <a:lnTo>
                    <a:pt x="131411" y="43600"/>
                  </a:lnTo>
                  <a:lnTo>
                    <a:pt x="126788" y="21108"/>
                  </a:lnTo>
                  <a:lnTo>
                    <a:pt x="114678" y="0"/>
                  </a:lnTo>
                  <a:lnTo>
                    <a:pt x="114111" y="1261"/>
                  </a:lnTo>
                  <a:lnTo>
                    <a:pt x="112977" y="16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608"/>
            <p:cNvSpPr/>
            <p:nvPr>
              <p:custDataLst>
                <p:tags r:id="rId234"/>
              </p:custDataLst>
            </p:nvPr>
          </p:nvSpPr>
          <p:spPr>
            <a:xfrm>
              <a:off x="5705475" y="2347524"/>
              <a:ext cx="1250301" cy="881452"/>
            </a:xfrm>
            <a:custGeom>
              <a:avLst/>
              <a:gdLst/>
              <a:ahLst/>
              <a:cxnLst/>
              <a:rect l="0" t="0" r="0" b="0"/>
              <a:pathLst>
                <a:path w="1250301" h="881452">
                  <a:moveTo>
                    <a:pt x="0" y="881451"/>
                  </a:moveTo>
                  <a:lnTo>
                    <a:pt x="0" y="881451"/>
                  </a:lnTo>
                  <a:lnTo>
                    <a:pt x="45057" y="836395"/>
                  </a:lnTo>
                  <a:lnTo>
                    <a:pt x="87897" y="801158"/>
                  </a:lnTo>
                  <a:lnTo>
                    <a:pt x="128579" y="770205"/>
                  </a:lnTo>
                  <a:lnTo>
                    <a:pt x="172075" y="735738"/>
                  </a:lnTo>
                  <a:lnTo>
                    <a:pt x="218294" y="699077"/>
                  </a:lnTo>
                  <a:lnTo>
                    <a:pt x="265390" y="659089"/>
                  </a:lnTo>
                  <a:lnTo>
                    <a:pt x="311330" y="624680"/>
                  </a:lnTo>
                  <a:lnTo>
                    <a:pt x="353285" y="592579"/>
                  </a:lnTo>
                  <a:lnTo>
                    <a:pt x="400163" y="560783"/>
                  </a:lnTo>
                  <a:lnTo>
                    <a:pt x="443660" y="529890"/>
                  </a:lnTo>
                  <a:lnTo>
                    <a:pt x="486709" y="502694"/>
                  </a:lnTo>
                  <a:lnTo>
                    <a:pt x="529547" y="479100"/>
                  </a:lnTo>
                  <a:lnTo>
                    <a:pt x="575116" y="448752"/>
                  </a:lnTo>
                  <a:lnTo>
                    <a:pt x="613136" y="424073"/>
                  </a:lnTo>
                  <a:lnTo>
                    <a:pt x="656043" y="398816"/>
                  </a:lnTo>
                  <a:lnTo>
                    <a:pt x="697156" y="374635"/>
                  </a:lnTo>
                  <a:lnTo>
                    <a:pt x="742133" y="338068"/>
                  </a:lnTo>
                  <a:lnTo>
                    <a:pt x="784932" y="304036"/>
                  </a:lnTo>
                  <a:lnTo>
                    <a:pt x="829879" y="269494"/>
                  </a:lnTo>
                  <a:lnTo>
                    <a:pt x="876626" y="232056"/>
                  </a:lnTo>
                  <a:lnTo>
                    <a:pt x="917780" y="202950"/>
                  </a:lnTo>
                  <a:lnTo>
                    <a:pt x="943015" y="191448"/>
                  </a:lnTo>
                  <a:lnTo>
                    <a:pt x="990571" y="156012"/>
                  </a:lnTo>
                  <a:lnTo>
                    <a:pt x="1030858" y="130413"/>
                  </a:lnTo>
                  <a:lnTo>
                    <a:pt x="1075927" y="107156"/>
                  </a:lnTo>
                  <a:lnTo>
                    <a:pt x="1115626" y="83390"/>
                  </a:lnTo>
                  <a:lnTo>
                    <a:pt x="1140533" y="69608"/>
                  </a:lnTo>
                  <a:lnTo>
                    <a:pt x="1186119" y="37186"/>
                  </a:lnTo>
                  <a:lnTo>
                    <a:pt x="1207988" y="27460"/>
                  </a:lnTo>
                  <a:lnTo>
                    <a:pt x="1227836" y="11512"/>
                  </a:lnTo>
                  <a:lnTo>
                    <a:pt x="1250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609"/>
            <p:cNvSpPr/>
            <p:nvPr>
              <p:custDataLst>
                <p:tags r:id="rId235"/>
              </p:custDataLst>
            </p:nvPr>
          </p:nvSpPr>
          <p:spPr>
            <a:xfrm>
              <a:off x="7334250" y="2066925"/>
              <a:ext cx="47623" cy="76201"/>
            </a:xfrm>
            <a:custGeom>
              <a:avLst/>
              <a:gdLst/>
              <a:ahLst/>
              <a:cxnLst/>
              <a:rect l="0" t="0" r="0" b="0"/>
              <a:pathLst>
                <a:path w="47623" h="7620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1325" y="17610"/>
                  </a:lnTo>
                  <a:lnTo>
                    <a:pt x="393" y="23680"/>
                  </a:lnTo>
                  <a:lnTo>
                    <a:pt x="0" y="71209"/>
                  </a:lnTo>
                  <a:lnTo>
                    <a:pt x="0" y="75762"/>
                  </a:lnTo>
                  <a:lnTo>
                    <a:pt x="33113" y="76200"/>
                  </a:lnTo>
                  <a:lnTo>
                    <a:pt x="34775" y="75141"/>
                  </a:lnTo>
                  <a:lnTo>
                    <a:pt x="35884" y="73378"/>
                  </a:lnTo>
                  <a:lnTo>
                    <a:pt x="37443" y="65839"/>
                  </a:lnTo>
                  <a:lnTo>
                    <a:pt x="37662" y="62942"/>
                  </a:lnTo>
                  <a:lnTo>
                    <a:pt x="38867" y="61012"/>
                  </a:lnTo>
                  <a:lnTo>
                    <a:pt x="40727" y="59724"/>
                  </a:lnTo>
                  <a:lnTo>
                    <a:pt x="43026" y="58866"/>
                  </a:lnTo>
                  <a:lnTo>
                    <a:pt x="44559" y="57236"/>
                  </a:lnTo>
                  <a:lnTo>
                    <a:pt x="46262" y="52602"/>
                  </a:lnTo>
                  <a:lnTo>
                    <a:pt x="47622" y="23957"/>
                  </a:lnTo>
                  <a:lnTo>
                    <a:pt x="46565" y="22321"/>
                  </a:lnTo>
                  <a:lnTo>
                    <a:pt x="44801" y="21231"/>
                  </a:lnTo>
                  <a:lnTo>
                    <a:pt x="39424" y="19481"/>
                  </a:lnTo>
                  <a:lnTo>
                    <a:pt x="38688" y="16419"/>
                  </a:lnTo>
                  <a:lnTo>
                    <a:pt x="38491" y="14121"/>
                  </a:lnTo>
                  <a:lnTo>
                    <a:pt x="37303" y="12589"/>
                  </a:lnTo>
                  <a:lnTo>
                    <a:pt x="33160" y="10887"/>
                  </a:lnTo>
                  <a:lnTo>
                    <a:pt x="31631" y="11491"/>
                  </a:lnTo>
                  <a:lnTo>
                    <a:pt x="30613" y="12953"/>
                  </a:lnTo>
                  <a:lnTo>
                    <a:pt x="29934" y="14985"/>
                  </a:lnTo>
                  <a:lnTo>
                    <a:pt x="28422" y="16340"/>
                  </a:lnTo>
                  <a:lnTo>
                    <a:pt x="23921" y="17845"/>
                  </a:lnTo>
                  <a:lnTo>
                    <a:pt x="15437" y="18693"/>
                  </a:lnTo>
                  <a:lnTo>
                    <a:pt x="13466" y="19870"/>
                  </a:lnTo>
                  <a:lnTo>
                    <a:pt x="12152" y="21714"/>
                  </a:lnTo>
                  <a:lnTo>
                    <a:pt x="10044" y="27219"/>
                  </a:lnTo>
                  <a:lnTo>
                    <a:pt x="1370" y="36657"/>
                  </a:lnTo>
                  <a:lnTo>
                    <a:pt x="405" y="42729"/>
                  </a:lnTo>
                  <a:lnTo>
                    <a:pt x="11" y="61687"/>
                  </a:lnTo>
                  <a:lnTo>
                    <a:pt x="1066" y="63350"/>
                  </a:lnTo>
                  <a:lnTo>
                    <a:pt x="2827" y="64458"/>
                  </a:lnTo>
                  <a:lnTo>
                    <a:pt x="5060" y="65197"/>
                  </a:lnTo>
                  <a:lnTo>
                    <a:pt x="6548" y="66748"/>
                  </a:lnTo>
                  <a:lnTo>
                    <a:pt x="9134" y="74746"/>
                  </a:lnTo>
                  <a:lnTo>
                    <a:pt x="12174" y="75554"/>
                  </a:lnTo>
                  <a:lnTo>
                    <a:pt x="26849" y="76162"/>
                  </a:lnTo>
                  <a:lnTo>
                    <a:pt x="41680" y="62939"/>
                  </a:lnTo>
                  <a:lnTo>
                    <a:pt x="44983" y="54079"/>
                  </a:lnTo>
                  <a:lnTo>
                    <a:pt x="47103" y="36200"/>
                  </a:lnTo>
                  <a:lnTo>
                    <a:pt x="46219" y="33658"/>
                  </a:lnTo>
                  <a:lnTo>
                    <a:pt x="44570" y="31964"/>
                  </a:lnTo>
                  <a:lnTo>
                    <a:pt x="42413" y="30834"/>
                  </a:lnTo>
                  <a:lnTo>
                    <a:pt x="34372" y="32402"/>
                  </a:lnTo>
                  <a:lnTo>
                    <a:pt x="20768" y="39234"/>
                  </a:lnTo>
                  <a:lnTo>
                    <a:pt x="10184" y="47134"/>
                  </a:lnTo>
                  <a:lnTo>
                    <a:pt x="19832" y="47479"/>
                  </a:lnTo>
                  <a:lnTo>
                    <a:pt x="27512" y="44738"/>
                  </a:lnTo>
                  <a:lnTo>
                    <a:pt x="31042" y="42525"/>
                  </a:lnTo>
                  <a:lnTo>
                    <a:pt x="33394" y="39992"/>
                  </a:lnTo>
                  <a:lnTo>
                    <a:pt x="3810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2610"/>
          <p:cNvSpPr/>
          <p:nvPr>
            <p:custDataLst>
              <p:tags r:id="rId5"/>
            </p:custDataLst>
          </p:nvPr>
        </p:nvSpPr>
        <p:spPr>
          <a:xfrm>
            <a:off x="5667781" y="3252086"/>
            <a:ext cx="75756" cy="43562"/>
          </a:xfrm>
          <a:custGeom>
            <a:avLst/>
            <a:gdLst/>
            <a:ahLst/>
            <a:cxnLst/>
            <a:rect l="0" t="0" r="0" b="0"/>
            <a:pathLst>
              <a:path w="75756" h="43562">
                <a:moveTo>
                  <a:pt x="37694" y="14989"/>
                </a:moveTo>
                <a:lnTo>
                  <a:pt x="37694" y="14989"/>
                </a:lnTo>
                <a:lnTo>
                  <a:pt x="32638" y="14989"/>
                </a:lnTo>
                <a:lnTo>
                  <a:pt x="31149" y="13931"/>
                </a:lnTo>
                <a:lnTo>
                  <a:pt x="30155" y="12167"/>
                </a:lnTo>
                <a:lnTo>
                  <a:pt x="28172" y="5474"/>
                </a:lnTo>
                <a:lnTo>
                  <a:pt x="9236" y="5464"/>
                </a:lnTo>
                <a:lnTo>
                  <a:pt x="9119" y="20011"/>
                </a:lnTo>
                <a:lnTo>
                  <a:pt x="10177" y="21512"/>
                </a:lnTo>
                <a:lnTo>
                  <a:pt x="11941" y="22513"/>
                </a:lnTo>
                <a:lnTo>
                  <a:pt x="18820" y="24250"/>
                </a:lnTo>
                <a:lnTo>
                  <a:pt x="26728" y="24480"/>
                </a:lnTo>
                <a:lnTo>
                  <a:pt x="36243" y="16310"/>
                </a:lnTo>
                <a:lnTo>
                  <a:pt x="45768" y="15105"/>
                </a:lnTo>
                <a:lnTo>
                  <a:pt x="56617" y="5581"/>
                </a:lnTo>
                <a:lnTo>
                  <a:pt x="51650" y="443"/>
                </a:lnTo>
                <a:lnTo>
                  <a:pt x="50173" y="0"/>
                </a:lnTo>
                <a:lnTo>
                  <a:pt x="49189" y="763"/>
                </a:lnTo>
                <a:lnTo>
                  <a:pt x="48532" y="2330"/>
                </a:lnTo>
                <a:lnTo>
                  <a:pt x="47036" y="3374"/>
                </a:lnTo>
                <a:lnTo>
                  <a:pt x="39134" y="5189"/>
                </a:lnTo>
                <a:lnTo>
                  <a:pt x="24563" y="5440"/>
                </a:lnTo>
                <a:lnTo>
                  <a:pt x="18452" y="8275"/>
                </a:lnTo>
                <a:lnTo>
                  <a:pt x="10962" y="13663"/>
                </a:lnTo>
                <a:lnTo>
                  <a:pt x="9939" y="17222"/>
                </a:lnTo>
                <a:lnTo>
                  <a:pt x="9666" y="19652"/>
                </a:lnTo>
                <a:lnTo>
                  <a:pt x="8425" y="21273"/>
                </a:lnTo>
                <a:lnTo>
                  <a:pt x="4224" y="23073"/>
                </a:lnTo>
                <a:lnTo>
                  <a:pt x="2681" y="24612"/>
                </a:lnTo>
                <a:lnTo>
                  <a:pt x="0" y="32588"/>
                </a:lnTo>
                <a:lnTo>
                  <a:pt x="924" y="33072"/>
                </a:lnTo>
                <a:lnTo>
                  <a:pt x="4771" y="33609"/>
                </a:lnTo>
                <a:lnTo>
                  <a:pt x="6220" y="34811"/>
                </a:lnTo>
                <a:lnTo>
                  <a:pt x="8737" y="42202"/>
                </a:lnTo>
                <a:lnTo>
                  <a:pt x="11772" y="42959"/>
                </a:lnTo>
                <a:lnTo>
                  <a:pt x="42207" y="43561"/>
                </a:lnTo>
                <a:lnTo>
                  <a:pt x="47814" y="40740"/>
                </a:lnTo>
                <a:lnTo>
                  <a:pt x="53834" y="37018"/>
                </a:lnTo>
                <a:lnTo>
                  <a:pt x="64422" y="34431"/>
                </a:lnTo>
                <a:lnTo>
                  <a:pt x="75663" y="24633"/>
                </a:lnTo>
                <a:lnTo>
                  <a:pt x="75755" y="19493"/>
                </a:lnTo>
                <a:lnTo>
                  <a:pt x="73651" y="17992"/>
                </a:lnTo>
                <a:lnTo>
                  <a:pt x="55067" y="15582"/>
                </a:lnTo>
                <a:lnTo>
                  <a:pt x="36069" y="15106"/>
                </a:lnTo>
                <a:lnTo>
                  <a:pt x="28858" y="17863"/>
                </a:lnTo>
                <a:lnTo>
                  <a:pt x="20661" y="23200"/>
                </a:lnTo>
                <a:lnTo>
                  <a:pt x="21047" y="23638"/>
                </a:lnTo>
                <a:lnTo>
                  <a:pt x="66269" y="245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541"/>
          <p:cNvGrpSpPr/>
          <p:nvPr/>
        </p:nvGrpSpPr>
        <p:grpSpPr>
          <a:xfrm>
            <a:off x="5676900" y="3230302"/>
            <a:ext cx="566482" cy="265374"/>
            <a:chOff x="5676900" y="3230302"/>
            <a:chExt cx="566482" cy="265374"/>
          </a:xfrm>
        </p:grpSpPr>
        <p:sp>
          <p:nvSpPr>
            <p:cNvPr id="98" name="SMARTInkShape-2611"/>
            <p:cNvSpPr/>
            <p:nvPr>
              <p:custDataLst>
                <p:tags r:id="rId218"/>
              </p:custDataLst>
            </p:nvPr>
          </p:nvSpPr>
          <p:spPr>
            <a:xfrm>
              <a:off x="6192574" y="3352951"/>
              <a:ext cx="50808" cy="142725"/>
            </a:xfrm>
            <a:custGeom>
              <a:avLst/>
              <a:gdLst/>
              <a:ahLst/>
              <a:cxnLst/>
              <a:rect l="0" t="0" r="0" b="0"/>
              <a:pathLst>
                <a:path w="50808" h="142725">
                  <a:moveTo>
                    <a:pt x="8201" y="18899"/>
                  </a:moveTo>
                  <a:lnTo>
                    <a:pt x="8201" y="18899"/>
                  </a:lnTo>
                  <a:lnTo>
                    <a:pt x="3145" y="13842"/>
                  </a:lnTo>
                  <a:lnTo>
                    <a:pt x="662" y="8538"/>
                  </a:lnTo>
                  <a:lnTo>
                    <a:pt x="0" y="5642"/>
                  </a:lnTo>
                  <a:lnTo>
                    <a:pt x="617" y="3711"/>
                  </a:lnTo>
                  <a:lnTo>
                    <a:pt x="2087" y="2424"/>
                  </a:lnTo>
                  <a:lnTo>
                    <a:pt x="6542" y="993"/>
                  </a:lnTo>
                  <a:lnTo>
                    <a:pt x="21101" y="0"/>
                  </a:lnTo>
                  <a:lnTo>
                    <a:pt x="27340" y="2738"/>
                  </a:lnTo>
                  <a:lnTo>
                    <a:pt x="30485" y="4950"/>
                  </a:lnTo>
                  <a:lnTo>
                    <a:pt x="33980" y="10230"/>
                  </a:lnTo>
                  <a:lnTo>
                    <a:pt x="35534" y="17163"/>
                  </a:lnTo>
                  <a:lnTo>
                    <a:pt x="36224" y="27300"/>
                  </a:lnTo>
                  <a:lnTo>
                    <a:pt x="33708" y="36038"/>
                  </a:lnTo>
                  <a:lnTo>
                    <a:pt x="20279" y="56831"/>
                  </a:lnTo>
                  <a:lnTo>
                    <a:pt x="18230" y="64609"/>
                  </a:lnTo>
                  <a:lnTo>
                    <a:pt x="19121" y="65247"/>
                  </a:lnTo>
                  <a:lnTo>
                    <a:pt x="31028" y="66356"/>
                  </a:lnTo>
                  <a:lnTo>
                    <a:pt x="32944" y="67470"/>
                  </a:lnTo>
                  <a:lnTo>
                    <a:pt x="34222" y="69272"/>
                  </a:lnTo>
                  <a:lnTo>
                    <a:pt x="44044" y="89307"/>
                  </a:lnTo>
                  <a:lnTo>
                    <a:pt x="49884" y="97111"/>
                  </a:lnTo>
                  <a:lnTo>
                    <a:pt x="50807" y="101732"/>
                  </a:lnTo>
                  <a:lnTo>
                    <a:pt x="47103" y="125423"/>
                  </a:lnTo>
                  <a:lnTo>
                    <a:pt x="43660" y="129073"/>
                  </a:lnTo>
                  <a:lnTo>
                    <a:pt x="25763" y="138209"/>
                  </a:lnTo>
                  <a:lnTo>
                    <a:pt x="8201" y="142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12"/>
            <p:cNvSpPr/>
            <p:nvPr>
              <p:custDataLst>
                <p:tags r:id="rId219"/>
              </p:custDataLst>
            </p:nvPr>
          </p:nvSpPr>
          <p:spPr>
            <a:xfrm>
              <a:off x="6162675" y="3400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13"/>
            <p:cNvSpPr/>
            <p:nvPr>
              <p:custDataLst>
                <p:tags r:id="rId220"/>
              </p:custDataLst>
            </p:nvPr>
          </p:nvSpPr>
          <p:spPr>
            <a:xfrm>
              <a:off x="6048921" y="3362325"/>
              <a:ext cx="54336" cy="83685"/>
            </a:xfrm>
            <a:custGeom>
              <a:avLst/>
              <a:gdLst/>
              <a:ahLst/>
              <a:cxnLst/>
              <a:rect l="0" t="0" r="0" b="0"/>
              <a:pathLst>
                <a:path w="54336" h="83685">
                  <a:moveTo>
                    <a:pt x="37554" y="9525"/>
                  </a:moveTo>
                  <a:lnTo>
                    <a:pt x="37554" y="9525"/>
                  </a:lnTo>
                  <a:lnTo>
                    <a:pt x="37554" y="1324"/>
                  </a:lnTo>
                  <a:lnTo>
                    <a:pt x="36496" y="883"/>
                  </a:lnTo>
                  <a:lnTo>
                    <a:pt x="29353" y="117"/>
                  </a:lnTo>
                  <a:lnTo>
                    <a:pt x="23365" y="5091"/>
                  </a:lnTo>
                  <a:lnTo>
                    <a:pt x="5673" y="35651"/>
                  </a:lnTo>
                  <a:lnTo>
                    <a:pt x="682" y="59410"/>
                  </a:lnTo>
                  <a:lnTo>
                    <a:pt x="0" y="68033"/>
                  </a:lnTo>
                  <a:lnTo>
                    <a:pt x="2519" y="75392"/>
                  </a:lnTo>
                  <a:lnTo>
                    <a:pt x="4673" y="78836"/>
                  </a:lnTo>
                  <a:lnTo>
                    <a:pt x="7166" y="81133"/>
                  </a:lnTo>
                  <a:lnTo>
                    <a:pt x="12760" y="83684"/>
                  </a:lnTo>
                  <a:lnTo>
                    <a:pt x="15732" y="83306"/>
                  </a:lnTo>
                  <a:lnTo>
                    <a:pt x="36314" y="72288"/>
                  </a:lnTo>
                  <a:lnTo>
                    <a:pt x="45117" y="63525"/>
                  </a:lnTo>
                  <a:lnTo>
                    <a:pt x="51499" y="52575"/>
                  </a:lnTo>
                  <a:lnTo>
                    <a:pt x="54335" y="40653"/>
                  </a:lnTo>
                  <a:lnTo>
                    <a:pt x="52774" y="28299"/>
                  </a:lnTo>
                  <a:lnTo>
                    <a:pt x="48552" y="16811"/>
                  </a:lnTo>
                  <a:lnTo>
                    <a:pt x="43147" y="8177"/>
                  </a:lnTo>
                  <a:lnTo>
                    <a:pt x="37218" y="3634"/>
                  </a:lnTo>
                  <a:lnTo>
                    <a:pt x="280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14"/>
            <p:cNvSpPr/>
            <p:nvPr>
              <p:custDataLst>
                <p:tags r:id="rId221"/>
              </p:custDataLst>
            </p:nvPr>
          </p:nvSpPr>
          <p:spPr>
            <a:xfrm>
              <a:off x="5676900" y="3230302"/>
              <a:ext cx="457198" cy="36771"/>
            </a:xfrm>
            <a:custGeom>
              <a:avLst/>
              <a:gdLst/>
              <a:ahLst/>
              <a:cxnLst/>
              <a:rect l="0" t="0" r="0" b="0"/>
              <a:pathLst>
                <a:path w="457198" h="36771">
                  <a:moveTo>
                    <a:pt x="0" y="27248"/>
                  </a:moveTo>
                  <a:lnTo>
                    <a:pt x="0" y="27248"/>
                  </a:lnTo>
                  <a:lnTo>
                    <a:pt x="45988" y="27248"/>
                  </a:lnTo>
                  <a:lnTo>
                    <a:pt x="86894" y="27248"/>
                  </a:lnTo>
                  <a:lnTo>
                    <a:pt x="107356" y="26190"/>
                  </a:lnTo>
                  <a:lnTo>
                    <a:pt x="134565" y="19047"/>
                  </a:lnTo>
                  <a:lnTo>
                    <a:pt x="179721" y="26711"/>
                  </a:lnTo>
                  <a:lnTo>
                    <a:pt x="226605" y="27244"/>
                  </a:lnTo>
                  <a:lnTo>
                    <a:pt x="273043" y="27248"/>
                  </a:lnTo>
                  <a:lnTo>
                    <a:pt x="307975" y="27248"/>
                  </a:lnTo>
                  <a:lnTo>
                    <a:pt x="314325" y="30070"/>
                  </a:lnTo>
                  <a:lnTo>
                    <a:pt x="323292" y="36380"/>
                  </a:lnTo>
                  <a:lnTo>
                    <a:pt x="347444" y="36770"/>
                  </a:lnTo>
                  <a:lnTo>
                    <a:pt x="349104" y="35713"/>
                  </a:lnTo>
                  <a:lnTo>
                    <a:pt x="350211" y="33950"/>
                  </a:lnTo>
                  <a:lnTo>
                    <a:pt x="350949" y="31716"/>
                  </a:lnTo>
                  <a:lnTo>
                    <a:pt x="352499" y="30227"/>
                  </a:lnTo>
                  <a:lnTo>
                    <a:pt x="357044" y="28572"/>
                  </a:lnTo>
                  <a:lnTo>
                    <a:pt x="404584" y="27248"/>
                  </a:lnTo>
                  <a:lnTo>
                    <a:pt x="428187" y="27248"/>
                  </a:lnTo>
                  <a:lnTo>
                    <a:pt x="438030" y="17839"/>
                  </a:lnTo>
                  <a:lnTo>
                    <a:pt x="447280" y="17726"/>
                  </a:lnTo>
                  <a:lnTo>
                    <a:pt x="457165" y="8233"/>
                  </a:lnTo>
                  <a:lnTo>
                    <a:pt x="457197" y="0"/>
                  </a:lnTo>
                  <a:lnTo>
                    <a:pt x="452143" y="4122"/>
                  </a:lnTo>
                  <a:lnTo>
                    <a:pt x="440953" y="13939"/>
                  </a:lnTo>
                  <a:lnTo>
                    <a:pt x="434810" y="16041"/>
                  </a:lnTo>
                  <a:lnTo>
                    <a:pt x="432748" y="17660"/>
                  </a:lnTo>
                  <a:lnTo>
                    <a:pt x="430458" y="22281"/>
                  </a:lnTo>
                  <a:lnTo>
                    <a:pt x="428673" y="36252"/>
                  </a:lnTo>
                  <a:lnTo>
                    <a:pt x="433696" y="36619"/>
                  </a:lnTo>
                  <a:lnTo>
                    <a:pt x="438993" y="33882"/>
                  </a:lnTo>
                  <a:lnTo>
                    <a:pt x="451016" y="23502"/>
                  </a:lnTo>
                  <a:lnTo>
                    <a:pt x="454452" y="17469"/>
                  </a:lnTo>
                  <a:lnTo>
                    <a:pt x="456838" y="8361"/>
                  </a:lnTo>
                  <a:lnTo>
                    <a:pt x="457152" y="158"/>
                  </a:lnTo>
                  <a:lnTo>
                    <a:pt x="440794" y="7004"/>
                  </a:lnTo>
                  <a:lnTo>
                    <a:pt x="433876" y="12901"/>
                  </a:lnTo>
                  <a:lnTo>
                    <a:pt x="430959" y="18402"/>
                  </a:lnTo>
                  <a:lnTo>
                    <a:pt x="429086" y="30557"/>
                  </a:lnTo>
                  <a:lnTo>
                    <a:pt x="429991" y="32629"/>
                  </a:lnTo>
                  <a:lnTo>
                    <a:pt x="431652" y="34010"/>
                  </a:lnTo>
                  <a:lnTo>
                    <a:pt x="436866" y="36227"/>
                  </a:lnTo>
                  <a:lnTo>
                    <a:pt x="442826" y="36611"/>
                  </a:lnTo>
                  <a:lnTo>
                    <a:pt x="444442" y="35607"/>
                  </a:lnTo>
                  <a:lnTo>
                    <a:pt x="445519" y="33879"/>
                  </a:lnTo>
                  <a:lnTo>
                    <a:pt x="447036" y="26390"/>
                  </a:lnTo>
                  <a:lnTo>
                    <a:pt x="447549" y="19435"/>
                  </a:lnTo>
                  <a:lnTo>
                    <a:pt x="446532" y="18865"/>
                  </a:lnTo>
                  <a:lnTo>
                    <a:pt x="442581" y="18230"/>
                  </a:lnTo>
                  <a:lnTo>
                    <a:pt x="437297" y="20770"/>
                  </a:lnTo>
                  <a:lnTo>
                    <a:pt x="430338" y="25969"/>
                  </a:lnTo>
                  <a:lnTo>
                    <a:pt x="429386" y="29502"/>
                  </a:lnTo>
                  <a:lnTo>
                    <a:pt x="428775" y="35336"/>
                  </a:lnTo>
                  <a:lnTo>
                    <a:pt x="429783" y="35815"/>
                  </a:lnTo>
                  <a:lnTo>
                    <a:pt x="441896" y="36647"/>
                  </a:lnTo>
                  <a:lnTo>
                    <a:pt x="447928" y="33894"/>
                  </a:lnTo>
                  <a:lnTo>
                    <a:pt x="455369" y="28561"/>
                  </a:lnTo>
                  <a:lnTo>
                    <a:pt x="456386" y="25009"/>
                  </a:lnTo>
                  <a:lnTo>
                    <a:pt x="457039" y="19162"/>
                  </a:lnTo>
                  <a:lnTo>
                    <a:pt x="456034" y="18683"/>
                  </a:lnTo>
                  <a:lnTo>
                    <a:pt x="439862" y="17760"/>
                  </a:lnTo>
                  <a:lnTo>
                    <a:pt x="433601" y="22791"/>
                  </a:lnTo>
                  <a:lnTo>
                    <a:pt x="433001" y="25335"/>
                  </a:lnTo>
                  <a:lnTo>
                    <a:pt x="433659" y="28089"/>
                  </a:lnTo>
                  <a:lnTo>
                    <a:pt x="437262" y="35058"/>
                  </a:lnTo>
                  <a:lnTo>
                    <a:pt x="440578" y="36011"/>
                  </a:lnTo>
                  <a:lnTo>
                    <a:pt x="446272" y="36622"/>
                  </a:lnTo>
                  <a:lnTo>
                    <a:pt x="452316" y="31672"/>
                  </a:lnTo>
                  <a:lnTo>
                    <a:pt x="452886" y="29139"/>
                  </a:lnTo>
                  <a:lnTo>
                    <a:pt x="452207" y="26392"/>
                  </a:lnTo>
                  <a:lnTo>
                    <a:pt x="450697" y="23502"/>
                  </a:lnTo>
                  <a:lnTo>
                    <a:pt x="448631" y="21576"/>
                  </a:lnTo>
                  <a:lnTo>
                    <a:pt x="443513" y="19435"/>
                  </a:lnTo>
                  <a:lnTo>
                    <a:pt x="430420" y="17873"/>
                  </a:lnTo>
                  <a:lnTo>
                    <a:pt x="429821" y="18881"/>
                  </a:lnTo>
                  <a:lnTo>
                    <a:pt x="428625" y="27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2615"/>
          <p:cNvSpPr/>
          <p:nvPr>
            <p:custDataLst>
              <p:tags r:id="rId6"/>
            </p:custDataLst>
          </p:nvPr>
        </p:nvSpPr>
        <p:spPr>
          <a:xfrm>
            <a:off x="6105525" y="2990966"/>
            <a:ext cx="38101" cy="294636"/>
          </a:xfrm>
          <a:custGeom>
            <a:avLst/>
            <a:gdLst/>
            <a:ahLst/>
            <a:cxnLst/>
            <a:rect l="0" t="0" r="0" b="0"/>
            <a:pathLst>
              <a:path w="38101" h="294636">
                <a:moveTo>
                  <a:pt x="0" y="9409"/>
                </a:moveTo>
                <a:lnTo>
                  <a:pt x="0" y="9409"/>
                </a:lnTo>
                <a:lnTo>
                  <a:pt x="0" y="0"/>
                </a:lnTo>
                <a:lnTo>
                  <a:pt x="5056" y="4975"/>
                </a:lnTo>
                <a:lnTo>
                  <a:pt x="7539" y="10261"/>
                </a:lnTo>
                <a:lnTo>
                  <a:pt x="9491" y="54431"/>
                </a:lnTo>
                <a:lnTo>
                  <a:pt x="9525" y="101891"/>
                </a:lnTo>
                <a:lnTo>
                  <a:pt x="10583" y="126964"/>
                </a:lnTo>
                <a:lnTo>
                  <a:pt x="21284" y="171339"/>
                </a:lnTo>
                <a:lnTo>
                  <a:pt x="26415" y="190386"/>
                </a:lnTo>
                <a:lnTo>
                  <a:pt x="28448" y="234834"/>
                </a:lnTo>
                <a:lnTo>
                  <a:pt x="28575" y="280594"/>
                </a:lnTo>
                <a:lnTo>
                  <a:pt x="28575" y="294635"/>
                </a:lnTo>
                <a:lnTo>
                  <a:pt x="33631" y="289947"/>
                </a:lnTo>
                <a:lnTo>
                  <a:pt x="38100" y="2665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543"/>
          <p:cNvGrpSpPr/>
          <p:nvPr/>
        </p:nvGrpSpPr>
        <p:grpSpPr>
          <a:xfrm>
            <a:off x="6076950" y="2667000"/>
            <a:ext cx="866776" cy="323851"/>
            <a:chOff x="6076950" y="2667000"/>
            <a:chExt cx="866776" cy="323851"/>
          </a:xfrm>
        </p:grpSpPr>
        <p:sp>
          <p:nvSpPr>
            <p:cNvPr id="104" name="SMARTInkShape-2616"/>
            <p:cNvSpPr/>
            <p:nvPr>
              <p:custDataLst>
                <p:tags r:id="rId214"/>
              </p:custDataLst>
            </p:nvPr>
          </p:nvSpPr>
          <p:spPr>
            <a:xfrm>
              <a:off x="6286500" y="2686050"/>
              <a:ext cx="657226" cy="9526"/>
            </a:xfrm>
            <a:custGeom>
              <a:avLst/>
              <a:gdLst/>
              <a:ahLst/>
              <a:cxnLst/>
              <a:rect l="0" t="0" r="0" b="0"/>
              <a:pathLst>
                <a:path w="657226" h="9526">
                  <a:moveTo>
                    <a:pt x="0" y="9525"/>
                  </a:moveTo>
                  <a:lnTo>
                    <a:pt x="0" y="9525"/>
                  </a:lnTo>
                  <a:lnTo>
                    <a:pt x="46548" y="9525"/>
                  </a:lnTo>
                  <a:lnTo>
                    <a:pt x="82925" y="9525"/>
                  </a:lnTo>
                  <a:lnTo>
                    <a:pt x="127701" y="2979"/>
                  </a:lnTo>
                  <a:lnTo>
                    <a:pt x="169164" y="392"/>
                  </a:lnTo>
                  <a:lnTo>
                    <a:pt x="209460" y="116"/>
                  </a:lnTo>
                  <a:lnTo>
                    <a:pt x="249858" y="35"/>
                  </a:lnTo>
                  <a:lnTo>
                    <a:pt x="293694" y="10"/>
                  </a:lnTo>
                  <a:lnTo>
                    <a:pt x="340706" y="2"/>
                  </a:lnTo>
                  <a:lnTo>
                    <a:pt x="383388" y="0"/>
                  </a:lnTo>
                  <a:lnTo>
                    <a:pt x="427215" y="0"/>
                  </a:lnTo>
                  <a:lnTo>
                    <a:pt x="472394" y="0"/>
                  </a:lnTo>
                  <a:lnTo>
                    <a:pt x="518204" y="0"/>
                  </a:lnTo>
                  <a:lnTo>
                    <a:pt x="563918" y="0"/>
                  </a:lnTo>
                  <a:lnTo>
                    <a:pt x="610195" y="0"/>
                  </a:lnTo>
                  <a:lnTo>
                    <a:pt x="655737" y="0"/>
                  </a:lnTo>
                  <a:lnTo>
                    <a:pt x="656233" y="1058"/>
                  </a:lnTo>
                  <a:lnTo>
                    <a:pt x="6572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17"/>
            <p:cNvSpPr/>
            <p:nvPr>
              <p:custDataLst>
                <p:tags r:id="rId215"/>
              </p:custDataLst>
            </p:nvPr>
          </p:nvSpPr>
          <p:spPr>
            <a:xfrm>
              <a:off x="6324716" y="2695575"/>
              <a:ext cx="47349" cy="26825"/>
            </a:xfrm>
            <a:custGeom>
              <a:avLst/>
              <a:gdLst/>
              <a:ahLst/>
              <a:cxnLst/>
              <a:rect l="0" t="0" r="0" b="0"/>
              <a:pathLst>
                <a:path w="47349" h="26825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4" y="1058"/>
                  </a:lnTo>
                  <a:lnTo>
                    <a:pt x="1870" y="2822"/>
                  </a:lnTo>
                  <a:lnTo>
                    <a:pt x="146" y="9701"/>
                  </a:lnTo>
                  <a:lnTo>
                    <a:pt x="0" y="14189"/>
                  </a:lnTo>
                  <a:lnTo>
                    <a:pt x="2758" y="19711"/>
                  </a:lnTo>
                  <a:lnTo>
                    <a:pt x="8096" y="26824"/>
                  </a:lnTo>
                  <a:lnTo>
                    <a:pt x="9592" y="26350"/>
                  </a:lnTo>
                  <a:lnTo>
                    <a:pt x="16754" y="21683"/>
                  </a:lnTo>
                  <a:lnTo>
                    <a:pt x="27941" y="19153"/>
                  </a:lnTo>
                  <a:lnTo>
                    <a:pt x="19046" y="19051"/>
                  </a:lnTo>
                  <a:lnTo>
                    <a:pt x="41328" y="19050"/>
                  </a:lnTo>
                  <a:lnTo>
                    <a:pt x="43388" y="17992"/>
                  </a:lnTo>
                  <a:lnTo>
                    <a:pt x="44761" y="16228"/>
                  </a:lnTo>
                  <a:lnTo>
                    <a:pt x="46966" y="10849"/>
                  </a:lnTo>
                  <a:lnTo>
                    <a:pt x="47348" y="4861"/>
                  </a:lnTo>
                  <a:lnTo>
                    <a:pt x="45285" y="3241"/>
                  </a:lnTo>
                  <a:lnTo>
                    <a:pt x="31093" y="426"/>
                  </a:lnTo>
                  <a:lnTo>
                    <a:pt x="31273" y="284"/>
                  </a:lnTo>
                  <a:lnTo>
                    <a:pt x="379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18"/>
            <p:cNvSpPr/>
            <p:nvPr>
              <p:custDataLst>
                <p:tags r:id="rId216"/>
              </p:custDataLst>
            </p:nvPr>
          </p:nvSpPr>
          <p:spPr>
            <a:xfrm>
              <a:off x="6353175" y="2667000"/>
              <a:ext cx="18658" cy="291239"/>
            </a:xfrm>
            <a:custGeom>
              <a:avLst/>
              <a:gdLst/>
              <a:ahLst/>
              <a:cxnLst/>
              <a:rect l="0" t="0" r="0" b="0"/>
              <a:pathLst>
                <a:path w="18658" h="291239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6"/>
                  </a:lnTo>
                  <a:lnTo>
                    <a:pt x="5056" y="17334"/>
                  </a:lnTo>
                  <a:lnTo>
                    <a:pt x="6545" y="20022"/>
                  </a:lnTo>
                  <a:lnTo>
                    <a:pt x="9350" y="47217"/>
                  </a:lnTo>
                  <a:lnTo>
                    <a:pt x="9518" y="89256"/>
                  </a:lnTo>
                  <a:lnTo>
                    <a:pt x="9525" y="136359"/>
                  </a:lnTo>
                  <a:lnTo>
                    <a:pt x="9525" y="183719"/>
                  </a:lnTo>
                  <a:lnTo>
                    <a:pt x="9525" y="228598"/>
                  </a:lnTo>
                  <a:lnTo>
                    <a:pt x="9525" y="276092"/>
                  </a:lnTo>
                  <a:lnTo>
                    <a:pt x="9525" y="290806"/>
                  </a:lnTo>
                  <a:lnTo>
                    <a:pt x="10583" y="291238"/>
                  </a:lnTo>
                  <a:lnTo>
                    <a:pt x="18657" y="286026"/>
                  </a:lnTo>
                  <a:lnTo>
                    <a:pt x="10815" y="277574"/>
                  </a:lnTo>
                  <a:lnTo>
                    <a:pt x="9525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619"/>
            <p:cNvSpPr/>
            <p:nvPr>
              <p:custDataLst>
                <p:tags r:id="rId217"/>
              </p:custDataLst>
            </p:nvPr>
          </p:nvSpPr>
          <p:spPr>
            <a:xfrm>
              <a:off x="6076950" y="2971800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491" y="9535"/>
                  </a:lnTo>
                  <a:lnTo>
                    <a:pt x="9525" y="116"/>
                  </a:lnTo>
                  <a:lnTo>
                    <a:pt x="9525" y="5091"/>
                  </a:lnTo>
                  <a:lnTo>
                    <a:pt x="10583" y="6569"/>
                  </a:lnTo>
                  <a:lnTo>
                    <a:pt x="14581" y="8211"/>
                  </a:lnTo>
                  <a:lnTo>
                    <a:pt x="56073" y="9474"/>
                  </a:lnTo>
                  <a:lnTo>
                    <a:pt x="95304" y="8460"/>
                  </a:lnTo>
                  <a:lnTo>
                    <a:pt x="139877" y="1323"/>
                  </a:lnTo>
                  <a:lnTo>
                    <a:pt x="181440" y="261"/>
                  </a:lnTo>
                  <a:lnTo>
                    <a:pt x="223675" y="51"/>
                  </a:lnTo>
                  <a:lnTo>
                    <a:pt x="267705" y="3"/>
                  </a:lnTo>
                  <a:lnTo>
                    <a:pt x="290624" y="0"/>
                  </a:lnTo>
                  <a:lnTo>
                    <a:pt x="292174" y="1058"/>
                  </a:lnTo>
                  <a:lnTo>
                    <a:pt x="293208" y="2822"/>
                  </a:lnTo>
                  <a:lnTo>
                    <a:pt x="295239" y="9409"/>
                  </a:lnTo>
                  <a:lnTo>
                    <a:pt x="304800" y="9525"/>
                  </a:lnTo>
                  <a:lnTo>
                    <a:pt x="304800" y="4469"/>
                  </a:lnTo>
                  <a:lnTo>
                    <a:pt x="303742" y="2979"/>
                  </a:lnTo>
                  <a:lnTo>
                    <a:pt x="301978" y="1986"/>
                  </a:lnTo>
                  <a:lnTo>
                    <a:pt x="295668" y="116"/>
                  </a:lnTo>
                  <a:lnTo>
                    <a:pt x="290335" y="35"/>
                  </a:lnTo>
                  <a:lnTo>
                    <a:pt x="288806" y="1081"/>
                  </a:lnTo>
                  <a:lnTo>
                    <a:pt x="287787" y="2838"/>
                  </a:lnTo>
                  <a:lnTo>
                    <a:pt x="285753" y="9515"/>
                  </a:lnTo>
                  <a:lnTo>
                    <a:pt x="290807" y="9522"/>
                  </a:lnTo>
                  <a:lnTo>
                    <a:pt x="292297" y="8465"/>
                  </a:lnTo>
                  <a:lnTo>
                    <a:pt x="293289" y="6702"/>
                  </a:lnTo>
                  <a:lnTo>
                    <a:pt x="295159" y="392"/>
                  </a:lnTo>
                  <a:lnTo>
                    <a:pt x="286140" y="10"/>
                  </a:lnTo>
                  <a:lnTo>
                    <a:pt x="285866" y="5060"/>
                  </a:lnTo>
                  <a:lnTo>
                    <a:pt x="286885" y="6548"/>
                  </a:lnTo>
                  <a:lnTo>
                    <a:pt x="2952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2620"/>
          <p:cNvSpPr/>
          <p:nvPr>
            <p:custDataLst>
              <p:tags r:id="rId7"/>
            </p:custDataLst>
          </p:nvPr>
        </p:nvSpPr>
        <p:spPr>
          <a:xfrm>
            <a:off x="6905625" y="2457601"/>
            <a:ext cx="28576" cy="218921"/>
          </a:xfrm>
          <a:custGeom>
            <a:avLst/>
            <a:gdLst/>
            <a:ahLst/>
            <a:cxnLst/>
            <a:rect l="0" t="0" r="0" b="0"/>
            <a:pathLst>
              <a:path w="28576" h="218921">
                <a:moveTo>
                  <a:pt x="0" y="199874"/>
                </a:moveTo>
                <a:lnTo>
                  <a:pt x="0" y="199874"/>
                </a:lnTo>
                <a:lnTo>
                  <a:pt x="0" y="209007"/>
                </a:lnTo>
                <a:lnTo>
                  <a:pt x="8200" y="217566"/>
                </a:lnTo>
                <a:lnTo>
                  <a:pt x="9701" y="216960"/>
                </a:lnTo>
                <a:lnTo>
                  <a:pt x="17610" y="210604"/>
                </a:lnTo>
                <a:lnTo>
                  <a:pt x="18410" y="207112"/>
                </a:lnTo>
                <a:lnTo>
                  <a:pt x="18924" y="201304"/>
                </a:lnTo>
                <a:lnTo>
                  <a:pt x="69" y="209368"/>
                </a:lnTo>
                <a:lnTo>
                  <a:pt x="9515" y="199884"/>
                </a:lnTo>
                <a:lnTo>
                  <a:pt x="9524" y="208076"/>
                </a:lnTo>
                <a:lnTo>
                  <a:pt x="19045" y="218919"/>
                </a:lnTo>
                <a:lnTo>
                  <a:pt x="19047" y="218920"/>
                </a:lnTo>
                <a:lnTo>
                  <a:pt x="19050" y="172578"/>
                </a:lnTo>
                <a:lnTo>
                  <a:pt x="21872" y="163754"/>
                </a:lnTo>
                <a:lnTo>
                  <a:pt x="24106" y="159918"/>
                </a:lnTo>
                <a:lnTo>
                  <a:pt x="23767" y="147191"/>
                </a:lnTo>
                <a:lnTo>
                  <a:pt x="19464" y="105016"/>
                </a:lnTo>
                <a:lnTo>
                  <a:pt x="19066" y="60385"/>
                </a:lnTo>
                <a:lnTo>
                  <a:pt x="17996" y="44479"/>
                </a:lnTo>
                <a:lnTo>
                  <a:pt x="10850" y="25691"/>
                </a:lnTo>
                <a:lnTo>
                  <a:pt x="9559" y="9943"/>
                </a:lnTo>
                <a:lnTo>
                  <a:pt x="393" y="256"/>
                </a:lnTo>
                <a:lnTo>
                  <a:pt x="1" y="23530"/>
                </a:lnTo>
                <a:lnTo>
                  <a:pt x="1059" y="24103"/>
                </a:lnTo>
                <a:lnTo>
                  <a:pt x="2822" y="23426"/>
                </a:lnTo>
                <a:lnTo>
                  <a:pt x="7604" y="20911"/>
                </a:lnTo>
                <a:lnTo>
                  <a:pt x="17333" y="19164"/>
                </a:lnTo>
                <a:lnTo>
                  <a:pt x="17905" y="18017"/>
                </a:lnTo>
                <a:lnTo>
                  <a:pt x="18542" y="13921"/>
                </a:lnTo>
                <a:lnTo>
                  <a:pt x="16001" y="8572"/>
                </a:lnTo>
                <a:lnTo>
                  <a:pt x="10804" y="1572"/>
                </a:lnTo>
                <a:lnTo>
                  <a:pt x="7272" y="615"/>
                </a:lnTo>
                <a:lnTo>
                  <a:pt x="1436" y="0"/>
                </a:lnTo>
                <a:lnTo>
                  <a:pt x="957" y="1008"/>
                </a:lnTo>
                <a:lnTo>
                  <a:pt x="426" y="4950"/>
                </a:lnTo>
                <a:lnTo>
                  <a:pt x="1343" y="6425"/>
                </a:lnTo>
                <a:lnTo>
                  <a:pt x="3011" y="7408"/>
                </a:lnTo>
                <a:lnTo>
                  <a:pt x="10417" y="8792"/>
                </a:lnTo>
                <a:lnTo>
                  <a:pt x="28575" y="93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2621"/>
          <p:cNvSpPr/>
          <p:nvPr>
            <p:custDataLst>
              <p:tags r:id="rId8"/>
            </p:custDataLst>
          </p:nvPr>
        </p:nvSpPr>
        <p:spPr>
          <a:xfrm>
            <a:off x="6905625" y="2346923"/>
            <a:ext cx="142876" cy="81953"/>
          </a:xfrm>
          <a:custGeom>
            <a:avLst/>
            <a:gdLst/>
            <a:ahLst/>
            <a:cxnLst/>
            <a:rect l="0" t="0" r="0" b="0"/>
            <a:pathLst>
              <a:path w="142876" h="81953">
                <a:moveTo>
                  <a:pt x="0" y="81952"/>
                </a:moveTo>
                <a:lnTo>
                  <a:pt x="0" y="81952"/>
                </a:lnTo>
                <a:lnTo>
                  <a:pt x="33114" y="80894"/>
                </a:lnTo>
                <a:lnTo>
                  <a:pt x="63064" y="74413"/>
                </a:lnTo>
                <a:lnTo>
                  <a:pt x="110324" y="72602"/>
                </a:lnTo>
                <a:lnTo>
                  <a:pt x="142875" y="72427"/>
                </a:lnTo>
                <a:lnTo>
                  <a:pt x="142875" y="29865"/>
                </a:lnTo>
                <a:lnTo>
                  <a:pt x="14287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2622"/>
          <p:cNvSpPr/>
          <p:nvPr>
            <p:custDataLst>
              <p:tags r:id="rId9"/>
            </p:custDataLst>
          </p:nvPr>
        </p:nvSpPr>
        <p:spPr>
          <a:xfrm>
            <a:off x="6915150" y="2162175"/>
            <a:ext cx="371476" cy="190501"/>
          </a:xfrm>
          <a:custGeom>
            <a:avLst/>
            <a:gdLst/>
            <a:ahLst/>
            <a:cxnLst/>
            <a:rect l="0" t="0" r="0" b="0"/>
            <a:pathLst>
              <a:path w="371476" h="190501">
                <a:moveTo>
                  <a:pt x="0" y="190500"/>
                </a:moveTo>
                <a:lnTo>
                  <a:pt x="0" y="190500"/>
                </a:lnTo>
                <a:lnTo>
                  <a:pt x="9525" y="190500"/>
                </a:lnTo>
                <a:lnTo>
                  <a:pt x="19050" y="180975"/>
                </a:lnTo>
                <a:lnTo>
                  <a:pt x="36775" y="180975"/>
                </a:lnTo>
                <a:lnTo>
                  <a:pt x="37217" y="179917"/>
                </a:lnTo>
                <a:lnTo>
                  <a:pt x="38090" y="171566"/>
                </a:lnTo>
                <a:lnTo>
                  <a:pt x="47615" y="171450"/>
                </a:lnTo>
                <a:lnTo>
                  <a:pt x="57150" y="161925"/>
                </a:lnTo>
                <a:lnTo>
                  <a:pt x="74866" y="161925"/>
                </a:lnTo>
                <a:lnTo>
                  <a:pt x="75311" y="160867"/>
                </a:lnTo>
                <a:lnTo>
                  <a:pt x="76083" y="153724"/>
                </a:lnTo>
                <a:lnTo>
                  <a:pt x="78970" y="152989"/>
                </a:lnTo>
                <a:lnTo>
                  <a:pt x="85330" y="152435"/>
                </a:lnTo>
                <a:lnTo>
                  <a:pt x="104045" y="142701"/>
                </a:lnTo>
                <a:lnTo>
                  <a:pt x="111850" y="136591"/>
                </a:lnTo>
                <a:lnTo>
                  <a:pt x="122039" y="133777"/>
                </a:lnTo>
                <a:lnTo>
                  <a:pt x="169576" y="96240"/>
                </a:lnTo>
                <a:lnTo>
                  <a:pt x="170617" y="95690"/>
                </a:lnTo>
                <a:lnTo>
                  <a:pt x="176260" y="95380"/>
                </a:lnTo>
                <a:lnTo>
                  <a:pt x="181701" y="92486"/>
                </a:lnTo>
                <a:lnTo>
                  <a:pt x="187648" y="88729"/>
                </a:lnTo>
                <a:lnTo>
                  <a:pt x="198186" y="86121"/>
                </a:lnTo>
                <a:lnTo>
                  <a:pt x="207266" y="79257"/>
                </a:lnTo>
                <a:lnTo>
                  <a:pt x="216164" y="76047"/>
                </a:lnTo>
                <a:lnTo>
                  <a:pt x="225503" y="69922"/>
                </a:lnTo>
                <a:lnTo>
                  <a:pt x="234972" y="66579"/>
                </a:lnTo>
                <a:lnTo>
                  <a:pt x="244482" y="60414"/>
                </a:lnTo>
                <a:lnTo>
                  <a:pt x="255294" y="57580"/>
                </a:lnTo>
                <a:lnTo>
                  <a:pt x="264408" y="50689"/>
                </a:lnTo>
                <a:lnTo>
                  <a:pt x="273312" y="48533"/>
                </a:lnTo>
                <a:lnTo>
                  <a:pt x="279517" y="48029"/>
                </a:lnTo>
                <a:lnTo>
                  <a:pt x="285802" y="44982"/>
                </a:lnTo>
                <a:lnTo>
                  <a:pt x="301632" y="32460"/>
                </a:lnTo>
                <a:lnTo>
                  <a:pt x="314326" y="26520"/>
                </a:lnTo>
                <a:lnTo>
                  <a:pt x="327025" y="15469"/>
                </a:lnTo>
                <a:lnTo>
                  <a:pt x="336197" y="12167"/>
                </a:lnTo>
                <a:lnTo>
                  <a:pt x="349220" y="10047"/>
                </a:lnTo>
                <a:lnTo>
                  <a:pt x="362364" y="2055"/>
                </a:lnTo>
                <a:lnTo>
                  <a:pt x="3714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547"/>
          <p:cNvGrpSpPr/>
          <p:nvPr/>
        </p:nvGrpSpPr>
        <p:grpSpPr>
          <a:xfrm>
            <a:off x="7162801" y="2047876"/>
            <a:ext cx="152400" cy="209550"/>
            <a:chOff x="7162801" y="2047876"/>
            <a:chExt cx="152400" cy="209550"/>
          </a:xfrm>
        </p:grpSpPr>
        <p:sp>
          <p:nvSpPr>
            <p:cNvPr id="112" name="SMARTInkShape-2623"/>
            <p:cNvSpPr/>
            <p:nvPr>
              <p:custDataLst>
                <p:tags r:id="rId212"/>
              </p:custDataLst>
            </p:nvPr>
          </p:nvSpPr>
          <p:spPr>
            <a:xfrm>
              <a:off x="7162801" y="2047876"/>
              <a:ext cx="36775" cy="209550"/>
            </a:xfrm>
            <a:custGeom>
              <a:avLst/>
              <a:gdLst/>
              <a:ahLst/>
              <a:cxnLst/>
              <a:rect l="0" t="0" r="0" b="0"/>
              <a:pathLst>
                <a:path w="36775" h="209550">
                  <a:moveTo>
                    <a:pt x="9524" y="9524"/>
                  </a:moveTo>
                  <a:lnTo>
                    <a:pt x="9524" y="9524"/>
                  </a:lnTo>
                  <a:lnTo>
                    <a:pt x="1324" y="9524"/>
                  </a:lnTo>
                  <a:lnTo>
                    <a:pt x="882" y="8466"/>
                  </a:lnTo>
                  <a:lnTo>
                    <a:pt x="0" y="9"/>
                  </a:lnTo>
                  <a:lnTo>
                    <a:pt x="8199" y="0"/>
                  </a:lnTo>
                  <a:lnTo>
                    <a:pt x="8641" y="1058"/>
                  </a:lnTo>
                  <a:lnTo>
                    <a:pt x="9408" y="8200"/>
                  </a:lnTo>
                  <a:lnTo>
                    <a:pt x="17715" y="17609"/>
                  </a:lnTo>
                  <a:lnTo>
                    <a:pt x="18654" y="23679"/>
                  </a:lnTo>
                  <a:lnTo>
                    <a:pt x="20030" y="41757"/>
                  </a:lnTo>
                  <a:lnTo>
                    <a:pt x="27240" y="59970"/>
                  </a:lnTo>
                  <a:lnTo>
                    <a:pt x="28496" y="107417"/>
                  </a:lnTo>
                  <a:lnTo>
                    <a:pt x="29626" y="144944"/>
                  </a:lnTo>
                  <a:lnTo>
                    <a:pt x="36774" y="164535"/>
                  </a:lnTo>
                  <a:lnTo>
                    <a:pt x="36157" y="167898"/>
                  </a:lnTo>
                  <a:lnTo>
                    <a:pt x="29379" y="180745"/>
                  </a:lnTo>
                  <a:lnTo>
                    <a:pt x="28574" y="209549"/>
                  </a:lnTo>
                  <a:lnTo>
                    <a:pt x="28574" y="200024"/>
                  </a:lnTo>
                  <a:lnTo>
                    <a:pt x="19049" y="200024"/>
                  </a:lnTo>
                  <a:lnTo>
                    <a:pt x="19049" y="19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624"/>
            <p:cNvSpPr/>
            <p:nvPr>
              <p:custDataLst>
                <p:tags r:id="rId213"/>
              </p:custDataLst>
            </p:nvPr>
          </p:nvSpPr>
          <p:spPr>
            <a:xfrm>
              <a:off x="7191528" y="2057400"/>
              <a:ext cx="123673" cy="9526"/>
            </a:xfrm>
            <a:custGeom>
              <a:avLst/>
              <a:gdLst/>
              <a:ahLst/>
              <a:cxnLst/>
              <a:rect l="0" t="0" r="0" b="0"/>
              <a:pathLst>
                <a:path w="123673" h="9526">
                  <a:moveTo>
                    <a:pt x="18897" y="9525"/>
                  </a:moveTo>
                  <a:lnTo>
                    <a:pt x="18897" y="9525"/>
                  </a:lnTo>
                  <a:lnTo>
                    <a:pt x="64332" y="9525"/>
                  </a:lnTo>
                  <a:lnTo>
                    <a:pt x="93612" y="9525"/>
                  </a:lnTo>
                  <a:lnTo>
                    <a:pt x="104190" y="392"/>
                  </a:lnTo>
                  <a:lnTo>
                    <a:pt x="123672" y="0"/>
                  </a:lnTo>
                  <a:lnTo>
                    <a:pt x="114540" y="0"/>
                  </a:lnTo>
                  <a:lnTo>
                    <a:pt x="106620" y="6546"/>
                  </a:lnTo>
                  <a:lnTo>
                    <a:pt x="97924" y="8642"/>
                  </a:lnTo>
                  <a:lnTo>
                    <a:pt x="91767" y="9133"/>
                  </a:lnTo>
                  <a:lnTo>
                    <a:pt x="85503" y="6529"/>
                  </a:lnTo>
                  <a:lnTo>
                    <a:pt x="79192" y="2902"/>
                  </a:lnTo>
                  <a:lnTo>
                    <a:pt x="68630" y="860"/>
                  </a:lnTo>
                  <a:lnTo>
                    <a:pt x="21088" y="3"/>
                  </a:lnTo>
                  <a:lnTo>
                    <a:pt x="0" y="0"/>
                  </a:lnTo>
                  <a:lnTo>
                    <a:pt x="13118" y="0"/>
                  </a:lnTo>
                  <a:lnTo>
                    <a:pt x="19150" y="2822"/>
                  </a:lnTo>
                  <a:lnTo>
                    <a:pt x="22242" y="5057"/>
                  </a:lnTo>
                  <a:lnTo>
                    <a:pt x="36704" y="8201"/>
                  </a:lnTo>
                  <a:lnTo>
                    <a:pt x="82496" y="9502"/>
                  </a:lnTo>
                  <a:lnTo>
                    <a:pt x="98184" y="8460"/>
                  </a:lnTo>
                  <a:lnTo>
                    <a:pt x="113945" y="116"/>
                  </a:lnTo>
                  <a:lnTo>
                    <a:pt x="114087" y="5091"/>
                  </a:lnTo>
                  <a:lnTo>
                    <a:pt x="113049" y="6569"/>
                  </a:lnTo>
                  <a:lnTo>
                    <a:pt x="104622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48"/>
          <p:cNvGrpSpPr/>
          <p:nvPr/>
        </p:nvGrpSpPr>
        <p:grpSpPr>
          <a:xfrm>
            <a:off x="6991350" y="2238375"/>
            <a:ext cx="190498" cy="152272"/>
            <a:chOff x="6991350" y="2238375"/>
            <a:chExt cx="190498" cy="152272"/>
          </a:xfrm>
        </p:grpSpPr>
        <p:sp>
          <p:nvSpPr>
            <p:cNvPr id="115" name="SMARTInkShape-2625"/>
            <p:cNvSpPr/>
            <p:nvPr>
              <p:custDataLst>
                <p:tags r:id="rId209"/>
              </p:custDataLst>
            </p:nvPr>
          </p:nvSpPr>
          <p:spPr>
            <a:xfrm>
              <a:off x="6991350" y="2238375"/>
              <a:ext cx="190498" cy="17103"/>
            </a:xfrm>
            <a:custGeom>
              <a:avLst/>
              <a:gdLst/>
              <a:ahLst/>
              <a:cxnLst/>
              <a:rect l="0" t="0" r="0" b="0"/>
              <a:pathLst>
                <a:path w="190498" h="17103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0" y="5091"/>
                  </a:lnTo>
                  <a:lnTo>
                    <a:pt x="1058" y="6569"/>
                  </a:lnTo>
                  <a:lnTo>
                    <a:pt x="5056" y="8211"/>
                  </a:lnTo>
                  <a:lnTo>
                    <a:pt x="31471" y="12296"/>
                  </a:lnTo>
                  <a:lnTo>
                    <a:pt x="43621" y="16048"/>
                  </a:lnTo>
                  <a:lnTo>
                    <a:pt x="67252" y="17102"/>
                  </a:lnTo>
                  <a:lnTo>
                    <a:pt x="106314" y="10732"/>
                  </a:lnTo>
                  <a:lnTo>
                    <a:pt x="151947" y="9631"/>
                  </a:lnTo>
                  <a:lnTo>
                    <a:pt x="190497" y="9525"/>
                  </a:lnTo>
                  <a:lnTo>
                    <a:pt x="181009" y="95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626"/>
            <p:cNvSpPr/>
            <p:nvPr>
              <p:custDataLst>
                <p:tags r:id="rId210"/>
              </p:custDataLst>
            </p:nvPr>
          </p:nvSpPr>
          <p:spPr>
            <a:xfrm>
              <a:off x="7010400" y="2257541"/>
              <a:ext cx="19051" cy="133106"/>
            </a:xfrm>
            <a:custGeom>
              <a:avLst/>
              <a:gdLst/>
              <a:ahLst/>
              <a:cxnLst/>
              <a:rect l="0" t="0" r="0" b="0"/>
              <a:pathLst>
                <a:path w="19051" h="133106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13152"/>
                  </a:lnTo>
                  <a:lnTo>
                    <a:pt x="2822" y="19186"/>
                  </a:lnTo>
                  <a:lnTo>
                    <a:pt x="6545" y="25396"/>
                  </a:lnTo>
                  <a:lnTo>
                    <a:pt x="8642" y="35900"/>
                  </a:lnTo>
                  <a:lnTo>
                    <a:pt x="10561" y="81291"/>
                  </a:lnTo>
                  <a:lnTo>
                    <a:pt x="16064" y="92679"/>
                  </a:lnTo>
                  <a:lnTo>
                    <a:pt x="19050" y="133105"/>
                  </a:lnTo>
                  <a:lnTo>
                    <a:pt x="19050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627"/>
            <p:cNvSpPr/>
            <p:nvPr>
              <p:custDataLst>
                <p:tags r:id="rId211"/>
              </p:custDataLst>
            </p:nvPr>
          </p:nvSpPr>
          <p:spPr>
            <a:xfrm>
              <a:off x="7029450" y="2295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2628"/>
          <p:cNvSpPr/>
          <p:nvPr>
            <p:custDataLst>
              <p:tags r:id="rId10"/>
            </p:custDataLst>
          </p:nvPr>
        </p:nvSpPr>
        <p:spPr>
          <a:xfrm>
            <a:off x="276225" y="1590675"/>
            <a:ext cx="2343151" cy="1028701"/>
          </a:xfrm>
          <a:custGeom>
            <a:avLst/>
            <a:gdLst/>
            <a:ahLst/>
            <a:cxnLst/>
            <a:rect l="0" t="0" r="0" b="0"/>
            <a:pathLst>
              <a:path w="2343151" h="1028701">
                <a:moveTo>
                  <a:pt x="0" y="1019175"/>
                </a:moveTo>
                <a:lnTo>
                  <a:pt x="0" y="1019175"/>
                </a:lnTo>
                <a:lnTo>
                  <a:pt x="5056" y="1019175"/>
                </a:lnTo>
                <a:lnTo>
                  <a:pt x="6546" y="1020233"/>
                </a:lnTo>
                <a:lnTo>
                  <a:pt x="7539" y="1021997"/>
                </a:lnTo>
                <a:lnTo>
                  <a:pt x="9515" y="1028665"/>
                </a:lnTo>
                <a:lnTo>
                  <a:pt x="54244" y="1028700"/>
                </a:lnTo>
                <a:lnTo>
                  <a:pt x="98426" y="1028700"/>
                </a:lnTo>
                <a:lnTo>
                  <a:pt x="145984" y="1028700"/>
                </a:lnTo>
                <a:lnTo>
                  <a:pt x="192678" y="1028700"/>
                </a:lnTo>
                <a:lnTo>
                  <a:pt x="203110" y="1027642"/>
                </a:lnTo>
                <a:lnTo>
                  <a:pt x="221252" y="1021161"/>
                </a:lnTo>
                <a:lnTo>
                  <a:pt x="263652" y="1019291"/>
                </a:lnTo>
                <a:lnTo>
                  <a:pt x="309613" y="1007421"/>
                </a:lnTo>
                <a:lnTo>
                  <a:pt x="354834" y="997944"/>
                </a:lnTo>
                <a:lnTo>
                  <a:pt x="387275" y="991567"/>
                </a:lnTo>
                <a:lnTo>
                  <a:pt x="432155" y="989626"/>
                </a:lnTo>
                <a:lnTo>
                  <a:pt x="476715" y="982410"/>
                </a:lnTo>
                <a:lnTo>
                  <a:pt x="520183" y="981192"/>
                </a:lnTo>
                <a:lnTo>
                  <a:pt x="562743" y="973551"/>
                </a:lnTo>
                <a:lnTo>
                  <a:pt x="608643" y="970755"/>
                </a:lnTo>
                <a:lnTo>
                  <a:pt x="649037" y="963384"/>
                </a:lnTo>
                <a:lnTo>
                  <a:pt x="687962" y="954665"/>
                </a:lnTo>
                <a:lnTo>
                  <a:pt x="733710" y="945180"/>
                </a:lnTo>
                <a:lnTo>
                  <a:pt x="781088" y="935204"/>
                </a:lnTo>
                <a:lnTo>
                  <a:pt x="823963" y="923320"/>
                </a:lnTo>
                <a:lnTo>
                  <a:pt x="865844" y="911105"/>
                </a:lnTo>
                <a:lnTo>
                  <a:pt x="904691" y="905047"/>
                </a:lnTo>
                <a:lnTo>
                  <a:pt x="942939" y="894757"/>
                </a:lnTo>
                <a:lnTo>
                  <a:pt x="981068" y="882533"/>
                </a:lnTo>
                <a:lnTo>
                  <a:pt x="1022349" y="869927"/>
                </a:lnTo>
                <a:lnTo>
                  <a:pt x="1067387" y="860418"/>
                </a:lnTo>
                <a:lnTo>
                  <a:pt x="1112660" y="847724"/>
                </a:lnTo>
                <a:lnTo>
                  <a:pt x="1152176" y="835025"/>
                </a:lnTo>
                <a:lnTo>
                  <a:pt x="1190556" y="822325"/>
                </a:lnTo>
                <a:lnTo>
                  <a:pt x="1228711" y="809625"/>
                </a:lnTo>
                <a:lnTo>
                  <a:pt x="1266822" y="796925"/>
                </a:lnTo>
                <a:lnTo>
                  <a:pt x="1304925" y="784225"/>
                </a:lnTo>
                <a:lnTo>
                  <a:pt x="1343025" y="768703"/>
                </a:lnTo>
                <a:lnTo>
                  <a:pt x="1390650" y="745949"/>
                </a:lnTo>
                <a:lnTo>
                  <a:pt x="1438275" y="722165"/>
                </a:lnTo>
                <a:lnTo>
                  <a:pt x="1477433" y="700705"/>
                </a:lnTo>
                <a:lnTo>
                  <a:pt x="1522014" y="678906"/>
                </a:lnTo>
                <a:lnTo>
                  <a:pt x="1561708" y="659038"/>
                </a:lnTo>
                <a:lnTo>
                  <a:pt x="1600122" y="634731"/>
                </a:lnTo>
                <a:lnTo>
                  <a:pt x="1638285" y="609547"/>
                </a:lnTo>
                <a:lnTo>
                  <a:pt x="1676397" y="584190"/>
                </a:lnTo>
                <a:lnTo>
                  <a:pt x="1714499" y="558798"/>
                </a:lnTo>
                <a:lnTo>
                  <a:pt x="1752600" y="533400"/>
                </a:lnTo>
                <a:lnTo>
                  <a:pt x="1795756" y="508000"/>
                </a:lnTo>
                <a:lnTo>
                  <a:pt x="1839723" y="476250"/>
                </a:lnTo>
                <a:lnTo>
                  <a:pt x="1886134" y="437954"/>
                </a:lnTo>
                <a:lnTo>
                  <a:pt x="1933599" y="403617"/>
                </a:lnTo>
                <a:lnTo>
                  <a:pt x="1978381" y="363988"/>
                </a:lnTo>
                <a:lnTo>
                  <a:pt x="2021875" y="321207"/>
                </a:lnTo>
                <a:lnTo>
                  <a:pt x="2066315" y="276829"/>
                </a:lnTo>
                <a:lnTo>
                  <a:pt x="2107794" y="238178"/>
                </a:lnTo>
                <a:lnTo>
                  <a:pt x="2144352" y="206382"/>
                </a:lnTo>
                <a:lnTo>
                  <a:pt x="2166807" y="180976"/>
                </a:lnTo>
                <a:lnTo>
                  <a:pt x="2210410" y="135075"/>
                </a:lnTo>
                <a:lnTo>
                  <a:pt x="2245198" y="95591"/>
                </a:lnTo>
                <a:lnTo>
                  <a:pt x="2266149" y="72420"/>
                </a:lnTo>
                <a:lnTo>
                  <a:pt x="2285763" y="53208"/>
                </a:lnTo>
                <a:lnTo>
                  <a:pt x="2312231" y="23156"/>
                </a:lnTo>
                <a:lnTo>
                  <a:pt x="23431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2629"/>
          <p:cNvSpPr/>
          <p:nvPr>
            <p:custDataLst>
              <p:tags r:id="rId11"/>
            </p:custDataLst>
          </p:nvPr>
        </p:nvSpPr>
        <p:spPr>
          <a:xfrm>
            <a:off x="790585" y="2343325"/>
            <a:ext cx="1428725" cy="56973"/>
          </a:xfrm>
          <a:custGeom>
            <a:avLst/>
            <a:gdLst/>
            <a:ahLst/>
            <a:cxnLst/>
            <a:rect l="0" t="0" r="0" b="0"/>
            <a:pathLst>
              <a:path w="1428725" h="56973">
                <a:moveTo>
                  <a:pt x="19040" y="28400"/>
                </a:moveTo>
                <a:lnTo>
                  <a:pt x="19040" y="28400"/>
                </a:lnTo>
                <a:lnTo>
                  <a:pt x="13983" y="28400"/>
                </a:lnTo>
                <a:lnTo>
                  <a:pt x="12494" y="27342"/>
                </a:lnTo>
                <a:lnTo>
                  <a:pt x="11501" y="25578"/>
                </a:lnTo>
                <a:lnTo>
                  <a:pt x="9631" y="19267"/>
                </a:lnTo>
                <a:lnTo>
                  <a:pt x="0" y="18875"/>
                </a:lnTo>
                <a:lnTo>
                  <a:pt x="46274" y="18875"/>
                </a:lnTo>
                <a:lnTo>
                  <a:pt x="69859" y="17817"/>
                </a:lnTo>
                <a:lnTo>
                  <a:pt x="83722" y="12329"/>
                </a:lnTo>
                <a:lnTo>
                  <a:pt x="127455" y="9611"/>
                </a:lnTo>
                <a:lnTo>
                  <a:pt x="171919" y="9385"/>
                </a:lnTo>
                <a:lnTo>
                  <a:pt x="216181" y="8299"/>
                </a:lnTo>
                <a:lnTo>
                  <a:pt x="262240" y="1812"/>
                </a:lnTo>
                <a:lnTo>
                  <a:pt x="306294" y="414"/>
                </a:lnTo>
                <a:lnTo>
                  <a:pt x="352861" y="0"/>
                </a:lnTo>
                <a:lnTo>
                  <a:pt x="385421" y="961"/>
                </a:lnTo>
                <a:lnTo>
                  <a:pt x="421060" y="4916"/>
                </a:lnTo>
                <a:lnTo>
                  <a:pt x="458065" y="7379"/>
                </a:lnTo>
                <a:lnTo>
                  <a:pt x="495679" y="8474"/>
                </a:lnTo>
                <a:lnTo>
                  <a:pt x="533563" y="8961"/>
                </a:lnTo>
                <a:lnTo>
                  <a:pt x="574389" y="9177"/>
                </a:lnTo>
                <a:lnTo>
                  <a:pt x="617229" y="10331"/>
                </a:lnTo>
                <a:lnTo>
                  <a:pt x="660963" y="14372"/>
                </a:lnTo>
                <a:lnTo>
                  <a:pt x="705095" y="16874"/>
                </a:lnTo>
                <a:lnTo>
                  <a:pt x="748345" y="17986"/>
                </a:lnTo>
                <a:lnTo>
                  <a:pt x="788734" y="18480"/>
                </a:lnTo>
                <a:lnTo>
                  <a:pt x="830673" y="18699"/>
                </a:lnTo>
                <a:lnTo>
                  <a:pt x="874008" y="19855"/>
                </a:lnTo>
                <a:lnTo>
                  <a:pt x="917962" y="23897"/>
                </a:lnTo>
                <a:lnTo>
                  <a:pt x="959369" y="26399"/>
                </a:lnTo>
                <a:lnTo>
                  <a:pt x="999997" y="28569"/>
                </a:lnTo>
                <a:lnTo>
                  <a:pt x="1042749" y="33061"/>
                </a:lnTo>
                <a:lnTo>
                  <a:pt x="1083622" y="35763"/>
                </a:lnTo>
                <a:lnTo>
                  <a:pt x="1121896" y="36964"/>
                </a:lnTo>
                <a:lnTo>
                  <a:pt x="1156545" y="37498"/>
                </a:lnTo>
                <a:lnTo>
                  <a:pt x="1189584" y="40557"/>
                </a:lnTo>
                <a:lnTo>
                  <a:pt x="1235112" y="45408"/>
                </a:lnTo>
                <a:lnTo>
                  <a:pt x="1275413" y="46845"/>
                </a:lnTo>
                <a:lnTo>
                  <a:pt x="1314165" y="47270"/>
                </a:lnTo>
                <a:lnTo>
                  <a:pt x="1346814" y="50219"/>
                </a:lnTo>
                <a:lnTo>
                  <a:pt x="1390138" y="56382"/>
                </a:lnTo>
                <a:lnTo>
                  <a:pt x="1428131" y="56972"/>
                </a:lnTo>
                <a:lnTo>
                  <a:pt x="1428724" y="47842"/>
                </a:lnTo>
                <a:lnTo>
                  <a:pt x="1423679" y="42510"/>
                </a:lnTo>
                <a:lnTo>
                  <a:pt x="1418377" y="39963"/>
                </a:lnTo>
                <a:lnTo>
                  <a:pt x="1415481" y="39283"/>
                </a:lnTo>
                <a:lnTo>
                  <a:pt x="1400165" y="28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2630"/>
          <p:cNvSpPr/>
          <p:nvPr>
            <p:custDataLst>
              <p:tags r:id="rId12"/>
            </p:custDataLst>
          </p:nvPr>
        </p:nvSpPr>
        <p:spPr>
          <a:xfrm>
            <a:off x="773507" y="2314738"/>
            <a:ext cx="55169" cy="246614"/>
          </a:xfrm>
          <a:custGeom>
            <a:avLst/>
            <a:gdLst/>
            <a:ahLst/>
            <a:cxnLst/>
            <a:rect l="0" t="0" r="0" b="0"/>
            <a:pathLst>
              <a:path w="55169" h="246614">
                <a:moveTo>
                  <a:pt x="7543" y="18887"/>
                </a:moveTo>
                <a:lnTo>
                  <a:pt x="7543" y="18887"/>
                </a:lnTo>
                <a:lnTo>
                  <a:pt x="7543" y="36221"/>
                </a:lnTo>
                <a:lnTo>
                  <a:pt x="12600" y="42485"/>
                </a:lnTo>
                <a:lnTo>
                  <a:pt x="17904" y="45250"/>
                </a:lnTo>
                <a:lnTo>
                  <a:pt x="34286" y="47333"/>
                </a:lnTo>
                <a:lnTo>
                  <a:pt x="51199" y="22566"/>
                </a:lnTo>
                <a:lnTo>
                  <a:pt x="53992" y="12686"/>
                </a:lnTo>
                <a:lnTo>
                  <a:pt x="54645" y="6253"/>
                </a:lnTo>
                <a:lnTo>
                  <a:pt x="52703" y="4114"/>
                </a:lnTo>
                <a:lnTo>
                  <a:pt x="44900" y="1738"/>
                </a:lnTo>
                <a:lnTo>
                  <a:pt x="33664" y="400"/>
                </a:lnTo>
                <a:lnTo>
                  <a:pt x="24091" y="5732"/>
                </a:lnTo>
                <a:lnTo>
                  <a:pt x="13839" y="15157"/>
                </a:lnTo>
                <a:lnTo>
                  <a:pt x="5755" y="26401"/>
                </a:lnTo>
                <a:lnTo>
                  <a:pt x="1457" y="38454"/>
                </a:lnTo>
                <a:lnTo>
                  <a:pt x="310" y="44632"/>
                </a:lnTo>
                <a:lnTo>
                  <a:pt x="1859" y="54318"/>
                </a:lnTo>
                <a:lnTo>
                  <a:pt x="3754" y="58383"/>
                </a:lnTo>
                <a:lnTo>
                  <a:pt x="7134" y="61093"/>
                </a:lnTo>
                <a:lnTo>
                  <a:pt x="16533" y="64103"/>
                </a:lnTo>
                <a:lnTo>
                  <a:pt x="20945" y="63848"/>
                </a:lnTo>
                <a:lnTo>
                  <a:pt x="28669" y="60742"/>
                </a:lnTo>
                <a:lnTo>
                  <a:pt x="35629" y="53011"/>
                </a:lnTo>
                <a:lnTo>
                  <a:pt x="41193" y="43579"/>
                </a:lnTo>
                <a:lnTo>
                  <a:pt x="44324" y="31259"/>
                </a:lnTo>
                <a:lnTo>
                  <a:pt x="45057" y="20505"/>
                </a:lnTo>
                <a:lnTo>
                  <a:pt x="42560" y="11492"/>
                </a:lnTo>
                <a:lnTo>
                  <a:pt x="40413" y="7607"/>
                </a:lnTo>
                <a:lnTo>
                  <a:pt x="36865" y="5017"/>
                </a:lnTo>
                <a:lnTo>
                  <a:pt x="22816" y="1372"/>
                </a:lnTo>
                <a:lnTo>
                  <a:pt x="15037" y="519"/>
                </a:lnTo>
                <a:lnTo>
                  <a:pt x="11480" y="2408"/>
                </a:lnTo>
                <a:lnTo>
                  <a:pt x="4707" y="10152"/>
                </a:lnTo>
                <a:lnTo>
                  <a:pt x="991" y="20649"/>
                </a:lnTo>
                <a:lnTo>
                  <a:pt x="0" y="26412"/>
                </a:lnTo>
                <a:lnTo>
                  <a:pt x="1721" y="35637"/>
                </a:lnTo>
                <a:lnTo>
                  <a:pt x="3662" y="39579"/>
                </a:lnTo>
                <a:lnTo>
                  <a:pt x="11462" y="46780"/>
                </a:lnTo>
                <a:lnTo>
                  <a:pt x="16506" y="50183"/>
                </a:lnTo>
                <a:lnTo>
                  <a:pt x="20927" y="51392"/>
                </a:lnTo>
                <a:lnTo>
                  <a:pt x="24932" y="51140"/>
                </a:lnTo>
                <a:lnTo>
                  <a:pt x="38965" y="48189"/>
                </a:lnTo>
                <a:lnTo>
                  <a:pt x="41191" y="45830"/>
                </a:lnTo>
                <a:lnTo>
                  <a:pt x="44324" y="33455"/>
                </a:lnTo>
                <a:lnTo>
                  <a:pt x="45057" y="26067"/>
                </a:lnTo>
                <a:lnTo>
                  <a:pt x="43135" y="23674"/>
                </a:lnTo>
                <a:lnTo>
                  <a:pt x="35356" y="21015"/>
                </a:lnTo>
                <a:lnTo>
                  <a:pt x="14105" y="19074"/>
                </a:lnTo>
                <a:lnTo>
                  <a:pt x="11918" y="20070"/>
                </a:lnTo>
                <a:lnTo>
                  <a:pt x="10459" y="21792"/>
                </a:lnTo>
                <a:lnTo>
                  <a:pt x="8119" y="27105"/>
                </a:lnTo>
                <a:lnTo>
                  <a:pt x="17827" y="33081"/>
                </a:lnTo>
                <a:lnTo>
                  <a:pt x="21807" y="33641"/>
                </a:lnTo>
                <a:lnTo>
                  <a:pt x="29052" y="31442"/>
                </a:lnTo>
                <a:lnTo>
                  <a:pt x="39081" y="24253"/>
                </a:lnTo>
                <a:lnTo>
                  <a:pt x="42726" y="18450"/>
                </a:lnTo>
                <a:lnTo>
                  <a:pt x="45067" y="6101"/>
                </a:lnTo>
                <a:lnTo>
                  <a:pt x="44201" y="4013"/>
                </a:lnTo>
                <a:lnTo>
                  <a:pt x="42565" y="2621"/>
                </a:lnTo>
                <a:lnTo>
                  <a:pt x="37391" y="387"/>
                </a:lnTo>
                <a:lnTo>
                  <a:pt x="31439" y="0"/>
                </a:lnTo>
                <a:lnTo>
                  <a:pt x="25924" y="2731"/>
                </a:lnTo>
                <a:lnTo>
                  <a:pt x="22972" y="4942"/>
                </a:lnTo>
                <a:lnTo>
                  <a:pt x="22063" y="8532"/>
                </a:lnTo>
                <a:lnTo>
                  <a:pt x="27114" y="49201"/>
                </a:lnTo>
                <a:lnTo>
                  <a:pt x="34723" y="95316"/>
                </a:lnTo>
                <a:lnTo>
                  <a:pt x="36901" y="135349"/>
                </a:lnTo>
                <a:lnTo>
                  <a:pt x="42582" y="173809"/>
                </a:lnTo>
                <a:lnTo>
                  <a:pt x="45240" y="219453"/>
                </a:lnTo>
                <a:lnTo>
                  <a:pt x="48286" y="232558"/>
                </a:lnTo>
                <a:lnTo>
                  <a:pt x="54765" y="246613"/>
                </a:lnTo>
                <a:lnTo>
                  <a:pt x="55168" y="2189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Shape-2631"/>
          <p:cNvSpPr/>
          <p:nvPr>
            <p:custDataLst>
              <p:tags r:id="rId13"/>
            </p:custDataLst>
          </p:nvPr>
        </p:nvSpPr>
        <p:spPr>
          <a:xfrm>
            <a:off x="2172102" y="1958543"/>
            <a:ext cx="56749" cy="444832"/>
          </a:xfrm>
          <a:custGeom>
            <a:avLst/>
            <a:gdLst/>
            <a:ahLst/>
            <a:cxnLst/>
            <a:rect l="0" t="0" r="0" b="0"/>
            <a:pathLst>
              <a:path w="56749" h="444832">
                <a:moveTo>
                  <a:pt x="18648" y="403657"/>
                </a:moveTo>
                <a:lnTo>
                  <a:pt x="18648" y="403657"/>
                </a:lnTo>
                <a:lnTo>
                  <a:pt x="18648" y="398601"/>
                </a:lnTo>
                <a:lnTo>
                  <a:pt x="15826" y="393296"/>
                </a:lnTo>
                <a:lnTo>
                  <a:pt x="12102" y="387411"/>
                </a:lnTo>
                <a:lnTo>
                  <a:pt x="9515" y="376914"/>
                </a:lnTo>
                <a:lnTo>
                  <a:pt x="8326" y="377362"/>
                </a:lnTo>
                <a:lnTo>
                  <a:pt x="4183" y="380681"/>
                </a:lnTo>
                <a:lnTo>
                  <a:pt x="1636" y="388507"/>
                </a:lnTo>
                <a:lnTo>
                  <a:pt x="0" y="410777"/>
                </a:lnTo>
                <a:lnTo>
                  <a:pt x="4774" y="429285"/>
                </a:lnTo>
                <a:lnTo>
                  <a:pt x="12891" y="443118"/>
                </a:lnTo>
                <a:lnTo>
                  <a:pt x="15868" y="444781"/>
                </a:lnTo>
                <a:lnTo>
                  <a:pt x="18912" y="444831"/>
                </a:lnTo>
                <a:lnTo>
                  <a:pt x="25115" y="442065"/>
                </a:lnTo>
                <a:lnTo>
                  <a:pt x="31400" y="437308"/>
                </a:lnTo>
                <a:lnTo>
                  <a:pt x="34899" y="428844"/>
                </a:lnTo>
                <a:lnTo>
                  <a:pt x="37145" y="406163"/>
                </a:lnTo>
                <a:lnTo>
                  <a:pt x="36271" y="402153"/>
                </a:lnTo>
                <a:lnTo>
                  <a:pt x="34630" y="399480"/>
                </a:lnTo>
                <a:lnTo>
                  <a:pt x="20350" y="386244"/>
                </a:lnTo>
                <a:lnTo>
                  <a:pt x="19783" y="386757"/>
                </a:lnTo>
                <a:lnTo>
                  <a:pt x="19152" y="390149"/>
                </a:lnTo>
                <a:lnTo>
                  <a:pt x="23854" y="403065"/>
                </a:lnTo>
                <a:lnTo>
                  <a:pt x="31950" y="415241"/>
                </a:lnTo>
                <a:lnTo>
                  <a:pt x="37965" y="419389"/>
                </a:lnTo>
                <a:lnTo>
                  <a:pt x="46681" y="422513"/>
                </a:lnTo>
                <a:lnTo>
                  <a:pt x="42006" y="417593"/>
                </a:lnTo>
                <a:lnTo>
                  <a:pt x="36790" y="415143"/>
                </a:lnTo>
                <a:lnTo>
                  <a:pt x="33918" y="414489"/>
                </a:lnTo>
                <a:lnTo>
                  <a:pt x="32003" y="412995"/>
                </a:lnTo>
                <a:lnTo>
                  <a:pt x="28677" y="405096"/>
                </a:lnTo>
                <a:lnTo>
                  <a:pt x="28397" y="407118"/>
                </a:lnTo>
                <a:lnTo>
                  <a:pt x="28186" y="426085"/>
                </a:lnTo>
                <a:lnTo>
                  <a:pt x="29240" y="428134"/>
                </a:lnTo>
                <a:lnTo>
                  <a:pt x="31001" y="429500"/>
                </a:lnTo>
                <a:lnTo>
                  <a:pt x="33233" y="430411"/>
                </a:lnTo>
                <a:lnTo>
                  <a:pt x="34721" y="432076"/>
                </a:lnTo>
                <a:lnTo>
                  <a:pt x="37306" y="440273"/>
                </a:lnTo>
                <a:lnTo>
                  <a:pt x="37646" y="428378"/>
                </a:lnTo>
                <a:lnTo>
                  <a:pt x="40516" y="385327"/>
                </a:lnTo>
                <a:lnTo>
                  <a:pt x="45236" y="346720"/>
                </a:lnTo>
                <a:lnTo>
                  <a:pt x="46634" y="308470"/>
                </a:lnTo>
                <a:lnTo>
                  <a:pt x="47048" y="267503"/>
                </a:lnTo>
                <a:lnTo>
                  <a:pt x="47171" y="227496"/>
                </a:lnTo>
                <a:lnTo>
                  <a:pt x="47213" y="180476"/>
                </a:lnTo>
                <a:lnTo>
                  <a:pt x="47222" y="135685"/>
                </a:lnTo>
                <a:lnTo>
                  <a:pt x="52279" y="93549"/>
                </a:lnTo>
                <a:lnTo>
                  <a:pt x="56487" y="46735"/>
                </a:lnTo>
                <a:lnTo>
                  <a:pt x="56741" y="0"/>
                </a:lnTo>
                <a:lnTo>
                  <a:pt x="56748" y="27282"/>
                </a:lnTo>
                <a:lnTo>
                  <a:pt x="55690" y="28915"/>
                </a:lnTo>
                <a:lnTo>
                  <a:pt x="53926" y="30004"/>
                </a:lnTo>
                <a:lnTo>
                  <a:pt x="51692" y="30730"/>
                </a:lnTo>
                <a:lnTo>
                  <a:pt x="51260" y="31214"/>
                </a:lnTo>
                <a:lnTo>
                  <a:pt x="56748" y="321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2632"/>
          <p:cNvSpPr/>
          <p:nvPr>
            <p:custDataLst>
              <p:tags r:id="rId14"/>
            </p:custDataLst>
          </p:nvPr>
        </p:nvSpPr>
        <p:spPr>
          <a:xfrm>
            <a:off x="1905000" y="2181367"/>
            <a:ext cx="51619" cy="213652"/>
          </a:xfrm>
          <a:custGeom>
            <a:avLst/>
            <a:gdLst/>
            <a:ahLst/>
            <a:cxnLst/>
            <a:rect l="0" t="0" r="0" b="0"/>
            <a:pathLst>
              <a:path w="51619" h="213652">
                <a:moveTo>
                  <a:pt x="0" y="171308"/>
                </a:moveTo>
                <a:lnTo>
                  <a:pt x="0" y="171308"/>
                </a:lnTo>
                <a:lnTo>
                  <a:pt x="0" y="184566"/>
                </a:lnTo>
                <a:lnTo>
                  <a:pt x="2822" y="190605"/>
                </a:lnTo>
                <a:lnTo>
                  <a:pt x="13258" y="203107"/>
                </a:lnTo>
                <a:lnTo>
                  <a:pt x="27447" y="212598"/>
                </a:lnTo>
                <a:lnTo>
                  <a:pt x="30998" y="213651"/>
                </a:lnTo>
                <a:lnTo>
                  <a:pt x="33365" y="213295"/>
                </a:lnTo>
                <a:lnTo>
                  <a:pt x="34944" y="211999"/>
                </a:lnTo>
                <a:lnTo>
                  <a:pt x="44023" y="195769"/>
                </a:lnTo>
                <a:lnTo>
                  <a:pt x="46024" y="188177"/>
                </a:lnTo>
                <a:lnTo>
                  <a:pt x="45499" y="184671"/>
                </a:lnTo>
                <a:lnTo>
                  <a:pt x="42094" y="177953"/>
                </a:lnTo>
                <a:lnTo>
                  <a:pt x="39705" y="175738"/>
                </a:lnTo>
                <a:lnTo>
                  <a:pt x="34227" y="173277"/>
                </a:lnTo>
                <a:lnTo>
                  <a:pt x="25442" y="175005"/>
                </a:lnTo>
                <a:lnTo>
                  <a:pt x="11419" y="181929"/>
                </a:lnTo>
                <a:lnTo>
                  <a:pt x="7613" y="184739"/>
                </a:lnTo>
                <a:lnTo>
                  <a:pt x="6133" y="186612"/>
                </a:lnTo>
                <a:lnTo>
                  <a:pt x="6206" y="187860"/>
                </a:lnTo>
                <a:lnTo>
                  <a:pt x="13926" y="194921"/>
                </a:lnTo>
                <a:lnTo>
                  <a:pt x="17750" y="195517"/>
                </a:lnTo>
                <a:lnTo>
                  <a:pt x="43639" y="189892"/>
                </a:lnTo>
                <a:lnTo>
                  <a:pt x="50440" y="185565"/>
                </a:lnTo>
                <a:lnTo>
                  <a:pt x="51618" y="183987"/>
                </a:lnTo>
                <a:lnTo>
                  <a:pt x="51346" y="182936"/>
                </a:lnTo>
                <a:lnTo>
                  <a:pt x="45905" y="178634"/>
                </a:lnTo>
                <a:lnTo>
                  <a:pt x="39642" y="172755"/>
                </a:lnTo>
                <a:lnTo>
                  <a:pt x="38070" y="173331"/>
                </a:lnTo>
                <a:lnTo>
                  <a:pt x="29007" y="180479"/>
                </a:lnTo>
                <a:lnTo>
                  <a:pt x="33760" y="185784"/>
                </a:lnTo>
                <a:lnTo>
                  <a:pt x="35206" y="186250"/>
                </a:lnTo>
                <a:lnTo>
                  <a:pt x="36171" y="185503"/>
                </a:lnTo>
                <a:lnTo>
                  <a:pt x="37243" y="181850"/>
                </a:lnTo>
                <a:lnTo>
                  <a:pt x="38066" y="140210"/>
                </a:lnTo>
                <a:lnTo>
                  <a:pt x="38093" y="102018"/>
                </a:lnTo>
                <a:lnTo>
                  <a:pt x="39157" y="63877"/>
                </a:lnTo>
                <a:lnTo>
                  <a:pt x="46301" y="18349"/>
                </a:lnTo>
                <a:lnTo>
                  <a:pt x="47591" y="339"/>
                </a:lnTo>
                <a:lnTo>
                  <a:pt x="42558" y="0"/>
                </a:lnTo>
                <a:lnTo>
                  <a:pt x="41072" y="3128"/>
                </a:lnTo>
                <a:lnTo>
                  <a:pt x="31815" y="46489"/>
                </a:lnTo>
                <a:lnTo>
                  <a:pt x="28859" y="88505"/>
                </a:lnTo>
                <a:lnTo>
                  <a:pt x="28631" y="128768"/>
                </a:lnTo>
                <a:lnTo>
                  <a:pt x="28582" y="148107"/>
                </a:lnTo>
                <a:lnTo>
                  <a:pt x="28578" y="145827"/>
                </a:lnTo>
                <a:lnTo>
                  <a:pt x="36114" y="109234"/>
                </a:lnTo>
                <a:lnTo>
                  <a:pt x="36780" y="70706"/>
                </a:lnTo>
                <a:lnTo>
                  <a:pt x="29148" y="25076"/>
                </a:lnTo>
                <a:lnTo>
                  <a:pt x="28957" y="23020"/>
                </a:lnTo>
                <a:lnTo>
                  <a:pt x="28609" y="60953"/>
                </a:lnTo>
                <a:lnTo>
                  <a:pt x="28585" y="98511"/>
                </a:lnTo>
                <a:lnTo>
                  <a:pt x="33634" y="136450"/>
                </a:lnTo>
                <a:lnTo>
                  <a:pt x="38100" y="1903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Shape-2633"/>
          <p:cNvSpPr/>
          <p:nvPr>
            <p:custDataLst>
              <p:tags r:id="rId15"/>
            </p:custDataLst>
          </p:nvPr>
        </p:nvSpPr>
        <p:spPr>
          <a:xfrm>
            <a:off x="2372117" y="4631708"/>
            <a:ext cx="1680534" cy="102211"/>
          </a:xfrm>
          <a:custGeom>
            <a:avLst/>
            <a:gdLst/>
            <a:ahLst/>
            <a:cxnLst/>
            <a:rect l="0" t="0" r="0" b="0"/>
            <a:pathLst>
              <a:path w="1680534" h="102211">
                <a:moveTo>
                  <a:pt x="9133" y="92692"/>
                </a:moveTo>
                <a:lnTo>
                  <a:pt x="9133" y="92692"/>
                </a:lnTo>
                <a:lnTo>
                  <a:pt x="0" y="92692"/>
                </a:lnTo>
                <a:lnTo>
                  <a:pt x="7843" y="100893"/>
                </a:lnTo>
                <a:lnTo>
                  <a:pt x="13807" y="101825"/>
                </a:lnTo>
                <a:lnTo>
                  <a:pt x="54042" y="102194"/>
                </a:lnTo>
                <a:lnTo>
                  <a:pt x="91349" y="102210"/>
                </a:lnTo>
                <a:lnTo>
                  <a:pt x="131801" y="101157"/>
                </a:lnTo>
                <a:lnTo>
                  <a:pt x="165252" y="97160"/>
                </a:lnTo>
                <a:lnTo>
                  <a:pt x="204615" y="94016"/>
                </a:lnTo>
                <a:lnTo>
                  <a:pt x="237478" y="90458"/>
                </a:lnTo>
                <a:lnTo>
                  <a:pt x="277836" y="85349"/>
                </a:lnTo>
                <a:lnTo>
                  <a:pt x="323995" y="79551"/>
                </a:lnTo>
                <a:lnTo>
                  <a:pt x="361444" y="76268"/>
                </a:lnTo>
                <a:lnTo>
                  <a:pt x="393258" y="73751"/>
                </a:lnTo>
                <a:lnTo>
                  <a:pt x="425036" y="69104"/>
                </a:lnTo>
                <a:lnTo>
                  <a:pt x="456798" y="66333"/>
                </a:lnTo>
                <a:lnTo>
                  <a:pt x="488554" y="65102"/>
                </a:lnTo>
                <a:lnTo>
                  <a:pt x="520306" y="64555"/>
                </a:lnTo>
                <a:lnTo>
                  <a:pt x="554879" y="61490"/>
                </a:lnTo>
                <a:lnTo>
                  <a:pt x="590354" y="57657"/>
                </a:lnTo>
                <a:lnTo>
                  <a:pt x="623758" y="55955"/>
                </a:lnTo>
                <a:lnTo>
                  <a:pt x="661889" y="55198"/>
                </a:lnTo>
                <a:lnTo>
                  <a:pt x="702472" y="53803"/>
                </a:lnTo>
                <a:lnTo>
                  <a:pt x="741675" y="49655"/>
                </a:lnTo>
                <a:lnTo>
                  <a:pt x="780266" y="47106"/>
                </a:lnTo>
                <a:lnTo>
                  <a:pt x="819642" y="44915"/>
                </a:lnTo>
                <a:lnTo>
                  <a:pt x="861837" y="40413"/>
                </a:lnTo>
                <a:lnTo>
                  <a:pt x="905285" y="37707"/>
                </a:lnTo>
                <a:lnTo>
                  <a:pt x="950348" y="35446"/>
                </a:lnTo>
                <a:lnTo>
                  <a:pt x="974218" y="33361"/>
                </a:lnTo>
                <a:lnTo>
                  <a:pt x="998598" y="30913"/>
                </a:lnTo>
                <a:lnTo>
                  <a:pt x="1045442" y="28193"/>
                </a:lnTo>
                <a:lnTo>
                  <a:pt x="1092015" y="25926"/>
                </a:lnTo>
                <a:lnTo>
                  <a:pt x="1116288" y="23840"/>
                </a:lnTo>
                <a:lnTo>
                  <a:pt x="1140936" y="21391"/>
                </a:lnTo>
                <a:lnTo>
                  <a:pt x="1166893" y="19758"/>
                </a:lnTo>
                <a:lnTo>
                  <a:pt x="1193723" y="18669"/>
                </a:lnTo>
                <a:lnTo>
                  <a:pt x="1221135" y="17943"/>
                </a:lnTo>
                <a:lnTo>
                  <a:pt x="1247876" y="17459"/>
                </a:lnTo>
                <a:lnTo>
                  <a:pt x="1274170" y="17137"/>
                </a:lnTo>
                <a:lnTo>
                  <a:pt x="1300166" y="16922"/>
                </a:lnTo>
                <a:lnTo>
                  <a:pt x="1327022" y="15720"/>
                </a:lnTo>
                <a:lnTo>
                  <a:pt x="1354450" y="13861"/>
                </a:lnTo>
                <a:lnTo>
                  <a:pt x="1382261" y="11562"/>
                </a:lnTo>
                <a:lnTo>
                  <a:pt x="1410327" y="10031"/>
                </a:lnTo>
                <a:lnTo>
                  <a:pt x="1438562" y="9010"/>
                </a:lnTo>
                <a:lnTo>
                  <a:pt x="1466911" y="8329"/>
                </a:lnTo>
                <a:lnTo>
                  <a:pt x="1495335" y="7874"/>
                </a:lnTo>
                <a:lnTo>
                  <a:pt x="1523809" y="7572"/>
                </a:lnTo>
                <a:lnTo>
                  <a:pt x="1552317" y="7370"/>
                </a:lnTo>
                <a:lnTo>
                  <a:pt x="1580848" y="6178"/>
                </a:lnTo>
                <a:lnTo>
                  <a:pt x="1609393" y="4324"/>
                </a:lnTo>
                <a:lnTo>
                  <a:pt x="1637948" y="2030"/>
                </a:lnTo>
                <a:lnTo>
                  <a:pt x="1666510" y="501"/>
                </a:lnTo>
                <a:lnTo>
                  <a:pt x="168053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555"/>
          <p:cNvGrpSpPr/>
          <p:nvPr/>
        </p:nvGrpSpPr>
        <p:grpSpPr>
          <a:xfrm>
            <a:off x="2324100" y="4362450"/>
            <a:ext cx="513023" cy="2295526"/>
            <a:chOff x="2324100" y="4362450"/>
            <a:chExt cx="513023" cy="2295526"/>
          </a:xfrm>
        </p:grpSpPr>
        <p:sp>
          <p:nvSpPr>
            <p:cNvPr id="125" name="SMARTInkShape-2634"/>
            <p:cNvSpPr/>
            <p:nvPr>
              <p:custDataLst>
                <p:tags r:id="rId207"/>
              </p:custDataLst>
            </p:nvPr>
          </p:nvSpPr>
          <p:spPr>
            <a:xfrm>
              <a:off x="2714625" y="4362450"/>
              <a:ext cx="122498" cy="2295526"/>
            </a:xfrm>
            <a:custGeom>
              <a:avLst/>
              <a:gdLst/>
              <a:ahLst/>
              <a:cxnLst/>
              <a:rect l="0" t="0" r="0" b="0"/>
              <a:pathLst>
                <a:path w="122498" h="2295526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50447" y="19298"/>
                  </a:lnTo>
                  <a:lnTo>
                    <a:pt x="52681" y="22390"/>
                  </a:lnTo>
                  <a:lnTo>
                    <a:pt x="59383" y="66383"/>
                  </a:lnTo>
                  <a:lnTo>
                    <a:pt x="67336" y="100808"/>
                  </a:lnTo>
                  <a:lnTo>
                    <a:pt x="73574" y="141700"/>
                  </a:lnTo>
                  <a:lnTo>
                    <a:pt x="75681" y="188387"/>
                  </a:lnTo>
                  <a:lnTo>
                    <a:pt x="81103" y="228562"/>
                  </a:lnTo>
                  <a:lnTo>
                    <a:pt x="89412" y="273979"/>
                  </a:lnTo>
                  <a:lnTo>
                    <a:pt x="93520" y="310837"/>
                  </a:lnTo>
                  <a:lnTo>
                    <a:pt x="97304" y="343114"/>
                  </a:lnTo>
                  <a:lnTo>
                    <a:pt x="102513" y="382153"/>
                  </a:lnTo>
                  <a:lnTo>
                    <a:pt x="108356" y="424199"/>
                  </a:lnTo>
                  <a:lnTo>
                    <a:pt x="112539" y="469294"/>
                  </a:lnTo>
                  <a:lnTo>
                    <a:pt x="113778" y="507821"/>
                  </a:lnTo>
                  <a:lnTo>
                    <a:pt x="114146" y="546047"/>
                  </a:lnTo>
                  <a:lnTo>
                    <a:pt x="114254" y="584184"/>
                  </a:lnTo>
                  <a:lnTo>
                    <a:pt x="119343" y="627352"/>
                  </a:lnTo>
                  <a:lnTo>
                    <a:pt x="122497" y="668600"/>
                  </a:lnTo>
                  <a:lnTo>
                    <a:pt x="118375" y="712688"/>
                  </a:lnTo>
                  <a:lnTo>
                    <a:pt x="115507" y="759266"/>
                  </a:lnTo>
                  <a:lnTo>
                    <a:pt x="114658" y="801524"/>
                  </a:lnTo>
                  <a:lnTo>
                    <a:pt x="114406" y="845913"/>
                  </a:lnTo>
                  <a:lnTo>
                    <a:pt x="114332" y="892578"/>
                  </a:lnTo>
                  <a:lnTo>
                    <a:pt x="109253" y="939919"/>
                  </a:lnTo>
                  <a:lnTo>
                    <a:pt x="106102" y="987461"/>
                  </a:lnTo>
                  <a:lnTo>
                    <a:pt x="105365" y="1022013"/>
                  </a:lnTo>
                  <a:lnTo>
                    <a:pt x="103979" y="1057478"/>
                  </a:lnTo>
                  <a:lnTo>
                    <a:pt x="99835" y="1090879"/>
                  </a:lnTo>
                  <a:lnTo>
                    <a:pt x="97288" y="1123364"/>
                  </a:lnTo>
                  <a:lnTo>
                    <a:pt x="96155" y="1155440"/>
                  </a:lnTo>
                  <a:lnTo>
                    <a:pt x="95652" y="1187334"/>
                  </a:lnTo>
                  <a:lnTo>
                    <a:pt x="95429" y="1221971"/>
                  </a:lnTo>
                  <a:lnTo>
                    <a:pt x="95329" y="1257473"/>
                  </a:lnTo>
                  <a:lnTo>
                    <a:pt x="95285" y="1290891"/>
                  </a:lnTo>
                  <a:lnTo>
                    <a:pt x="92443" y="1323382"/>
                  </a:lnTo>
                  <a:lnTo>
                    <a:pt x="88711" y="1356520"/>
                  </a:lnTo>
                  <a:lnTo>
                    <a:pt x="87052" y="1392414"/>
                  </a:lnTo>
                  <a:lnTo>
                    <a:pt x="83493" y="1426712"/>
                  </a:lnTo>
                  <a:lnTo>
                    <a:pt x="79441" y="1460653"/>
                  </a:lnTo>
                  <a:lnTo>
                    <a:pt x="77641" y="1496904"/>
                  </a:lnTo>
                  <a:lnTo>
                    <a:pt x="76840" y="1531360"/>
                  </a:lnTo>
                  <a:lnTo>
                    <a:pt x="76484" y="1565371"/>
                  </a:lnTo>
                  <a:lnTo>
                    <a:pt x="76327" y="1601654"/>
                  </a:lnTo>
                  <a:lnTo>
                    <a:pt x="73434" y="1636124"/>
                  </a:lnTo>
                  <a:lnTo>
                    <a:pt x="69679" y="1670141"/>
                  </a:lnTo>
                  <a:lnTo>
                    <a:pt x="68010" y="1706426"/>
                  </a:lnTo>
                  <a:lnTo>
                    <a:pt x="64446" y="1740898"/>
                  </a:lnTo>
                  <a:lnTo>
                    <a:pt x="60393" y="1774916"/>
                  </a:lnTo>
                  <a:lnTo>
                    <a:pt x="58591" y="1811201"/>
                  </a:lnTo>
                  <a:lnTo>
                    <a:pt x="57791" y="1845673"/>
                  </a:lnTo>
                  <a:lnTo>
                    <a:pt x="57435" y="1878633"/>
                  </a:lnTo>
                  <a:lnTo>
                    <a:pt x="57277" y="1910920"/>
                  </a:lnTo>
                  <a:lnTo>
                    <a:pt x="54384" y="1942909"/>
                  </a:lnTo>
                  <a:lnTo>
                    <a:pt x="50629" y="1974765"/>
                  </a:lnTo>
                  <a:lnTo>
                    <a:pt x="48515" y="2021392"/>
                  </a:lnTo>
                  <a:lnTo>
                    <a:pt x="47889" y="2062488"/>
                  </a:lnTo>
                  <a:lnTo>
                    <a:pt x="46645" y="2102534"/>
                  </a:lnTo>
                  <a:lnTo>
                    <a:pt x="41102" y="2148502"/>
                  </a:lnTo>
                  <a:lnTo>
                    <a:pt x="39434" y="2183615"/>
                  </a:lnTo>
                  <a:lnTo>
                    <a:pt x="33439" y="2223914"/>
                  </a:lnTo>
                  <a:lnTo>
                    <a:pt x="15385" y="2270405"/>
                  </a:lnTo>
                  <a:lnTo>
                    <a:pt x="0" y="2295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35"/>
            <p:cNvSpPr/>
            <p:nvPr>
              <p:custDataLst>
                <p:tags r:id="rId208"/>
              </p:custDataLst>
            </p:nvPr>
          </p:nvSpPr>
          <p:spPr>
            <a:xfrm>
              <a:off x="2324100" y="4394384"/>
              <a:ext cx="276226" cy="196057"/>
            </a:xfrm>
            <a:custGeom>
              <a:avLst/>
              <a:gdLst/>
              <a:ahLst/>
              <a:cxnLst/>
              <a:rect l="0" t="0" r="0" b="0"/>
              <a:pathLst>
                <a:path w="276226" h="196057">
                  <a:moveTo>
                    <a:pt x="0" y="34741"/>
                  </a:moveTo>
                  <a:lnTo>
                    <a:pt x="0" y="34741"/>
                  </a:lnTo>
                  <a:lnTo>
                    <a:pt x="0" y="29684"/>
                  </a:lnTo>
                  <a:lnTo>
                    <a:pt x="1058" y="28195"/>
                  </a:lnTo>
                  <a:lnTo>
                    <a:pt x="2822" y="27202"/>
                  </a:lnTo>
                  <a:lnTo>
                    <a:pt x="13183" y="25805"/>
                  </a:lnTo>
                  <a:lnTo>
                    <a:pt x="23851" y="26536"/>
                  </a:lnTo>
                  <a:lnTo>
                    <a:pt x="61526" y="42544"/>
                  </a:lnTo>
                  <a:lnTo>
                    <a:pt x="84905" y="58338"/>
                  </a:lnTo>
                  <a:lnTo>
                    <a:pt x="95238" y="70275"/>
                  </a:lnTo>
                  <a:lnTo>
                    <a:pt x="107006" y="93953"/>
                  </a:lnTo>
                  <a:lnTo>
                    <a:pt x="108236" y="111857"/>
                  </a:lnTo>
                  <a:lnTo>
                    <a:pt x="100402" y="144166"/>
                  </a:lnTo>
                  <a:lnTo>
                    <a:pt x="78028" y="174570"/>
                  </a:lnTo>
                  <a:lnTo>
                    <a:pt x="63861" y="189714"/>
                  </a:lnTo>
                  <a:lnTo>
                    <a:pt x="51666" y="193576"/>
                  </a:lnTo>
                  <a:lnTo>
                    <a:pt x="28080" y="196056"/>
                  </a:lnTo>
                  <a:lnTo>
                    <a:pt x="25070" y="195201"/>
                  </a:lnTo>
                  <a:lnTo>
                    <a:pt x="23063" y="193573"/>
                  </a:lnTo>
                  <a:lnTo>
                    <a:pt x="20834" y="188941"/>
                  </a:lnTo>
                  <a:lnTo>
                    <a:pt x="19843" y="183355"/>
                  </a:lnTo>
                  <a:lnTo>
                    <a:pt x="25047" y="174522"/>
                  </a:lnTo>
                  <a:lnTo>
                    <a:pt x="62500" y="135338"/>
                  </a:lnTo>
                  <a:lnTo>
                    <a:pt x="109060" y="99371"/>
                  </a:lnTo>
                  <a:lnTo>
                    <a:pt x="156657" y="65959"/>
                  </a:lnTo>
                  <a:lnTo>
                    <a:pt x="172711" y="48930"/>
                  </a:lnTo>
                  <a:lnTo>
                    <a:pt x="194704" y="19676"/>
                  </a:lnTo>
                  <a:lnTo>
                    <a:pt x="197660" y="8290"/>
                  </a:lnTo>
                  <a:lnTo>
                    <a:pt x="197390" y="4407"/>
                  </a:lnTo>
                  <a:lnTo>
                    <a:pt x="196152" y="1818"/>
                  </a:lnTo>
                  <a:lnTo>
                    <a:pt x="194268" y="92"/>
                  </a:lnTo>
                  <a:lnTo>
                    <a:pt x="193012" y="0"/>
                  </a:lnTo>
                  <a:lnTo>
                    <a:pt x="192175" y="997"/>
                  </a:lnTo>
                  <a:lnTo>
                    <a:pt x="191616" y="2720"/>
                  </a:lnTo>
                  <a:lnTo>
                    <a:pt x="165677" y="34028"/>
                  </a:lnTo>
                  <a:lnTo>
                    <a:pt x="149692" y="72387"/>
                  </a:lnTo>
                  <a:lnTo>
                    <a:pt x="138192" y="98459"/>
                  </a:lnTo>
                  <a:lnTo>
                    <a:pt x="136560" y="113860"/>
                  </a:lnTo>
                  <a:lnTo>
                    <a:pt x="144136" y="146796"/>
                  </a:lnTo>
                  <a:lnTo>
                    <a:pt x="152774" y="164604"/>
                  </a:lnTo>
                  <a:lnTo>
                    <a:pt x="155824" y="168942"/>
                  </a:lnTo>
                  <a:lnTo>
                    <a:pt x="180343" y="180103"/>
                  </a:lnTo>
                  <a:lnTo>
                    <a:pt x="276225" y="17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557"/>
          <p:cNvGrpSpPr/>
          <p:nvPr/>
        </p:nvGrpSpPr>
        <p:grpSpPr>
          <a:xfrm>
            <a:off x="8924925" y="1762125"/>
            <a:ext cx="257176" cy="333376"/>
            <a:chOff x="8924925" y="1762125"/>
            <a:chExt cx="257176" cy="333376"/>
          </a:xfrm>
        </p:grpSpPr>
        <p:sp>
          <p:nvSpPr>
            <p:cNvPr id="128" name="SMARTInkShape-2636"/>
            <p:cNvSpPr/>
            <p:nvPr>
              <p:custDataLst>
                <p:tags r:id="rId202"/>
              </p:custDataLst>
            </p:nvPr>
          </p:nvSpPr>
          <p:spPr>
            <a:xfrm>
              <a:off x="9077325" y="200977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104775" y="0"/>
                  </a:moveTo>
                  <a:lnTo>
                    <a:pt x="104775" y="0"/>
                  </a:lnTo>
                  <a:lnTo>
                    <a:pt x="99718" y="0"/>
                  </a:lnTo>
                  <a:lnTo>
                    <a:pt x="69128" y="13258"/>
                  </a:lnTo>
                  <a:lnTo>
                    <a:pt x="26560" y="49880"/>
                  </a:lnTo>
                  <a:lnTo>
                    <a:pt x="17097" y="6026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37"/>
            <p:cNvSpPr/>
            <p:nvPr>
              <p:custDataLst>
                <p:tags r:id="rId203"/>
              </p:custDataLst>
            </p:nvPr>
          </p:nvSpPr>
          <p:spPr>
            <a:xfrm>
              <a:off x="8934569" y="1819278"/>
              <a:ext cx="28457" cy="255645"/>
            </a:xfrm>
            <a:custGeom>
              <a:avLst/>
              <a:gdLst/>
              <a:ahLst/>
              <a:cxnLst/>
              <a:rect l="0" t="0" r="0" b="0"/>
              <a:pathLst>
                <a:path w="28457" h="255645">
                  <a:moveTo>
                    <a:pt x="28456" y="9522"/>
                  </a:moveTo>
                  <a:lnTo>
                    <a:pt x="28456" y="9522"/>
                  </a:lnTo>
                  <a:lnTo>
                    <a:pt x="28456" y="1321"/>
                  </a:lnTo>
                  <a:lnTo>
                    <a:pt x="27398" y="880"/>
                  </a:lnTo>
                  <a:lnTo>
                    <a:pt x="19046" y="7"/>
                  </a:lnTo>
                  <a:lnTo>
                    <a:pt x="24021" y="0"/>
                  </a:lnTo>
                  <a:lnTo>
                    <a:pt x="25500" y="1057"/>
                  </a:lnTo>
                  <a:lnTo>
                    <a:pt x="27142" y="5054"/>
                  </a:lnTo>
                  <a:lnTo>
                    <a:pt x="28066" y="13255"/>
                  </a:lnTo>
                  <a:lnTo>
                    <a:pt x="25461" y="19295"/>
                  </a:lnTo>
                  <a:lnTo>
                    <a:pt x="21833" y="25507"/>
                  </a:lnTo>
                  <a:lnTo>
                    <a:pt x="19791" y="36013"/>
                  </a:lnTo>
                  <a:lnTo>
                    <a:pt x="18965" y="82714"/>
                  </a:lnTo>
                  <a:lnTo>
                    <a:pt x="18934" y="128863"/>
                  </a:lnTo>
                  <a:lnTo>
                    <a:pt x="10730" y="176358"/>
                  </a:lnTo>
                  <a:lnTo>
                    <a:pt x="8608" y="201854"/>
                  </a:lnTo>
                  <a:lnTo>
                    <a:pt x="1919" y="221002"/>
                  </a:lnTo>
                  <a:lnTo>
                    <a:pt x="0" y="245321"/>
                  </a:lnTo>
                  <a:lnTo>
                    <a:pt x="8092" y="255644"/>
                  </a:lnTo>
                  <a:lnTo>
                    <a:pt x="8531" y="255095"/>
                  </a:lnTo>
                  <a:lnTo>
                    <a:pt x="9016" y="251663"/>
                  </a:lnTo>
                  <a:lnTo>
                    <a:pt x="15876" y="239778"/>
                  </a:lnTo>
                  <a:lnTo>
                    <a:pt x="18931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38"/>
            <p:cNvSpPr/>
            <p:nvPr>
              <p:custDataLst>
                <p:tags r:id="rId204"/>
              </p:custDataLst>
            </p:nvPr>
          </p:nvSpPr>
          <p:spPr>
            <a:xfrm>
              <a:off x="9086850" y="1990725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45124" y="57420"/>
                  </a:lnTo>
                  <a:lnTo>
                    <a:pt x="53922" y="68911"/>
                  </a:lnTo>
                  <a:lnTo>
                    <a:pt x="68659" y="81331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39"/>
            <p:cNvSpPr/>
            <p:nvPr>
              <p:custDataLst>
                <p:tags r:id="rId205"/>
              </p:custDataLst>
            </p:nvPr>
          </p:nvSpPr>
          <p:spPr>
            <a:xfrm>
              <a:off x="8924925" y="19335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0113" y="13258"/>
                  </a:lnTo>
                  <a:lnTo>
                    <a:pt x="56496" y="18287"/>
                  </a:lnTo>
                  <a:lnTo>
                    <a:pt x="100177" y="18899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40"/>
            <p:cNvSpPr/>
            <p:nvPr>
              <p:custDataLst>
                <p:tags r:id="rId206"/>
              </p:custDataLst>
            </p:nvPr>
          </p:nvSpPr>
          <p:spPr>
            <a:xfrm>
              <a:off x="8953500" y="1762125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57150"/>
                  </a:moveTo>
                  <a:lnTo>
                    <a:pt x="0" y="57150"/>
                  </a:lnTo>
                  <a:lnTo>
                    <a:pt x="0" y="39540"/>
                  </a:lnTo>
                  <a:lnTo>
                    <a:pt x="1058" y="39060"/>
                  </a:lnTo>
                  <a:lnTo>
                    <a:pt x="5057" y="38527"/>
                  </a:lnTo>
                  <a:lnTo>
                    <a:pt x="10361" y="35467"/>
                  </a:lnTo>
                  <a:lnTo>
                    <a:pt x="16246" y="31638"/>
                  </a:lnTo>
                  <a:lnTo>
                    <a:pt x="25509" y="29483"/>
                  </a:lnTo>
                  <a:lnTo>
                    <a:pt x="36016" y="27786"/>
                  </a:lnTo>
                  <a:lnTo>
                    <a:pt x="57993" y="21089"/>
                  </a:lnTo>
                  <a:lnTo>
                    <a:pt x="76450" y="16832"/>
                  </a:lnTo>
                  <a:lnTo>
                    <a:pt x="95324" y="11690"/>
                  </a:lnTo>
                  <a:lnTo>
                    <a:pt x="140643" y="9581"/>
                  </a:lnTo>
                  <a:lnTo>
                    <a:pt x="144562" y="9562"/>
                  </a:lnTo>
                  <a:lnTo>
                    <a:pt x="151739" y="672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58"/>
          <p:cNvGrpSpPr/>
          <p:nvPr/>
        </p:nvGrpSpPr>
        <p:grpSpPr>
          <a:xfrm>
            <a:off x="7115291" y="2600325"/>
            <a:ext cx="247535" cy="361951"/>
            <a:chOff x="7115291" y="2600325"/>
            <a:chExt cx="247535" cy="361951"/>
          </a:xfrm>
        </p:grpSpPr>
        <p:sp>
          <p:nvSpPr>
            <p:cNvPr id="134" name="SMARTInkShape-2641"/>
            <p:cNvSpPr/>
            <p:nvPr>
              <p:custDataLst>
                <p:tags r:id="rId197"/>
              </p:custDataLst>
            </p:nvPr>
          </p:nvSpPr>
          <p:spPr>
            <a:xfrm>
              <a:off x="7134225" y="2628900"/>
              <a:ext cx="9526" cy="237564"/>
            </a:xfrm>
            <a:custGeom>
              <a:avLst/>
              <a:gdLst/>
              <a:ahLst/>
              <a:cxnLst/>
              <a:rect l="0" t="0" r="0" b="0"/>
              <a:pathLst>
                <a:path w="9526" h="237564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46346"/>
                  </a:lnTo>
                  <a:lnTo>
                    <a:pt x="9525" y="89011"/>
                  </a:lnTo>
                  <a:lnTo>
                    <a:pt x="9525" y="133356"/>
                  </a:lnTo>
                  <a:lnTo>
                    <a:pt x="9525" y="175508"/>
                  </a:lnTo>
                  <a:lnTo>
                    <a:pt x="9525" y="222095"/>
                  </a:lnTo>
                  <a:lnTo>
                    <a:pt x="9525" y="237563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42"/>
            <p:cNvSpPr/>
            <p:nvPr>
              <p:custDataLst>
                <p:tags r:id="rId198"/>
              </p:custDataLst>
            </p:nvPr>
          </p:nvSpPr>
          <p:spPr>
            <a:xfrm>
              <a:off x="7277100" y="2790941"/>
              <a:ext cx="85726" cy="171335"/>
            </a:xfrm>
            <a:custGeom>
              <a:avLst/>
              <a:gdLst/>
              <a:ahLst/>
              <a:cxnLst/>
              <a:rect l="0" t="0" r="0" b="0"/>
              <a:pathLst>
                <a:path w="85726" h="171335">
                  <a:moveTo>
                    <a:pt x="85725" y="9409"/>
                  </a:moveTo>
                  <a:lnTo>
                    <a:pt x="85725" y="9409"/>
                  </a:lnTo>
                  <a:lnTo>
                    <a:pt x="85725" y="0"/>
                  </a:lnTo>
                  <a:lnTo>
                    <a:pt x="72542" y="10261"/>
                  </a:lnTo>
                  <a:lnTo>
                    <a:pt x="67411" y="13152"/>
                  </a:lnTo>
                  <a:lnTo>
                    <a:pt x="63991" y="17196"/>
                  </a:lnTo>
                  <a:lnTo>
                    <a:pt x="58118" y="30884"/>
                  </a:lnTo>
                  <a:lnTo>
                    <a:pt x="55679" y="33250"/>
                  </a:lnTo>
                  <a:lnTo>
                    <a:pt x="52994" y="34828"/>
                  </a:lnTo>
                  <a:lnTo>
                    <a:pt x="51205" y="36938"/>
                  </a:lnTo>
                  <a:lnTo>
                    <a:pt x="47637" y="47467"/>
                  </a:lnTo>
                  <a:lnTo>
                    <a:pt x="47629" y="52553"/>
                  </a:lnTo>
                  <a:lnTo>
                    <a:pt x="44804" y="57865"/>
                  </a:lnTo>
                  <a:lnTo>
                    <a:pt x="42569" y="60763"/>
                  </a:lnTo>
                  <a:lnTo>
                    <a:pt x="40087" y="69628"/>
                  </a:lnTo>
                  <a:lnTo>
                    <a:pt x="39425" y="74955"/>
                  </a:lnTo>
                  <a:lnTo>
                    <a:pt x="33044" y="86518"/>
                  </a:lnTo>
                  <a:lnTo>
                    <a:pt x="16758" y="111189"/>
                  </a:lnTo>
                  <a:lnTo>
                    <a:pt x="3402" y="156508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43"/>
            <p:cNvSpPr/>
            <p:nvPr>
              <p:custDataLst>
                <p:tags r:id="rId199"/>
              </p:custDataLst>
            </p:nvPr>
          </p:nvSpPr>
          <p:spPr>
            <a:xfrm>
              <a:off x="7239000" y="2790825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5" y="10361"/>
                  </a:lnTo>
                  <a:lnTo>
                    <a:pt x="36579" y="36856"/>
                  </a:lnTo>
                  <a:lnTo>
                    <a:pt x="42716" y="45661"/>
                  </a:lnTo>
                  <a:lnTo>
                    <a:pt x="47560" y="54160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44"/>
            <p:cNvSpPr/>
            <p:nvPr>
              <p:custDataLst>
                <p:tags r:id="rId200"/>
              </p:custDataLst>
            </p:nvPr>
          </p:nvSpPr>
          <p:spPr>
            <a:xfrm>
              <a:off x="7134225" y="27241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7559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45"/>
            <p:cNvSpPr/>
            <p:nvPr>
              <p:custDataLst>
                <p:tags r:id="rId201"/>
              </p:custDataLst>
            </p:nvPr>
          </p:nvSpPr>
          <p:spPr>
            <a:xfrm>
              <a:off x="7115291" y="2600325"/>
              <a:ext cx="161810" cy="57151"/>
            </a:xfrm>
            <a:custGeom>
              <a:avLst/>
              <a:gdLst/>
              <a:ahLst/>
              <a:cxnLst/>
              <a:rect l="0" t="0" r="0" b="0"/>
              <a:pathLst>
                <a:path w="161810" h="57151">
                  <a:moveTo>
                    <a:pt x="9409" y="57150"/>
                  </a:moveTo>
                  <a:lnTo>
                    <a:pt x="9409" y="57150"/>
                  </a:lnTo>
                  <a:lnTo>
                    <a:pt x="9409" y="52094"/>
                  </a:lnTo>
                  <a:lnTo>
                    <a:pt x="8351" y="50604"/>
                  </a:lnTo>
                  <a:lnTo>
                    <a:pt x="6587" y="49611"/>
                  </a:lnTo>
                  <a:lnTo>
                    <a:pt x="1209" y="48017"/>
                  </a:lnTo>
                  <a:lnTo>
                    <a:pt x="472" y="44978"/>
                  </a:lnTo>
                  <a:lnTo>
                    <a:pt x="0" y="39458"/>
                  </a:lnTo>
                  <a:lnTo>
                    <a:pt x="1020" y="39005"/>
                  </a:lnTo>
                  <a:lnTo>
                    <a:pt x="4974" y="38502"/>
                  </a:lnTo>
                  <a:lnTo>
                    <a:pt x="6453" y="37310"/>
                  </a:lnTo>
                  <a:lnTo>
                    <a:pt x="8095" y="33163"/>
                  </a:lnTo>
                  <a:lnTo>
                    <a:pt x="9591" y="31633"/>
                  </a:lnTo>
                  <a:lnTo>
                    <a:pt x="19598" y="26357"/>
                  </a:lnTo>
                  <a:lnTo>
                    <a:pt x="22552" y="23922"/>
                  </a:lnTo>
                  <a:lnTo>
                    <a:pt x="31478" y="21215"/>
                  </a:lnTo>
                  <a:lnTo>
                    <a:pt x="48403" y="16869"/>
                  </a:lnTo>
                  <a:lnTo>
                    <a:pt x="90760" y="3265"/>
                  </a:lnTo>
                  <a:lnTo>
                    <a:pt x="135495" y="128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59"/>
          <p:cNvGrpSpPr/>
          <p:nvPr/>
        </p:nvGrpSpPr>
        <p:grpSpPr>
          <a:xfrm>
            <a:off x="3063318" y="4333875"/>
            <a:ext cx="251383" cy="276226"/>
            <a:chOff x="3063318" y="4333875"/>
            <a:chExt cx="251383" cy="276226"/>
          </a:xfrm>
        </p:grpSpPr>
        <p:sp>
          <p:nvSpPr>
            <p:cNvPr id="140" name="SMARTInkShape-2646"/>
            <p:cNvSpPr/>
            <p:nvPr>
              <p:custDataLst>
                <p:tags r:id="rId192"/>
              </p:custDataLst>
            </p:nvPr>
          </p:nvSpPr>
          <p:spPr>
            <a:xfrm>
              <a:off x="3219450" y="4505325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7" y="22390"/>
                  </a:lnTo>
                  <a:lnTo>
                    <a:pt x="58788" y="51006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47"/>
            <p:cNvSpPr/>
            <p:nvPr>
              <p:custDataLst>
                <p:tags r:id="rId193"/>
              </p:custDataLst>
            </p:nvPr>
          </p:nvSpPr>
          <p:spPr>
            <a:xfrm>
              <a:off x="3248025" y="4505325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66675" y="0"/>
                  </a:moveTo>
                  <a:lnTo>
                    <a:pt x="66675" y="0"/>
                  </a:lnTo>
                  <a:lnTo>
                    <a:pt x="31027" y="4070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48"/>
            <p:cNvSpPr/>
            <p:nvPr>
              <p:custDataLst>
                <p:tags r:id="rId194"/>
              </p:custDataLst>
            </p:nvPr>
          </p:nvSpPr>
          <p:spPr>
            <a:xfrm>
              <a:off x="3076575" y="44386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7265" y="17992"/>
                  </a:lnTo>
                  <a:lnTo>
                    <a:pt x="90146" y="10849"/>
                  </a:lnTo>
                  <a:lnTo>
                    <a:pt x="122581" y="872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49"/>
            <p:cNvSpPr/>
            <p:nvPr>
              <p:custDataLst>
                <p:tags r:id="rId195"/>
              </p:custDataLst>
            </p:nvPr>
          </p:nvSpPr>
          <p:spPr>
            <a:xfrm>
              <a:off x="3063318" y="4333875"/>
              <a:ext cx="175183" cy="95251"/>
            </a:xfrm>
            <a:custGeom>
              <a:avLst/>
              <a:gdLst/>
              <a:ahLst/>
              <a:cxnLst/>
              <a:rect l="0" t="0" r="0" b="0"/>
              <a:pathLst>
                <a:path w="175183" h="95251">
                  <a:moveTo>
                    <a:pt x="13257" y="95250"/>
                  </a:moveTo>
                  <a:lnTo>
                    <a:pt x="13257" y="95250"/>
                  </a:lnTo>
                  <a:lnTo>
                    <a:pt x="0" y="81993"/>
                  </a:lnTo>
                  <a:lnTo>
                    <a:pt x="186" y="79003"/>
                  </a:lnTo>
                  <a:lnTo>
                    <a:pt x="2426" y="75952"/>
                  </a:lnTo>
                  <a:lnTo>
                    <a:pt x="9501" y="68681"/>
                  </a:lnTo>
                  <a:lnTo>
                    <a:pt x="16174" y="58394"/>
                  </a:lnTo>
                  <a:lnTo>
                    <a:pt x="28312" y="49589"/>
                  </a:lnTo>
                  <a:lnTo>
                    <a:pt x="72878" y="28747"/>
                  </a:lnTo>
                  <a:lnTo>
                    <a:pt x="120235" y="9541"/>
                  </a:lnTo>
                  <a:lnTo>
                    <a:pt x="175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50"/>
            <p:cNvSpPr/>
            <p:nvPr>
              <p:custDataLst>
                <p:tags r:id="rId196"/>
              </p:custDataLst>
            </p:nvPr>
          </p:nvSpPr>
          <p:spPr>
            <a:xfrm>
              <a:off x="3095625" y="4381500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9525" y="0"/>
                  </a:moveTo>
                  <a:lnTo>
                    <a:pt x="9525" y="0"/>
                  </a:lnTo>
                  <a:lnTo>
                    <a:pt x="9525" y="44654"/>
                  </a:lnTo>
                  <a:lnTo>
                    <a:pt x="9525" y="90195"/>
                  </a:lnTo>
                  <a:lnTo>
                    <a:pt x="4469" y="127383"/>
                  </a:lnTo>
                  <a:lnTo>
                    <a:pt x="1324" y="170270"/>
                  </a:lnTo>
                  <a:lnTo>
                    <a:pt x="261" y="21378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2651"/>
          <p:cNvSpPr/>
          <p:nvPr>
            <p:custDataLst>
              <p:tags r:id="rId16"/>
            </p:custDataLst>
          </p:nvPr>
        </p:nvSpPr>
        <p:spPr>
          <a:xfrm>
            <a:off x="3801963" y="4179332"/>
            <a:ext cx="65188" cy="2349722"/>
          </a:xfrm>
          <a:custGeom>
            <a:avLst/>
            <a:gdLst/>
            <a:ahLst/>
            <a:cxnLst/>
            <a:rect l="0" t="0" r="0" b="0"/>
            <a:pathLst>
              <a:path w="65188" h="2349722">
                <a:moveTo>
                  <a:pt x="8037" y="21193"/>
                </a:moveTo>
                <a:lnTo>
                  <a:pt x="8037" y="21193"/>
                </a:lnTo>
                <a:lnTo>
                  <a:pt x="13094" y="16137"/>
                </a:lnTo>
                <a:lnTo>
                  <a:pt x="15576" y="8010"/>
                </a:lnTo>
                <a:lnTo>
                  <a:pt x="16679" y="517"/>
                </a:lnTo>
                <a:lnTo>
                  <a:pt x="16973" y="0"/>
                </a:lnTo>
                <a:lnTo>
                  <a:pt x="17300" y="2249"/>
                </a:lnTo>
                <a:lnTo>
                  <a:pt x="18543" y="11582"/>
                </a:lnTo>
                <a:lnTo>
                  <a:pt x="25753" y="56067"/>
                </a:lnTo>
                <a:lnTo>
                  <a:pt x="26691" y="91969"/>
                </a:lnTo>
                <a:lnTo>
                  <a:pt x="26970" y="134474"/>
                </a:lnTo>
                <a:lnTo>
                  <a:pt x="27064" y="177664"/>
                </a:lnTo>
                <a:lnTo>
                  <a:pt x="27080" y="222072"/>
                </a:lnTo>
                <a:lnTo>
                  <a:pt x="27085" y="260982"/>
                </a:lnTo>
                <a:lnTo>
                  <a:pt x="27087" y="297452"/>
                </a:lnTo>
                <a:lnTo>
                  <a:pt x="27087" y="344465"/>
                </a:lnTo>
                <a:lnTo>
                  <a:pt x="27087" y="385206"/>
                </a:lnTo>
                <a:lnTo>
                  <a:pt x="27087" y="431410"/>
                </a:lnTo>
                <a:lnTo>
                  <a:pt x="27087" y="473056"/>
                </a:lnTo>
                <a:lnTo>
                  <a:pt x="27087" y="512678"/>
                </a:lnTo>
                <a:lnTo>
                  <a:pt x="27087" y="551228"/>
                </a:lnTo>
                <a:lnTo>
                  <a:pt x="27087" y="590521"/>
                </a:lnTo>
                <a:lnTo>
                  <a:pt x="27087" y="634147"/>
                </a:lnTo>
                <a:lnTo>
                  <a:pt x="27087" y="675414"/>
                </a:lnTo>
                <a:lnTo>
                  <a:pt x="28145" y="720684"/>
                </a:lnTo>
                <a:lnTo>
                  <a:pt x="33633" y="767612"/>
                </a:lnTo>
                <a:lnTo>
                  <a:pt x="35729" y="815030"/>
                </a:lnTo>
                <a:lnTo>
                  <a:pt x="36350" y="862594"/>
                </a:lnTo>
                <a:lnTo>
                  <a:pt x="37593" y="910200"/>
                </a:lnTo>
                <a:lnTo>
                  <a:pt x="43135" y="957820"/>
                </a:lnTo>
                <a:lnTo>
                  <a:pt x="46306" y="1005443"/>
                </a:lnTo>
                <a:lnTo>
                  <a:pt x="50798" y="1037193"/>
                </a:lnTo>
                <a:lnTo>
                  <a:pt x="53501" y="1071765"/>
                </a:lnTo>
                <a:lnTo>
                  <a:pt x="54701" y="1107239"/>
                </a:lnTo>
                <a:lnTo>
                  <a:pt x="55235" y="1140644"/>
                </a:lnTo>
                <a:lnTo>
                  <a:pt x="55472" y="1173130"/>
                </a:lnTo>
                <a:lnTo>
                  <a:pt x="55578" y="1206264"/>
                </a:lnTo>
                <a:lnTo>
                  <a:pt x="55624" y="1242158"/>
                </a:lnTo>
                <a:lnTo>
                  <a:pt x="58468" y="1276456"/>
                </a:lnTo>
                <a:lnTo>
                  <a:pt x="62201" y="1310396"/>
                </a:lnTo>
                <a:lnTo>
                  <a:pt x="63860" y="1346647"/>
                </a:lnTo>
                <a:lnTo>
                  <a:pt x="64597" y="1381103"/>
                </a:lnTo>
                <a:lnTo>
                  <a:pt x="64925" y="1414056"/>
                </a:lnTo>
                <a:lnTo>
                  <a:pt x="65070" y="1446340"/>
                </a:lnTo>
                <a:lnTo>
                  <a:pt x="65135" y="1481150"/>
                </a:lnTo>
                <a:lnTo>
                  <a:pt x="65164" y="1516730"/>
                </a:lnTo>
                <a:lnTo>
                  <a:pt x="65177" y="1550182"/>
                </a:lnTo>
                <a:lnTo>
                  <a:pt x="65182" y="1582688"/>
                </a:lnTo>
                <a:lnTo>
                  <a:pt x="65185" y="1615832"/>
                </a:lnTo>
                <a:lnTo>
                  <a:pt x="65187" y="1651730"/>
                </a:lnTo>
                <a:lnTo>
                  <a:pt x="65187" y="1686029"/>
                </a:lnTo>
                <a:lnTo>
                  <a:pt x="65187" y="1718911"/>
                </a:lnTo>
                <a:lnTo>
                  <a:pt x="65187" y="1751165"/>
                </a:lnTo>
                <a:lnTo>
                  <a:pt x="65187" y="1783139"/>
                </a:lnTo>
                <a:lnTo>
                  <a:pt x="65187" y="1814989"/>
                </a:lnTo>
                <a:lnTo>
                  <a:pt x="65187" y="1846783"/>
                </a:lnTo>
                <a:lnTo>
                  <a:pt x="65187" y="1878551"/>
                </a:lnTo>
                <a:lnTo>
                  <a:pt x="64129" y="1910311"/>
                </a:lnTo>
                <a:lnTo>
                  <a:pt x="58641" y="1956883"/>
                </a:lnTo>
                <a:lnTo>
                  <a:pt x="55486" y="1997963"/>
                </a:lnTo>
                <a:lnTo>
                  <a:pt x="49378" y="2036946"/>
                </a:lnTo>
                <a:lnTo>
                  <a:pt x="47097" y="2075308"/>
                </a:lnTo>
                <a:lnTo>
                  <a:pt x="45363" y="2115602"/>
                </a:lnTo>
                <a:lnTo>
                  <a:pt x="41207" y="2149016"/>
                </a:lnTo>
                <a:lnTo>
                  <a:pt x="35832" y="2185034"/>
                </a:lnTo>
                <a:lnTo>
                  <a:pt x="29915" y="2220092"/>
                </a:lnTo>
                <a:lnTo>
                  <a:pt x="20634" y="2264687"/>
                </a:lnTo>
                <a:lnTo>
                  <a:pt x="12240" y="2307769"/>
                </a:lnTo>
                <a:lnTo>
                  <a:pt x="8224" y="2333234"/>
                </a:lnTo>
                <a:lnTo>
                  <a:pt x="6045" y="2337254"/>
                </a:lnTo>
                <a:lnTo>
                  <a:pt x="1860" y="2342778"/>
                </a:lnTo>
                <a:lnTo>
                  <a:pt x="0" y="2348762"/>
                </a:lnTo>
                <a:lnTo>
                  <a:pt x="562" y="2349721"/>
                </a:lnTo>
                <a:lnTo>
                  <a:pt x="8037" y="23357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561"/>
          <p:cNvGrpSpPr/>
          <p:nvPr/>
        </p:nvGrpSpPr>
        <p:grpSpPr>
          <a:xfrm>
            <a:off x="2080876" y="4919199"/>
            <a:ext cx="411325" cy="1853077"/>
            <a:chOff x="2080876" y="4919199"/>
            <a:chExt cx="411325" cy="1853077"/>
          </a:xfrm>
        </p:grpSpPr>
        <p:sp>
          <p:nvSpPr>
            <p:cNvPr id="147" name="SMARTInkShape-2652"/>
            <p:cNvSpPr/>
            <p:nvPr>
              <p:custDataLst>
                <p:tags r:id="rId176"/>
              </p:custDataLst>
            </p:nvPr>
          </p:nvSpPr>
          <p:spPr>
            <a:xfrm>
              <a:off x="2315694" y="6267566"/>
              <a:ext cx="93444" cy="160834"/>
            </a:xfrm>
            <a:custGeom>
              <a:avLst/>
              <a:gdLst/>
              <a:ahLst/>
              <a:cxnLst/>
              <a:rect l="0" t="0" r="0" b="0"/>
              <a:pathLst>
                <a:path w="93444" h="160834">
                  <a:moveTo>
                    <a:pt x="84606" y="9409"/>
                  </a:moveTo>
                  <a:lnTo>
                    <a:pt x="84606" y="9409"/>
                  </a:lnTo>
                  <a:lnTo>
                    <a:pt x="66706" y="1870"/>
                  </a:lnTo>
                  <a:lnTo>
                    <a:pt x="35197" y="0"/>
                  </a:lnTo>
                  <a:lnTo>
                    <a:pt x="31558" y="2078"/>
                  </a:lnTo>
                  <a:lnTo>
                    <a:pt x="24693" y="10031"/>
                  </a:lnTo>
                  <a:lnTo>
                    <a:pt x="23497" y="14057"/>
                  </a:lnTo>
                  <a:lnTo>
                    <a:pt x="23759" y="17800"/>
                  </a:lnTo>
                  <a:lnTo>
                    <a:pt x="40497" y="59407"/>
                  </a:lnTo>
                  <a:lnTo>
                    <a:pt x="59236" y="106192"/>
                  </a:lnTo>
                  <a:lnTo>
                    <a:pt x="65001" y="135429"/>
                  </a:lnTo>
                  <a:lnTo>
                    <a:pt x="56843" y="145145"/>
                  </a:lnTo>
                  <a:lnTo>
                    <a:pt x="43692" y="154403"/>
                  </a:lnTo>
                  <a:lnTo>
                    <a:pt x="24388" y="159614"/>
                  </a:lnTo>
                  <a:lnTo>
                    <a:pt x="11628" y="160833"/>
                  </a:lnTo>
                  <a:lnTo>
                    <a:pt x="7379" y="159042"/>
                  </a:lnTo>
                  <a:lnTo>
                    <a:pt x="4547" y="155731"/>
                  </a:lnTo>
                  <a:lnTo>
                    <a:pt x="560" y="143781"/>
                  </a:lnTo>
                  <a:lnTo>
                    <a:pt x="0" y="140265"/>
                  </a:lnTo>
                  <a:lnTo>
                    <a:pt x="5023" y="130714"/>
                  </a:lnTo>
                  <a:lnTo>
                    <a:pt x="14311" y="120472"/>
                  </a:lnTo>
                  <a:lnTo>
                    <a:pt x="57431" y="83879"/>
                  </a:lnTo>
                  <a:lnTo>
                    <a:pt x="88911" y="51651"/>
                  </a:lnTo>
                  <a:lnTo>
                    <a:pt x="91811" y="44764"/>
                  </a:lnTo>
                  <a:lnTo>
                    <a:pt x="93443" y="29880"/>
                  </a:lnTo>
                  <a:lnTo>
                    <a:pt x="91003" y="20977"/>
                  </a:lnTo>
                  <a:lnTo>
                    <a:pt x="88871" y="17121"/>
                  </a:lnTo>
                  <a:lnTo>
                    <a:pt x="85333" y="14550"/>
                  </a:lnTo>
                  <a:lnTo>
                    <a:pt x="71298" y="10933"/>
                  </a:lnTo>
                  <a:lnTo>
                    <a:pt x="56031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53"/>
            <p:cNvSpPr/>
            <p:nvPr>
              <p:custDataLst>
                <p:tags r:id="rId177"/>
              </p:custDataLst>
            </p:nvPr>
          </p:nvSpPr>
          <p:spPr>
            <a:xfrm>
              <a:off x="2266950" y="6677025"/>
              <a:ext cx="9526" cy="15013"/>
            </a:xfrm>
            <a:custGeom>
              <a:avLst/>
              <a:gdLst/>
              <a:ahLst/>
              <a:cxnLst/>
              <a:rect l="0" t="0" r="0" b="0"/>
              <a:pathLst>
                <a:path w="9526" h="15013">
                  <a:moveTo>
                    <a:pt x="9525" y="9525"/>
                  </a:moveTo>
                  <a:lnTo>
                    <a:pt x="9525" y="9525"/>
                  </a:lnTo>
                  <a:lnTo>
                    <a:pt x="9525" y="14581"/>
                  </a:lnTo>
                  <a:lnTo>
                    <a:pt x="8467" y="15012"/>
                  </a:lnTo>
                  <a:lnTo>
                    <a:pt x="4469" y="12670"/>
                  </a:lnTo>
                  <a:lnTo>
                    <a:pt x="2979" y="105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54"/>
            <p:cNvSpPr/>
            <p:nvPr>
              <p:custDataLst>
                <p:tags r:id="rId178"/>
              </p:custDataLst>
            </p:nvPr>
          </p:nvSpPr>
          <p:spPr>
            <a:xfrm>
              <a:off x="2088023" y="6584410"/>
              <a:ext cx="87145" cy="153165"/>
            </a:xfrm>
            <a:custGeom>
              <a:avLst/>
              <a:gdLst/>
              <a:ahLst/>
              <a:cxnLst/>
              <a:rect l="0" t="0" r="0" b="0"/>
              <a:pathLst>
                <a:path w="87145" h="153165">
                  <a:moveTo>
                    <a:pt x="36052" y="35465"/>
                  </a:moveTo>
                  <a:lnTo>
                    <a:pt x="36052" y="35465"/>
                  </a:lnTo>
                  <a:lnTo>
                    <a:pt x="22794" y="35465"/>
                  </a:lnTo>
                  <a:lnTo>
                    <a:pt x="16754" y="38287"/>
                  </a:lnTo>
                  <a:lnTo>
                    <a:pt x="13662" y="40521"/>
                  </a:lnTo>
                  <a:lnTo>
                    <a:pt x="10226" y="45826"/>
                  </a:lnTo>
                  <a:lnTo>
                    <a:pt x="179" y="84836"/>
                  </a:lnTo>
                  <a:lnTo>
                    <a:pt x="0" y="102916"/>
                  </a:lnTo>
                  <a:lnTo>
                    <a:pt x="3448" y="121535"/>
                  </a:lnTo>
                  <a:lnTo>
                    <a:pt x="11331" y="134749"/>
                  </a:lnTo>
                  <a:lnTo>
                    <a:pt x="33638" y="151856"/>
                  </a:lnTo>
                  <a:lnTo>
                    <a:pt x="48738" y="153164"/>
                  </a:lnTo>
                  <a:lnTo>
                    <a:pt x="57209" y="152031"/>
                  </a:lnTo>
                  <a:lnTo>
                    <a:pt x="63915" y="148101"/>
                  </a:lnTo>
                  <a:lnTo>
                    <a:pt x="74188" y="135267"/>
                  </a:lnTo>
                  <a:lnTo>
                    <a:pt x="85922" y="110191"/>
                  </a:lnTo>
                  <a:lnTo>
                    <a:pt x="87144" y="89138"/>
                  </a:lnTo>
                  <a:lnTo>
                    <a:pt x="83101" y="66728"/>
                  </a:lnTo>
                  <a:lnTo>
                    <a:pt x="68925" y="37320"/>
                  </a:lnTo>
                  <a:lnTo>
                    <a:pt x="57365" y="21825"/>
                  </a:lnTo>
                  <a:lnTo>
                    <a:pt x="33900" y="6258"/>
                  </a:lnTo>
                  <a:lnTo>
                    <a:pt x="16952" y="0"/>
                  </a:lnTo>
                  <a:lnTo>
                    <a:pt x="13794" y="180"/>
                  </a:lnTo>
                  <a:lnTo>
                    <a:pt x="7477" y="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55"/>
            <p:cNvSpPr/>
            <p:nvPr>
              <p:custDataLst>
                <p:tags r:id="rId179"/>
              </p:custDataLst>
            </p:nvPr>
          </p:nvSpPr>
          <p:spPr>
            <a:xfrm>
              <a:off x="2308677" y="6570575"/>
              <a:ext cx="72509" cy="201701"/>
            </a:xfrm>
            <a:custGeom>
              <a:avLst/>
              <a:gdLst/>
              <a:ahLst/>
              <a:cxnLst/>
              <a:rect l="0" t="0" r="0" b="0"/>
              <a:pathLst>
                <a:path w="72509" h="201701">
                  <a:moveTo>
                    <a:pt x="63048" y="68350"/>
                  </a:moveTo>
                  <a:lnTo>
                    <a:pt x="63048" y="68350"/>
                  </a:lnTo>
                  <a:lnTo>
                    <a:pt x="63048" y="63294"/>
                  </a:lnTo>
                  <a:lnTo>
                    <a:pt x="71249" y="32702"/>
                  </a:lnTo>
                  <a:lnTo>
                    <a:pt x="69162" y="23226"/>
                  </a:lnTo>
                  <a:lnTo>
                    <a:pt x="63649" y="14428"/>
                  </a:lnTo>
                  <a:lnTo>
                    <a:pt x="54143" y="3462"/>
                  </a:lnTo>
                  <a:lnTo>
                    <a:pt x="49703" y="750"/>
                  </a:lnTo>
                  <a:lnTo>
                    <a:pt x="45685" y="0"/>
                  </a:lnTo>
                  <a:lnTo>
                    <a:pt x="32151" y="4001"/>
                  </a:lnTo>
                  <a:lnTo>
                    <a:pt x="20741" y="10117"/>
                  </a:lnTo>
                  <a:lnTo>
                    <a:pt x="8614" y="19892"/>
                  </a:lnTo>
                  <a:lnTo>
                    <a:pt x="1814" y="31291"/>
                  </a:lnTo>
                  <a:lnTo>
                    <a:pt x="0" y="37294"/>
                  </a:lnTo>
                  <a:lnTo>
                    <a:pt x="807" y="49609"/>
                  </a:lnTo>
                  <a:lnTo>
                    <a:pt x="4694" y="60020"/>
                  </a:lnTo>
                  <a:lnTo>
                    <a:pt x="7212" y="62797"/>
                  </a:lnTo>
                  <a:lnTo>
                    <a:pt x="9949" y="64648"/>
                  </a:lnTo>
                  <a:lnTo>
                    <a:pt x="28970" y="67253"/>
                  </a:lnTo>
                  <a:lnTo>
                    <a:pt x="42963" y="62218"/>
                  </a:lnTo>
                  <a:lnTo>
                    <a:pt x="70074" y="41855"/>
                  </a:lnTo>
                  <a:lnTo>
                    <a:pt x="70907" y="42220"/>
                  </a:lnTo>
                  <a:lnTo>
                    <a:pt x="71833" y="45448"/>
                  </a:lnTo>
                  <a:lnTo>
                    <a:pt x="72508" y="88734"/>
                  </a:lnTo>
                  <a:lnTo>
                    <a:pt x="69742" y="127662"/>
                  </a:lnTo>
                  <a:lnTo>
                    <a:pt x="64370" y="169083"/>
                  </a:lnTo>
                  <a:lnTo>
                    <a:pt x="63048" y="20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56"/>
            <p:cNvSpPr/>
            <p:nvPr>
              <p:custDataLst>
                <p:tags r:id="rId180"/>
              </p:custDataLst>
            </p:nvPr>
          </p:nvSpPr>
          <p:spPr>
            <a:xfrm>
              <a:off x="2333625" y="5019675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57"/>
            <p:cNvSpPr/>
            <p:nvPr>
              <p:custDataLst>
                <p:tags r:id="rId181"/>
              </p:custDataLst>
            </p:nvPr>
          </p:nvSpPr>
          <p:spPr>
            <a:xfrm>
              <a:off x="2173198" y="4935667"/>
              <a:ext cx="101200" cy="155179"/>
            </a:xfrm>
            <a:custGeom>
              <a:avLst/>
              <a:gdLst/>
              <a:ahLst/>
              <a:cxnLst/>
              <a:rect l="0" t="0" r="0" b="0"/>
              <a:pathLst>
                <a:path w="101200" h="155179">
                  <a:moveTo>
                    <a:pt x="55652" y="17333"/>
                  </a:moveTo>
                  <a:lnTo>
                    <a:pt x="55652" y="17333"/>
                  </a:lnTo>
                  <a:lnTo>
                    <a:pt x="55652" y="4076"/>
                  </a:lnTo>
                  <a:lnTo>
                    <a:pt x="54594" y="2145"/>
                  </a:lnTo>
                  <a:lnTo>
                    <a:pt x="52830" y="858"/>
                  </a:lnTo>
                  <a:lnTo>
                    <a:pt x="50596" y="0"/>
                  </a:lnTo>
                  <a:lnTo>
                    <a:pt x="42469" y="1868"/>
                  </a:lnTo>
                  <a:lnTo>
                    <a:pt x="37338" y="3849"/>
                  </a:lnTo>
                  <a:lnTo>
                    <a:pt x="28815" y="11692"/>
                  </a:lnTo>
                  <a:lnTo>
                    <a:pt x="18067" y="30831"/>
                  </a:lnTo>
                  <a:lnTo>
                    <a:pt x="3558" y="77363"/>
                  </a:lnTo>
                  <a:lnTo>
                    <a:pt x="0" y="114024"/>
                  </a:lnTo>
                  <a:lnTo>
                    <a:pt x="4812" y="134743"/>
                  </a:lnTo>
                  <a:lnTo>
                    <a:pt x="9059" y="143231"/>
                  </a:lnTo>
                  <a:lnTo>
                    <a:pt x="14006" y="148890"/>
                  </a:lnTo>
                  <a:lnTo>
                    <a:pt x="25148" y="155178"/>
                  </a:lnTo>
                  <a:lnTo>
                    <a:pt x="39978" y="155150"/>
                  </a:lnTo>
                  <a:lnTo>
                    <a:pt x="56094" y="150552"/>
                  </a:lnTo>
                  <a:lnTo>
                    <a:pt x="70312" y="141453"/>
                  </a:lnTo>
                  <a:lnTo>
                    <a:pt x="85161" y="124429"/>
                  </a:lnTo>
                  <a:lnTo>
                    <a:pt x="98601" y="93169"/>
                  </a:lnTo>
                  <a:lnTo>
                    <a:pt x="101199" y="78906"/>
                  </a:lnTo>
                  <a:lnTo>
                    <a:pt x="94894" y="36523"/>
                  </a:lnTo>
                  <a:lnTo>
                    <a:pt x="92396" y="32243"/>
                  </a:lnTo>
                  <a:lnTo>
                    <a:pt x="83977" y="24666"/>
                  </a:lnTo>
                  <a:lnTo>
                    <a:pt x="42945" y="10759"/>
                  </a:lnTo>
                  <a:lnTo>
                    <a:pt x="37656" y="9775"/>
                  </a:lnTo>
                  <a:lnTo>
                    <a:pt x="33071" y="10178"/>
                  </a:lnTo>
                  <a:lnTo>
                    <a:pt x="17552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58"/>
            <p:cNvSpPr/>
            <p:nvPr>
              <p:custDataLst>
                <p:tags r:id="rId182"/>
              </p:custDataLst>
            </p:nvPr>
          </p:nvSpPr>
          <p:spPr>
            <a:xfrm>
              <a:off x="2266950" y="6353175"/>
              <a:ext cx="9526" cy="14752"/>
            </a:xfrm>
            <a:custGeom>
              <a:avLst/>
              <a:gdLst/>
              <a:ahLst/>
              <a:cxnLst/>
              <a:rect l="0" t="0" r="0" b="0"/>
              <a:pathLst>
                <a:path w="9526" h="1475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6545"/>
                  </a:lnTo>
                  <a:lnTo>
                    <a:pt x="4717" y="7539"/>
                  </a:lnTo>
                  <a:lnTo>
                    <a:pt x="3145" y="8201"/>
                  </a:lnTo>
                  <a:lnTo>
                    <a:pt x="2097" y="9701"/>
                  </a:lnTo>
                  <a:lnTo>
                    <a:pt x="932" y="14189"/>
                  </a:lnTo>
                  <a:lnTo>
                    <a:pt x="1680" y="14751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59"/>
            <p:cNvSpPr/>
            <p:nvPr>
              <p:custDataLst>
                <p:tags r:id="rId183"/>
              </p:custDataLst>
            </p:nvPr>
          </p:nvSpPr>
          <p:spPr>
            <a:xfrm>
              <a:off x="2080876" y="6271749"/>
              <a:ext cx="107926" cy="149970"/>
            </a:xfrm>
            <a:custGeom>
              <a:avLst/>
              <a:gdLst/>
              <a:ahLst/>
              <a:cxnLst/>
              <a:rect l="0" t="0" r="0" b="0"/>
              <a:pathLst>
                <a:path w="107926" h="149970">
                  <a:moveTo>
                    <a:pt x="14624" y="14751"/>
                  </a:moveTo>
                  <a:lnTo>
                    <a:pt x="14624" y="14751"/>
                  </a:lnTo>
                  <a:lnTo>
                    <a:pt x="19680" y="14751"/>
                  </a:lnTo>
                  <a:lnTo>
                    <a:pt x="24985" y="11929"/>
                  </a:lnTo>
                  <a:lnTo>
                    <a:pt x="30871" y="8206"/>
                  </a:lnTo>
                  <a:lnTo>
                    <a:pt x="40134" y="5050"/>
                  </a:lnTo>
                  <a:lnTo>
                    <a:pt x="47465" y="0"/>
                  </a:lnTo>
                  <a:lnTo>
                    <a:pt x="45801" y="2198"/>
                  </a:lnTo>
                  <a:lnTo>
                    <a:pt x="21969" y="31475"/>
                  </a:lnTo>
                  <a:lnTo>
                    <a:pt x="8052" y="74743"/>
                  </a:lnTo>
                  <a:lnTo>
                    <a:pt x="0" y="111630"/>
                  </a:lnTo>
                  <a:lnTo>
                    <a:pt x="2127" y="129775"/>
                  </a:lnTo>
                  <a:lnTo>
                    <a:pt x="9423" y="142778"/>
                  </a:lnTo>
                  <a:lnTo>
                    <a:pt x="14332" y="147728"/>
                  </a:lnTo>
                  <a:lnTo>
                    <a:pt x="21837" y="149969"/>
                  </a:lnTo>
                  <a:lnTo>
                    <a:pt x="41466" y="149636"/>
                  </a:lnTo>
                  <a:lnTo>
                    <a:pt x="58657" y="143139"/>
                  </a:lnTo>
                  <a:lnTo>
                    <a:pt x="81883" y="126777"/>
                  </a:lnTo>
                  <a:lnTo>
                    <a:pt x="93231" y="111562"/>
                  </a:lnTo>
                  <a:lnTo>
                    <a:pt x="105489" y="80911"/>
                  </a:lnTo>
                  <a:lnTo>
                    <a:pt x="107925" y="66733"/>
                  </a:lnTo>
                  <a:lnTo>
                    <a:pt x="103363" y="53377"/>
                  </a:lnTo>
                  <a:lnTo>
                    <a:pt x="88245" y="27554"/>
                  </a:lnTo>
                  <a:lnTo>
                    <a:pt x="75919" y="17619"/>
                  </a:lnTo>
                  <a:lnTo>
                    <a:pt x="68187" y="13488"/>
                  </a:lnTo>
                  <a:lnTo>
                    <a:pt x="33674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60"/>
            <p:cNvSpPr/>
            <p:nvPr>
              <p:custDataLst>
                <p:tags r:id="rId184"/>
              </p:custDataLst>
            </p:nvPr>
          </p:nvSpPr>
          <p:spPr>
            <a:xfrm>
              <a:off x="2362200" y="59340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30"/>
                  </a:lnTo>
                  <a:lnTo>
                    <a:pt x="48957" y="8863"/>
                  </a:lnTo>
                  <a:lnTo>
                    <a:pt x="85988" y="175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61"/>
            <p:cNvSpPr/>
            <p:nvPr>
              <p:custDataLst>
                <p:tags r:id="rId185"/>
              </p:custDataLst>
            </p:nvPr>
          </p:nvSpPr>
          <p:spPr>
            <a:xfrm>
              <a:off x="2362200" y="5810678"/>
              <a:ext cx="94247" cy="209123"/>
            </a:xfrm>
            <a:custGeom>
              <a:avLst/>
              <a:gdLst/>
              <a:ahLst/>
              <a:cxnLst/>
              <a:rect l="0" t="0" r="0" b="0"/>
              <a:pathLst>
                <a:path w="94247" h="209123">
                  <a:moveTo>
                    <a:pt x="0" y="28147"/>
                  </a:moveTo>
                  <a:lnTo>
                    <a:pt x="0" y="28147"/>
                  </a:lnTo>
                  <a:lnTo>
                    <a:pt x="0" y="19015"/>
                  </a:lnTo>
                  <a:lnTo>
                    <a:pt x="5056" y="13682"/>
                  </a:lnTo>
                  <a:lnTo>
                    <a:pt x="10361" y="11134"/>
                  </a:lnTo>
                  <a:lnTo>
                    <a:pt x="53257" y="1015"/>
                  </a:lnTo>
                  <a:lnTo>
                    <a:pt x="67756" y="0"/>
                  </a:lnTo>
                  <a:lnTo>
                    <a:pt x="83811" y="4755"/>
                  </a:lnTo>
                  <a:lnTo>
                    <a:pt x="87624" y="9377"/>
                  </a:lnTo>
                  <a:lnTo>
                    <a:pt x="91860" y="22979"/>
                  </a:lnTo>
                  <a:lnTo>
                    <a:pt x="94246" y="43431"/>
                  </a:lnTo>
                  <a:lnTo>
                    <a:pt x="80901" y="83456"/>
                  </a:lnTo>
                  <a:lnTo>
                    <a:pt x="66977" y="123033"/>
                  </a:lnTo>
                  <a:lnTo>
                    <a:pt x="55190" y="170153"/>
                  </a:lnTo>
                  <a:lnTo>
                    <a:pt x="38100" y="20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62"/>
            <p:cNvSpPr/>
            <p:nvPr>
              <p:custDataLst>
                <p:tags r:id="rId186"/>
              </p:custDataLst>
            </p:nvPr>
          </p:nvSpPr>
          <p:spPr>
            <a:xfrm>
              <a:off x="2247900" y="5905500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107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63"/>
            <p:cNvSpPr/>
            <p:nvPr>
              <p:custDataLst>
                <p:tags r:id="rId187"/>
              </p:custDataLst>
            </p:nvPr>
          </p:nvSpPr>
          <p:spPr>
            <a:xfrm>
              <a:off x="2097371" y="5854317"/>
              <a:ext cx="63276" cy="124824"/>
            </a:xfrm>
            <a:custGeom>
              <a:avLst/>
              <a:gdLst/>
              <a:ahLst/>
              <a:cxnLst/>
              <a:rect l="0" t="0" r="0" b="0"/>
              <a:pathLst>
                <a:path w="63276" h="124824">
                  <a:moveTo>
                    <a:pt x="55279" y="22608"/>
                  </a:moveTo>
                  <a:lnTo>
                    <a:pt x="55279" y="22608"/>
                  </a:lnTo>
                  <a:lnTo>
                    <a:pt x="37945" y="5275"/>
                  </a:lnTo>
                  <a:lnTo>
                    <a:pt x="36315" y="5761"/>
                  </a:lnTo>
                  <a:lnTo>
                    <a:pt x="23122" y="16966"/>
                  </a:lnTo>
                  <a:lnTo>
                    <a:pt x="4443" y="56829"/>
                  </a:lnTo>
                  <a:lnTo>
                    <a:pt x="0" y="81431"/>
                  </a:lnTo>
                  <a:lnTo>
                    <a:pt x="3740" y="103772"/>
                  </a:lnTo>
                  <a:lnTo>
                    <a:pt x="11551" y="118741"/>
                  </a:lnTo>
                  <a:lnTo>
                    <a:pt x="15543" y="121621"/>
                  </a:lnTo>
                  <a:lnTo>
                    <a:pt x="25624" y="124823"/>
                  </a:lnTo>
                  <a:lnTo>
                    <a:pt x="37160" y="123422"/>
                  </a:lnTo>
                  <a:lnTo>
                    <a:pt x="43200" y="121568"/>
                  </a:lnTo>
                  <a:lnTo>
                    <a:pt x="52733" y="113863"/>
                  </a:lnTo>
                  <a:lnTo>
                    <a:pt x="56756" y="108844"/>
                  </a:lnTo>
                  <a:lnTo>
                    <a:pt x="61227" y="91979"/>
                  </a:lnTo>
                  <a:lnTo>
                    <a:pt x="63275" y="48560"/>
                  </a:lnTo>
                  <a:lnTo>
                    <a:pt x="57060" y="23947"/>
                  </a:lnTo>
                  <a:lnTo>
                    <a:pt x="45479" y="5076"/>
                  </a:lnTo>
                  <a:lnTo>
                    <a:pt x="42395" y="1396"/>
                  </a:lnTo>
                  <a:lnTo>
                    <a:pt x="39282" y="0"/>
                  </a:lnTo>
                  <a:lnTo>
                    <a:pt x="36229" y="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64"/>
            <p:cNvSpPr/>
            <p:nvPr>
              <p:custDataLst>
                <p:tags r:id="rId188"/>
              </p:custDataLst>
            </p:nvPr>
          </p:nvSpPr>
          <p:spPr>
            <a:xfrm>
              <a:off x="2373441" y="5382949"/>
              <a:ext cx="74432" cy="217752"/>
            </a:xfrm>
            <a:custGeom>
              <a:avLst/>
              <a:gdLst/>
              <a:ahLst/>
              <a:cxnLst/>
              <a:rect l="0" t="0" r="0" b="0"/>
              <a:pathLst>
                <a:path w="74432" h="217752">
                  <a:moveTo>
                    <a:pt x="17334" y="8201"/>
                  </a:moveTo>
                  <a:lnTo>
                    <a:pt x="17334" y="8201"/>
                  </a:lnTo>
                  <a:lnTo>
                    <a:pt x="17334" y="0"/>
                  </a:lnTo>
                  <a:lnTo>
                    <a:pt x="12278" y="4125"/>
                  </a:lnTo>
                  <a:lnTo>
                    <a:pt x="4076" y="22163"/>
                  </a:lnTo>
                  <a:lnTo>
                    <a:pt x="0" y="47616"/>
                  </a:lnTo>
                  <a:lnTo>
                    <a:pt x="3849" y="70208"/>
                  </a:lnTo>
                  <a:lnTo>
                    <a:pt x="11692" y="85252"/>
                  </a:lnTo>
                  <a:lnTo>
                    <a:pt x="15689" y="88144"/>
                  </a:lnTo>
                  <a:lnTo>
                    <a:pt x="25775" y="91356"/>
                  </a:lnTo>
                  <a:lnTo>
                    <a:pt x="37313" y="89962"/>
                  </a:lnTo>
                  <a:lnTo>
                    <a:pt x="43354" y="88108"/>
                  </a:lnTo>
                  <a:lnTo>
                    <a:pt x="52887" y="80403"/>
                  </a:lnTo>
                  <a:lnTo>
                    <a:pt x="67631" y="63267"/>
                  </a:lnTo>
                  <a:lnTo>
                    <a:pt x="69915" y="61845"/>
                  </a:lnTo>
                  <a:lnTo>
                    <a:pt x="71438" y="61955"/>
                  </a:lnTo>
                  <a:lnTo>
                    <a:pt x="72454" y="63086"/>
                  </a:lnTo>
                  <a:lnTo>
                    <a:pt x="73582" y="67167"/>
                  </a:lnTo>
                  <a:lnTo>
                    <a:pt x="74431" y="109141"/>
                  </a:lnTo>
                  <a:lnTo>
                    <a:pt x="67927" y="149221"/>
                  </a:lnTo>
                  <a:lnTo>
                    <a:pt x="64959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65"/>
            <p:cNvSpPr/>
            <p:nvPr>
              <p:custDataLst>
                <p:tags r:id="rId189"/>
              </p:custDataLst>
            </p:nvPr>
          </p:nvSpPr>
          <p:spPr>
            <a:xfrm>
              <a:off x="2324100" y="5495925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6545"/>
                  </a:lnTo>
                  <a:lnTo>
                    <a:pt x="4717" y="7539"/>
                  </a:lnTo>
                  <a:lnTo>
                    <a:pt x="82" y="949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66"/>
            <p:cNvSpPr/>
            <p:nvPr>
              <p:custDataLst>
                <p:tags r:id="rId190"/>
              </p:custDataLst>
            </p:nvPr>
          </p:nvSpPr>
          <p:spPr>
            <a:xfrm>
              <a:off x="2129387" y="5421823"/>
              <a:ext cx="95960" cy="127373"/>
            </a:xfrm>
            <a:custGeom>
              <a:avLst/>
              <a:gdLst/>
              <a:ahLst/>
              <a:cxnLst/>
              <a:rect l="0" t="0" r="0" b="0"/>
              <a:pathLst>
                <a:path w="95960" h="127373">
                  <a:moveTo>
                    <a:pt x="61363" y="36002"/>
                  </a:moveTo>
                  <a:lnTo>
                    <a:pt x="61363" y="36002"/>
                  </a:lnTo>
                  <a:lnTo>
                    <a:pt x="61363" y="22745"/>
                  </a:lnTo>
                  <a:lnTo>
                    <a:pt x="60305" y="20814"/>
                  </a:lnTo>
                  <a:lnTo>
                    <a:pt x="58541" y="19527"/>
                  </a:lnTo>
                  <a:lnTo>
                    <a:pt x="52700" y="18097"/>
                  </a:lnTo>
                  <a:lnTo>
                    <a:pt x="30772" y="17102"/>
                  </a:lnTo>
                  <a:lnTo>
                    <a:pt x="27211" y="20227"/>
                  </a:lnTo>
                  <a:lnTo>
                    <a:pt x="4258" y="67312"/>
                  </a:lnTo>
                  <a:lnTo>
                    <a:pt x="0" y="83784"/>
                  </a:lnTo>
                  <a:lnTo>
                    <a:pt x="1635" y="98161"/>
                  </a:lnTo>
                  <a:lnTo>
                    <a:pt x="8506" y="118155"/>
                  </a:lnTo>
                  <a:lnTo>
                    <a:pt x="13425" y="122521"/>
                  </a:lnTo>
                  <a:lnTo>
                    <a:pt x="27357" y="127372"/>
                  </a:lnTo>
                  <a:lnTo>
                    <a:pt x="53051" y="125046"/>
                  </a:lnTo>
                  <a:lnTo>
                    <a:pt x="87636" y="108761"/>
                  </a:lnTo>
                  <a:lnTo>
                    <a:pt x="91578" y="102500"/>
                  </a:lnTo>
                  <a:lnTo>
                    <a:pt x="95959" y="84254"/>
                  </a:lnTo>
                  <a:lnTo>
                    <a:pt x="93368" y="55238"/>
                  </a:lnTo>
                  <a:lnTo>
                    <a:pt x="85818" y="38906"/>
                  </a:lnTo>
                  <a:lnTo>
                    <a:pt x="68781" y="16233"/>
                  </a:lnTo>
                  <a:lnTo>
                    <a:pt x="53448" y="4979"/>
                  </a:lnTo>
                  <a:lnTo>
                    <a:pt x="40556" y="0"/>
                  </a:lnTo>
                  <a:lnTo>
                    <a:pt x="37967" y="1417"/>
                  </a:lnTo>
                  <a:lnTo>
                    <a:pt x="32788" y="16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67"/>
            <p:cNvSpPr/>
            <p:nvPr>
              <p:custDataLst>
                <p:tags r:id="rId191"/>
              </p:custDataLst>
            </p:nvPr>
          </p:nvSpPr>
          <p:spPr>
            <a:xfrm>
              <a:off x="2390775" y="4919199"/>
              <a:ext cx="101426" cy="224302"/>
            </a:xfrm>
            <a:custGeom>
              <a:avLst/>
              <a:gdLst/>
              <a:ahLst/>
              <a:cxnLst/>
              <a:rect l="0" t="0" r="0" b="0"/>
              <a:pathLst>
                <a:path w="101426" h="224302">
                  <a:moveTo>
                    <a:pt x="28575" y="14751"/>
                  </a:moveTo>
                  <a:lnTo>
                    <a:pt x="28575" y="14751"/>
                  </a:lnTo>
                  <a:lnTo>
                    <a:pt x="23519" y="14751"/>
                  </a:lnTo>
                  <a:lnTo>
                    <a:pt x="22029" y="13693"/>
                  </a:lnTo>
                  <a:lnTo>
                    <a:pt x="21036" y="11929"/>
                  </a:lnTo>
                  <a:lnTo>
                    <a:pt x="19442" y="6550"/>
                  </a:lnTo>
                  <a:lnTo>
                    <a:pt x="29279" y="562"/>
                  </a:lnTo>
                  <a:lnTo>
                    <a:pt x="33278" y="0"/>
                  </a:lnTo>
                  <a:lnTo>
                    <a:pt x="65864" y="5686"/>
                  </a:lnTo>
                  <a:lnTo>
                    <a:pt x="69310" y="7649"/>
                  </a:lnTo>
                  <a:lnTo>
                    <a:pt x="71606" y="10017"/>
                  </a:lnTo>
                  <a:lnTo>
                    <a:pt x="74158" y="15469"/>
                  </a:lnTo>
                  <a:lnTo>
                    <a:pt x="74839" y="18405"/>
                  </a:lnTo>
                  <a:lnTo>
                    <a:pt x="69950" y="27310"/>
                  </a:lnTo>
                  <a:lnTo>
                    <a:pt x="45090" y="59820"/>
                  </a:lnTo>
                  <a:lnTo>
                    <a:pt x="35915" y="67590"/>
                  </a:lnTo>
                  <a:lnTo>
                    <a:pt x="31837" y="74571"/>
                  </a:lnTo>
                  <a:lnTo>
                    <a:pt x="31808" y="77915"/>
                  </a:lnTo>
                  <a:lnTo>
                    <a:pt x="34598" y="84451"/>
                  </a:lnTo>
                  <a:lnTo>
                    <a:pt x="37882" y="86618"/>
                  </a:lnTo>
                  <a:lnTo>
                    <a:pt x="64308" y="95438"/>
                  </a:lnTo>
                  <a:lnTo>
                    <a:pt x="73737" y="103882"/>
                  </a:lnTo>
                  <a:lnTo>
                    <a:pt x="97238" y="132674"/>
                  </a:lnTo>
                  <a:lnTo>
                    <a:pt x="101425" y="145125"/>
                  </a:lnTo>
                  <a:lnTo>
                    <a:pt x="97642" y="160536"/>
                  </a:lnTo>
                  <a:lnTo>
                    <a:pt x="83023" y="186187"/>
                  </a:lnTo>
                  <a:lnTo>
                    <a:pt x="56852" y="206934"/>
                  </a:lnTo>
                  <a:lnTo>
                    <a:pt x="19189" y="220634"/>
                  </a:lnTo>
                  <a:lnTo>
                    <a:pt x="0" y="22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2668"/>
          <p:cNvSpPr/>
          <p:nvPr>
            <p:custDataLst>
              <p:tags r:id="rId17"/>
            </p:custDataLst>
          </p:nvPr>
        </p:nvSpPr>
        <p:spPr>
          <a:xfrm>
            <a:off x="2714625" y="6592625"/>
            <a:ext cx="19051" cy="189176"/>
          </a:xfrm>
          <a:custGeom>
            <a:avLst/>
            <a:gdLst/>
            <a:ahLst/>
            <a:cxnLst/>
            <a:rect l="0" t="0" r="0" b="0"/>
            <a:pathLst>
              <a:path w="19051" h="189176">
                <a:moveTo>
                  <a:pt x="0" y="8200"/>
                </a:moveTo>
                <a:lnTo>
                  <a:pt x="0" y="8200"/>
                </a:lnTo>
                <a:lnTo>
                  <a:pt x="0" y="0"/>
                </a:lnTo>
                <a:lnTo>
                  <a:pt x="1058" y="26562"/>
                </a:lnTo>
                <a:lnTo>
                  <a:pt x="8201" y="66513"/>
                </a:lnTo>
                <a:lnTo>
                  <a:pt x="9264" y="110226"/>
                </a:lnTo>
                <a:lnTo>
                  <a:pt x="10560" y="154676"/>
                </a:lnTo>
                <a:lnTo>
                  <a:pt x="19050" y="189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Shape-2669"/>
          <p:cNvSpPr/>
          <p:nvPr>
            <p:custDataLst>
              <p:tags r:id="rId18"/>
            </p:custDataLst>
          </p:nvPr>
        </p:nvSpPr>
        <p:spPr>
          <a:xfrm>
            <a:off x="3790950" y="6524625"/>
            <a:ext cx="19051" cy="219076"/>
          </a:xfrm>
          <a:custGeom>
            <a:avLst/>
            <a:gdLst/>
            <a:ahLst/>
            <a:cxnLst/>
            <a:rect l="0" t="0" r="0" b="0"/>
            <a:pathLst>
              <a:path w="19051" h="219076">
                <a:moveTo>
                  <a:pt x="0" y="0"/>
                </a:moveTo>
                <a:lnTo>
                  <a:pt x="0" y="0"/>
                </a:lnTo>
                <a:lnTo>
                  <a:pt x="0" y="22390"/>
                </a:lnTo>
                <a:lnTo>
                  <a:pt x="2822" y="28649"/>
                </a:lnTo>
                <a:lnTo>
                  <a:pt x="5057" y="31799"/>
                </a:lnTo>
                <a:lnTo>
                  <a:pt x="16475" y="73071"/>
                </a:lnTo>
                <a:lnTo>
                  <a:pt x="18542" y="116152"/>
                </a:lnTo>
                <a:lnTo>
                  <a:pt x="18950" y="161468"/>
                </a:lnTo>
                <a:lnTo>
                  <a:pt x="19050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Shape-2670"/>
          <p:cNvSpPr/>
          <p:nvPr>
            <p:custDataLst>
              <p:tags r:id="rId19"/>
            </p:custDataLst>
          </p:nvPr>
        </p:nvSpPr>
        <p:spPr>
          <a:xfrm>
            <a:off x="2098540" y="5191204"/>
            <a:ext cx="377961" cy="51787"/>
          </a:xfrm>
          <a:custGeom>
            <a:avLst/>
            <a:gdLst/>
            <a:ahLst/>
            <a:cxnLst/>
            <a:rect l="0" t="0" r="0" b="0"/>
            <a:pathLst>
              <a:path w="377961" h="51787">
                <a:moveTo>
                  <a:pt x="25535" y="9446"/>
                </a:moveTo>
                <a:lnTo>
                  <a:pt x="25535" y="9446"/>
                </a:lnTo>
                <a:lnTo>
                  <a:pt x="20479" y="9446"/>
                </a:lnTo>
                <a:lnTo>
                  <a:pt x="0" y="17647"/>
                </a:lnTo>
                <a:lnTo>
                  <a:pt x="45" y="18088"/>
                </a:lnTo>
                <a:lnTo>
                  <a:pt x="2917" y="18579"/>
                </a:lnTo>
                <a:lnTo>
                  <a:pt x="42743" y="18893"/>
                </a:lnTo>
                <a:lnTo>
                  <a:pt x="79905" y="17890"/>
                </a:lnTo>
                <a:lnTo>
                  <a:pt x="119844" y="12418"/>
                </a:lnTo>
                <a:lnTo>
                  <a:pt x="153175" y="10767"/>
                </a:lnTo>
                <a:lnTo>
                  <a:pt x="197527" y="9837"/>
                </a:lnTo>
                <a:lnTo>
                  <a:pt x="242835" y="2977"/>
                </a:lnTo>
                <a:lnTo>
                  <a:pt x="285182" y="525"/>
                </a:lnTo>
                <a:lnTo>
                  <a:pt x="323885" y="40"/>
                </a:lnTo>
                <a:lnTo>
                  <a:pt x="323918" y="0"/>
                </a:lnTo>
                <a:lnTo>
                  <a:pt x="301858" y="1003"/>
                </a:lnTo>
                <a:lnTo>
                  <a:pt x="262542" y="7465"/>
                </a:lnTo>
                <a:lnTo>
                  <a:pt x="221348" y="11682"/>
                </a:lnTo>
                <a:lnTo>
                  <a:pt x="178985" y="22588"/>
                </a:lnTo>
                <a:lnTo>
                  <a:pt x="139558" y="31802"/>
                </a:lnTo>
                <a:lnTo>
                  <a:pt x="109532" y="41235"/>
                </a:lnTo>
                <a:lnTo>
                  <a:pt x="99909" y="47563"/>
                </a:lnTo>
                <a:lnTo>
                  <a:pt x="97342" y="50732"/>
                </a:lnTo>
                <a:lnTo>
                  <a:pt x="98807" y="51786"/>
                </a:lnTo>
                <a:lnTo>
                  <a:pt x="132436" y="48697"/>
                </a:lnTo>
                <a:lnTo>
                  <a:pt x="172921" y="45064"/>
                </a:lnTo>
                <a:lnTo>
                  <a:pt x="216313" y="40108"/>
                </a:lnTo>
                <a:lnTo>
                  <a:pt x="252142" y="37891"/>
                </a:lnTo>
                <a:lnTo>
                  <a:pt x="296113" y="31750"/>
                </a:lnTo>
                <a:lnTo>
                  <a:pt x="334894" y="28402"/>
                </a:lnTo>
                <a:lnTo>
                  <a:pt x="377960" y="189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571"/>
          <p:cNvGrpSpPr/>
          <p:nvPr/>
        </p:nvGrpSpPr>
        <p:grpSpPr>
          <a:xfrm>
            <a:off x="3002117" y="4954475"/>
            <a:ext cx="455459" cy="1827326"/>
            <a:chOff x="3002117" y="4954475"/>
            <a:chExt cx="455459" cy="1827326"/>
          </a:xfrm>
        </p:grpSpPr>
        <p:sp>
          <p:nvSpPr>
            <p:cNvPr id="167" name="SMARTInkShape-2671"/>
            <p:cNvSpPr/>
            <p:nvPr>
              <p:custDataLst>
                <p:tags r:id="rId160"/>
              </p:custDataLst>
            </p:nvPr>
          </p:nvSpPr>
          <p:spPr>
            <a:xfrm>
              <a:off x="3096111" y="4984614"/>
              <a:ext cx="103685" cy="157730"/>
            </a:xfrm>
            <a:custGeom>
              <a:avLst/>
              <a:gdLst/>
              <a:ahLst/>
              <a:cxnLst/>
              <a:rect l="0" t="0" r="0" b="0"/>
              <a:pathLst>
                <a:path w="103685" h="157730">
                  <a:moveTo>
                    <a:pt x="66189" y="35061"/>
                  </a:moveTo>
                  <a:lnTo>
                    <a:pt x="66189" y="35061"/>
                  </a:lnTo>
                  <a:lnTo>
                    <a:pt x="71245" y="35061"/>
                  </a:lnTo>
                  <a:lnTo>
                    <a:pt x="72735" y="34003"/>
                  </a:lnTo>
                  <a:lnTo>
                    <a:pt x="73728" y="32239"/>
                  </a:lnTo>
                  <a:lnTo>
                    <a:pt x="75598" y="17728"/>
                  </a:lnTo>
                  <a:lnTo>
                    <a:pt x="75704" y="7961"/>
                  </a:lnTo>
                  <a:lnTo>
                    <a:pt x="65598" y="6923"/>
                  </a:lnTo>
                  <a:lnTo>
                    <a:pt x="57812" y="9502"/>
                  </a:lnTo>
                  <a:lnTo>
                    <a:pt x="27353" y="36162"/>
                  </a:lnTo>
                  <a:lnTo>
                    <a:pt x="17179" y="47192"/>
                  </a:lnTo>
                  <a:lnTo>
                    <a:pt x="5054" y="76431"/>
                  </a:lnTo>
                  <a:lnTo>
                    <a:pt x="243" y="118394"/>
                  </a:lnTo>
                  <a:lnTo>
                    <a:pt x="0" y="125541"/>
                  </a:lnTo>
                  <a:lnTo>
                    <a:pt x="5375" y="139128"/>
                  </a:lnTo>
                  <a:lnTo>
                    <a:pt x="13760" y="150104"/>
                  </a:lnTo>
                  <a:lnTo>
                    <a:pt x="21015" y="154984"/>
                  </a:lnTo>
                  <a:lnTo>
                    <a:pt x="36106" y="157729"/>
                  </a:lnTo>
                  <a:lnTo>
                    <a:pt x="53983" y="153487"/>
                  </a:lnTo>
                  <a:lnTo>
                    <a:pt x="72686" y="140470"/>
                  </a:lnTo>
                  <a:lnTo>
                    <a:pt x="86576" y="123209"/>
                  </a:lnTo>
                  <a:lnTo>
                    <a:pt x="101225" y="87395"/>
                  </a:lnTo>
                  <a:lnTo>
                    <a:pt x="103684" y="55747"/>
                  </a:lnTo>
                  <a:lnTo>
                    <a:pt x="99053" y="26021"/>
                  </a:lnTo>
                  <a:lnTo>
                    <a:pt x="90978" y="7218"/>
                  </a:lnTo>
                  <a:lnTo>
                    <a:pt x="84968" y="1519"/>
                  </a:lnTo>
                  <a:lnTo>
                    <a:pt x="81883" y="0"/>
                  </a:lnTo>
                  <a:lnTo>
                    <a:pt x="79827" y="45"/>
                  </a:lnTo>
                  <a:lnTo>
                    <a:pt x="75714" y="6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672"/>
            <p:cNvSpPr/>
            <p:nvPr>
              <p:custDataLst>
                <p:tags r:id="rId161"/>
              </p:custDataLst>
            </p:nvPr>
          </p:nvSpPr>
          <p:spPr>
            <a:xfrm>
              <a:off x="3257550" y="5076825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1045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73"/>
            <p:cNvSpPr/>
            <p:nvPr>
              <p:custDataLst>
                <p:tags r:id="rId162"/>
              </p:custDataLst>
            </p:nvPr>
          </p:nvSpPr>
          <p:spPr>
            <a:xfrm>
              <a:off x="3314700" y="4954475"/>
              <a:ext cx="93027" cy="193956"/>
            </a:xfrm>
            <a:custGeom>
              <a:avLst/>
              <a:gdLst/>
              <a:ahLst/>
              <a:cxnLst/>
              <a:rect l="0" t="0" r="0" b="0"/>
              <a:pathLst>
                <a:path w="93027" h="193956">
                  <a:moveTo>
                    <a:pt x="47625" y="27100"/>
                  </a:moveTo>
                  <a:lnTo>
                    <a:pt x="47625" y="27100"/>
                  </a:lnTo>
                  <a:lnTo>
                    <a:pt x="42568" y="27100"/>
                  </a:lnTo>
                  <a:lnTo>
                    <a:pt x="41079" y="26042"/>
                  </a:lnTo>
                  <a:lnTo>
                    <a:pt x="40086" y="24278"/>
                  </a:lnTo>
                  <a:lnTo>
                    <a:pt x="39424" y="22044"/>
                  </a:lnTo>
                  <a:lnTo>
                    <a:pt x="30015" y="9767"/>
                  </a:lnTo>
                  <a:lnTo>
                    <a:pt x="34860" y="5991"/>
                  </a:lnTo>
                  <a:lnTo>
                    <a:pt x="43009" y="1844"/>
                  </a:lnTo>
                  <a:lnTo>
                    <a:pt x="50160" y="0"/>
                  </a:lnTo>
                  <a:lnTo>
                    <a:pt x="59688" y="2002"/>
                  </a:lnTo>
                  <a:lnTo>
                    <a:pt x="74130" y="9081"/>
                  </a:lnTo>
                  <a:lnTo>
                    <a:pt x="77995" y="11911"/>
                  </a:lnTo>
                  <a:lnTo>
                    <a:pt x="80571" y="15916"/>
                  </a:lnTo>
                  <a:lnTo>
                    <a:pt x="84198" y="31665"/>
                  </a:lnTo>
                  <a:lnTo>
                    <a:pt x="85046" y="43592"/>
                  </a:lnTo>
                  <a:lnTo>
                    <a:pt x="79779" y="55949"/>
                  </a:lnTo>
                  <a:lnTo>
                    <a:pt x="60287" y="83438"/>
                  </a:lnTo>
                  <a:lnTo>
                    <a:pt x="57563" y="93472"/>
                  </a:lnTo>
                  <a:lnTo>
                    <a:pt x="57333" y="98226"/>
                  </a:lnTo>
                  <a:lnTo>
                    <a:pt x="60054" y="103867"/>
                  </a:lnTo>
                  <a:lnTo>
                    <a:pt x="62261" y="106853"/>
                  </a:lnTo>
                  <a:lnTo>
                    <a:pt x="83994" y="125222"/>
                  </a:lnTo>
                  <a:lnTo>
                    <a:pt x="90248" y="136326"/>
                  </a:lnTo>
                  <a:lnTo>
                    <a:pt x="93026" y="148317"/>
                  </a:lnTo>
                  <a:lnTo>
                    <a:pt x="91651" y="154478"/>
                  </a:lnTo>
                  <a:lnTo>
                    <a:pt x="84478" y="166969"/>
                  </a:lnTo>
                  <a:lnTo>
                    <a:pt x="68540" y="180844"/>
                  </a:lnTo>
                  <a:lnTo>
                    <a:pt x="38703" y="193955"/>
                  </a:lnTo>
                  <a:lnTo>
                    <a:pt x="0" y="18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74"/>
            <p:cNvSpPr/>
            <p:nvPr>
              <p:custDataLst>
                <p:tags r:id="rId163"/>
              </p:custDataLst>
            </p:nvPr>
          </p:nvSpPr>
          <p:spPr>
            <a:xfrm>
              <a:off x="3107533" y="5446520"/>
              <a:ext cx="90599" cy="131224"/>
            </a:xfrm>
            <a:custGeom>
              <a:avLst/>
              <a:gdLst/>
              <a:ahLst/>
              <a:cxnLst/>
              <a:rect l="0" t="0" r="0" b="0"/>
              <a:pathLst>
                <a:path w="90599" h="131224">
                  <a:moveTo>
                    <a:pt x="54767" y="49405"/>
                  </a:moveTo>
                  <a:lnTo>
                    <a:pt x="54767" y="49405"/>
                  </a:lnTo>
                  <a:lnTo>
                    <a:pt x="54767" y="27015"/>
                  </a:lnTo>
                  <a:lnTo>
                    <a:pt x="55825" y="24953"/>
                  </a:lnTo>
                  <a:lnTo>
                    <a:pt x="57589" y="23579"/>
                  </a:lnTo>
                  <a:lnTo>
                    <a:pt x="59823" y="22663"/>
                  </a:lnTo>
                  <a:lnTo>
                    <a:pt x="60255" y="20993"/>
                  </a:lnTo>
                  <a:lnTo>
                    <a:pt x="57912" y="16317"/>
                  </a:lnTo>
                  <a:lnTo>
                    <a:pt x="55805" y="15705"/>
                  </a:lnTo>
                  <a:lnTo>
                    <a:pt x="53343" y="16355"/>
                  </a:lnTo>
                  <a:lnTo>
                    <a:pt x="41998" y="25148"/>
                  </a:lnTo>
                  <a:lnTo>
                    <a:pt x="19201" y="52139"/>
                  </a:lnTo>
                  <a:lnTo>
                    <a:pt x="2978" y="86987"/>
                  </a:lnTo>
                  <a:lnTo>
                    <a:pt x="0" y="101739"/>
                  </a:lnTo>
                  <a:lnTo>
                    <a:pt x="1322" y="108635"/>
                  </a:lnTo>
                  <a:lnTo>
                    <a:pt x="8436" y="121944"/>
                  </a:lnTo>
                  <a:lnTo>
                    <a:pt x="13296" y="126339"/>
                  </a:lnTo>
                  <a:lnTo>
                    <a:pt x="24341" y="131223"/>
                  </a:lnTo>
                  <a:lnTo>
                    <a:pt x="41950" y="127749"/>
                  </a:lnTo>
                  <a:lnTo>
                    <a:pt x="60712" y="119150"/>
                  </a:lnTo>
                  <a:lnTo>
                    <a:pt x="72579" y="108272"/>
                  </a:lnTo>
                  <a:lnTo>
                    <a:pt x="87762" y="78555"/>
                  </a:lnTo>
                  <a:lnTo>
                    <a:pt x="90598" y="68357"/>
                  </a:lnTo>
                  <a:lnTo>
                    <a:pt x="87139" y="46554"/>
                  </a:lnTo>
                  <a:lnTo>
                    <a:pt x="79410" y="30099"/>
                  </a:lnTo>
                  <a:lnTo>
                    <a:pt x="55994" y="3330"/>
                  </a:lnTo>
                  <a:lnTo>
                    <a:pt x="51352" y="697"/>
                  </a:lnTo>
                  <a:lnTo>
                    <a:pt x="47198" y="0"/>
                  </a:lnTo>
                  <a:lnTo>
                    <a:pt x="35717" y="1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75"/>
            <p:cNvSpPr/>
            <p:nvPr>
              <p:custDataLst>
                <p:tags r:id="rId164"/>
              </p:custDataLst>
            </p:nvPr>
          </p:nvSpPr>
          <p:spPr>
            <a:xfrm>
              <a:off x="3252062" y="5524500"/>
              <a:ext cx="5489" cy="5489"/>
            </a:xfrm>
            <a:custGeom>
              <a:avLst/>
              <a:gdLst/>
              <a:ahLst/>
              <a:cxnLst/>
              <a:rect l="0" t="0" r="0" b="0"/>
              <a:pathLst>
                <a:path w="5489" h="5489">
                  <a:moveTo>
                    <a:pt x="5488" y="0"/>
                  </a:moveTo>
                  <a:lnTo>
                    <a:pt x="5488" y="0"/>
                  </a:lnTo>
                  <a:lnTo>
                    <a:pt x="0" y="5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76"/>
            <p:cNvSpPr/>
            <p:nvPr>
              <p:custDataLst>
                <p:tags r:id="rId165"/>
              </p:custDataLst>
            </p:nvPr>
          </p:nvSpPr>
          <p:spPr>
            <a:xfrm>
              <a:off x="3333983" y="5410200"/>
              <a:ext cx="54648" cy="190501"/>
            </a:xfrm>
            <a:custGeom>
              <a:avLst/>
              <a:gdLst/>
              <a:ahLst/>
              <a:cxnLst/>
              <a:rect l="0" t="0" r="0" b="0"/>
              <a:pathLst>
                <a:path w="54648" h="190501">
                  <a:moveTo>
                    <a:pt x="18817" y="0"/>
                  </a:moveTo>
                  <a:lnTo>
                    <a:pt x="18817" y="0"/>
                  </a:lnTo>
                  <a:lnTo>
                    <a:pt x="8704" y="10113"/>
                  </a:lnTo>
                  <a:lnTo>
                    <a:pt x="3739" y="20723"/>
                  </a:lnTo>
                  <a:lnTo>
                    <a:pt x="0" y="66742"/>
                  </a:lnTo>
                  <a:lnTo>
                    <a:pt x="2693" y="74819"/>
                  </a:lnTo>
                  <a:lnTo>
                    <a:pt x="4893" y="78455"/>
                  </a:lnTo>
                  <a:lnTo>
                    <a:pt x="7417" y="80878"/>
                  </a:lnTo>
                  <a:lnTo>
                    <a:pt x="13045" y="83571"/>
                  </a:lnTo>
                  <a:lnTo>
                    <a:pt x="16027" y="83231"/>
                  </a:lnTo>
                  <a:lnTo>
                    <a:pt x="49258" y="68335"/>
                  </a:lnTo>
                  <a:lnTo>
                    <a:pt x="51811" y="68841"/>
                  </a:lnTo>
                  <a:lnTo>
                    <a:pt x="53513" y="70236"/>
                  </a:lnTo>
                  <a:lnTo>
                    <a:pt x="54647" y="72223"/>
                  </a:lnTo>
                  <a:lnTo>
                    <a:pt x="48142" y="119219"/>
                  </a:lnTo>
                  <a:lnTo>
                    <a:pt x="47540" y="160702"/>
                  </a:lnTo>
                  <a:lnTo>
                    <a:pt x="4739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77"/>
            <p:cNvSpPr/>
            <p:nvPr>
              <p:custDataLst>
                <p:tags r:id="rId166"/>
              </p:custDataLst>
            </p:nvPr>
          </p:nvSpPr>
          <p:spPr>
            <a:xfrm>
              <a:off x="3105982" y="5909799"/>
              <a:ext cx="75164" cy="126733"/>
            </a:xfrm>
            <a:custGeom>
              <a:avLst/>
              <a:gdLst/>
              <a:ahLst/>
              <a:cxnLst/>
              <a:rect l="0" t="0" r="0" b="0"/>
              <a:pathLst>
                <a:path w="75164" h="126733">
                  <a:moveTo>
                    <a:pt x="46793" y="14751"/>
                  </a:moveTo>
                  <a:lnTo>
                    <a:pt x="46793" y="14751"/>
                  </a:lnTo>
                  <a:lnTo>
                    <a:pt x="32604" y="562"/>
                  </a:lnTo>
                  <a:lnTo>
                    <a:pt x="29925" y="0"/>
                  </a:lnTo>
                  <a:lnTo>
                    <a:pt x="27082" y="685"/>
                  </a:lnTo>
                  <a:lnTo>
                    <a:pt x="18022" y="6703"/>
                  </a:lnTo>
                  <a:lnTo>
                    <a:pt x="14912" y="9385"/>
                  </a:lnTo>
                  <a:lnTo>
                    <a:pt x="5479" y="28330"/>
                  </a:lnTo>
                  <a:lnTo>
                    <a:pt x="0" y="75257"/>
                  </a:lnTo>
                  <a:lnTo>
                    <a:pt x="596" y="95619"/>
                  </a:lnTo>
                  <a:lnTo>
                    <a:pt x="4389" y="108195"/>
                  </a:lnTo>
                  <a:lnTo>
                    <a:pt x="15247" y="117312"/>
                  </a:lnTo>
                  <a:lnTo>
                    <a:pt x="33565" y="125573"/>
                  </a:lnTo>
                  <a:lnTo>
                    <a:pt x="37975" y="126732"/>
                  </a:lnTo>
                  <a:lnTo>
                    <a:pt x="43031" y="125388"/>
                  </a:lnTo>
                  <a:lnTo>
                    <a:pt x="67478" y="107389"/>
                  </a:lnTo>
                  <a:lnTo>
                    <a:pt x="71861" y="97904"/>
                  </a:lnTo>
                  <a:lnTo>
                    <a:pt x="74907" y="56353"/>
                  </a:lnTo>
                  <a:lnTo>
                    <a:pt x="75163" y="44531"/>
                  </a:lnTo>
                  <a:lnTo>
                    <a:pt x="65194" y="21811"/>
                  </a:lnTo>
                  <a:lnTo>
                    <a:pt x="53891" y="5083"/>
                  </a:lnTo>
                  <a:lnTo>
                    <a:pt x="50467" y="3014"/>
                  </a:lnTo>
                  <a:lnTo>
                    <a:pt x="47126" y="2693"/>
                  </a:lnTo>
                  <a:lnTo>
                    <a:pt x="43840" y="3537"/>
                  </a:lnTo>
                  <a:lnTo>
                    <a:pt x="27743" y="24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78"/>
            <p:cNvSpPr/>
            <p:nvPr>
              <p:custDataLst>
                <p:tags r:id="rId167"/>
              </p:custDataLst>
            </p:nvPr>
          </p:nvSpPr>
          <p:spPr>
            <a:xfrm>
              <a:off x="3269723" y="5981700"/>
              <a:ext cx="16403" cy="9526"/>
            </a:xfrm>
            <a:custGeom>
              <a:avLst/>
              <a:gdLst/>
              <a:ahLst/>
              <a:cxnLst/>
              <a:rect l="0" t="0" r="0" b="0"/>
              <a:pathLst>
                <a:path w="16403" h="9526">
                  <a:moveTo>
                    <a:pt x="16402" y="0"/>
                  </a:moveTo>
                  <a:lnTo>
                    <a:pt x="16402" y="0"/>
                  </a:lnTo>
                  <a:lnTo>
                    <a:pt x="16402" y="8201"/>
                  </a:lnTo>
                  <a:lnTo>
                    <a:pt x="0" y="9409"/>
                  </a:lnTo>
                  <a:lnTo>
                    <a:pt x="687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79"/>
            <p:cNvSpPr/>
            <p:nvPr>
              <p:custDataLst>
                <p:tags r:id="rId168"/>
              </p:custDataLst>
            </p:nvPr>
          </p:nvSpPr>
          <p:spPr>
            <a:xfrm>
              <a:off x="3333750" y="5862549"/>
              <a:ext cx="94758" cy="185827"/>
            </a:xfrm>
            <a:custGeom>
              <a:avLst/>
              <a:gdLst/>
              <a:ahLst/>
              <a:cxnLst/>
              <a:rect l="0" t="0" r="0" b="0"/>
              <a:pathLst>
                <a:path w="94758" h="185827">
                  <a:moveTo>
                    <a:pt x="0" y="62001"/>
                  </a:moveTo>
                  <a:lnTo>
                    <a:pt x="0" y="62001"/>
                  </a:lnTo>
                  <a:lnTo>
                    <a:pt x="0" y="51888"/>
                  </a:lnTo>
                  <a:lnTo>
                    <a:pt x="2822" y="44101"/>
                  </a:lnTo>
                  <a:lnTo>
                    <a:pt x="27446" y="15737"/>
                  </a:lnTo>
                  <a:lnTo>
                    <a:pt x="39010" y="9689"/>
                  </a:lnTo>
                  <a:lnTo>
                    <a:pt x="69970" y="0"/>
                  </a:lnTo>
                  <a:lnTo>
                    <a:pt x="82603" y="1990"/>
                  </a:lnTo>
                  <a:lnTo>
                    <a:pt x="86819" y="4001"/>
                  </a:lnTo>
                  <a:lnTo>
                    <a:pt x="89629" y="6402"/>
                  </a:lnTo>
                  <a:lnTo>
                    <a:pt x="91503" y="9060"/>
                  </a:lnTo>
                  <a:lnTo>
                    <a:pt x="94757" y="52298"/>
                  </a:lnTo>
                  <a:lnTo>
                    <a:pt x="92282" y="80998"/>
                  </a:lnTo>
                  <a:lnTo>
                    <a:pt x="83478" y="123119"/>
                  </a:lnTo>
                  <a:lnTo>
                    <a:pt x="77158" y="159694"/>
                  </a:lnTo>
                  <a:lnTo>
                    <a:pt x="76200" y="18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80"/>
            <p:cNvSpPr/>
            <p:nvPr>
              <p:custDataLst>
                <p:tags r:id="rId169"/>
              </p:custDataLst>
            </p:nvPr>
          </p:nvSpPr>
          <p:spPr>
            <a:xfrm>
              <a:off x="3347743" y="5991225"/>
              <a:ext cx="109833" cy="28576"/>
            </a:xfrm>
            <a:custGeom>
              <a:avLst/>
              <a:gdLst/>
              <a:ahLst/>
              <a:cxnLst/>
              <a:rect l="0" t="0" r="0" b="0"/>
              <a:pathLst>
                <a:path w="109833" h="28576">
                  <a:moveTo>
                    <a:pt x="5057" y="28575"/>
                  </a:moveTo>
                  <a:lnTo>
                    <a:pt x="5057" y="28575"/>
                  </a:lnTo>
                  <a:lnTo>
                    <a:pt x="0" y="28575"/>
                  </a:lnTo>
                  <a:lnTo>
                    <a:pt x="11624" y="27517"/>
                  </a:lnTo>
                  <a:lnTo>
                    <a:pt x="54234" y="12328"/>
                  </a:lnTo>
                  <a:lnTo>
                    <a:pt x="109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81"/>
            <p:cNvSpPr/>
            <p:nvPr>
              <p:custDataLst>
                <p:tags r:id="rId170"/>
              </p:custDataLst>
            </p:nvPr>
          </p:nvSpPr>
          <p:spPr>
            <a:xfrm>
              <a:off x="3077121" y="6334125"/>
              <a:ext cx="79127" cy="110439"/>
            </a:xfrm>
            <a:custGeom>
              <a:avLst/>
              <a:gdLst/>
              <a:ahLst/>
              <a:cxnLst/>
              <a:rect l="0" t="0" r="0" b="0"/>
              <a:pathLst>
                <a:path w="79127" h="110439">
                  <a:moveTo>
                    <a:pt x="37554" y="19050"/>
                  </a:moveTo>
                  <a:lnTo>
                    <a:pt x="37554" y="19050"/>
                  </a:lnTo>
                  <a:lnTo>
                    <a:pt x="29353" y="10849"/>
                  </a:lnTo>
                  <a:lnTo>
                    <a:pt x="27853" y="11466"/>
                  </a:lnTo>
                  <a:lnTo>
                    <a:pt x="14888" y="22899"/>
                  </a:lnTo>
                  <a:lnTo>
                    <a:pt x="5673" y="37006"/>
                  </a:lnTo>
                  <a:lnTo>
                    <a:pt x="682" y="67283"/>
                  </a:lnTo>
                  <a:lnTo>
                    <a:pt x="0" y="81409"/>
                  </a:lnTo>
                  <a:lnTo>
                    <a:pt x="5341" y="94743"/>
                  </a:lnTo>
                  <a:lnTo>
                    <a:pt x="9729" y="101262"/>
                  </a:lnTo>
                  <a:lnTo>
                    <a:pt x="14770" y="105608"/>
                  </a:lnTo>
                  <a:lnTo>
                    <a:pt x="26017" y="110438"/>
                  </a:lnTo>
                  <a:lnTo>
                    <a:pt x="40893" y="109761"/>
                  </a:lnTo>
                  <a:lnTo>
                    <a:pt x="49305" y="108099"/>
                  </a:lnTo>
                  <a:lnTo>
                    <a:pt x="61474" y="100608"/>
                  </a:lnTo>
                  <a:lnTo>
                    <a:pt x="70410" y="89165"/>
                  </a:lnTo>
                  <a:lnTo>
                    <a:pt x="77909" y="73495"/>
                  </a:lnTo>
                  <a:lnTo>
                    <a:pt x="79126" y="55948"/>
                  </a:lnTo>
                  <a:lnTo>
                    <a:pt x="75080" y="38624"/>
                  </a:lnTo>
                  <a:lnTo>
                    <a:pt x="57446" y="11300"/>
                  </a:lnTo>
                  <a:lnTo>
                    <a:pt x="47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82"/>
            <p:cNvSpPr/>
            <p:nvPr>
              <p:custDataLst>
                <p:tags r:id="rId171"/>
              </p:custDataLst>
            </p:nvPr>
          </p:nvSpPr>
          <p:spPr>
            <a:xfrm>
              <a:off x="3228975" y="6391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683"/>
            <p:cNvSpPr/>
            <p:nvPr>
              <p:custDataLst>
                <p:tags r:id="rId172"/>
              </p:custDataLst>
            </p:nvPr>
          </p:nvSpPr>
          <p:spPr>
            <a:xfrm>
              <a:off x="3321181" y="6319544"/>
              <a:ext cx="69013" cy="142033"/>
            </a:xfrm>
            <a:custGeom>
              <a:avLst/>
              <a:gdLst/>
              <a:ahLst/>
              <a:cxnLst/>
              <a:rect l="0" t="0" r="0" b="0"/>
              <a:pathLst>
                <a:path w="69013" h="142033">
                  <a:moveTo>
                    <a:pt x="60194" y="5056"/>
                  </a:moveTo>
                  <a:lnTo>
                    <a:pt x="60194" y="5056"/>
                  </a:lnTo>
                  <a:lnTo>
                    <a:pt x="50081" y="0"/>
                  </a:lnTo>
                  <a:lnTo>
                    <a:pt x="39472" y="340"/>
                  </a:lnTo>
                  <a:lnTo>
                    <a:pt x="5719" y="7464"/>
                  </a:lnTo>
                  <a:lnTo>
                    <a:pt x="1653" y="9837"/>
                  </a:lnTo>
                  <a:lnTo>
                    <a:pt x="0" y="13535"/>
                  </a:lnTo>
                  <a:lnTo>
                    <a:pt x="985" y="23288"/>
                  </a:lnTo>
                  <a:lnTo>
                    <a:pt x="7490" y="35622"/>
                  </a:lnTo>
                  <a:lnTo>
                    <a:pt x="36385" y="69699"/>
                  </a:lnTo>
                  <a:lnTo>
                    <a:pt x="41146" y="78236"/>
                  </a:lnTo>
                  <a:lnTo>
                    <a:pt x="50317" y="89086"/>
                  </a:lnTo>
                  <a:lnTo>
                    <a:pt x="55804" y="103786"/>
                  </a:lnTo>
                  <a:lnTo>
                    <a:pt x="57267" y="112151"/>
                  </a:lnTo>
                  <a:lnTo>
                    <a:pt x="56126" y="118785"/>
                  </a:lnTo>
                  <a:lnTo>
                    <a:pt x="53249" y="124268"/>
                  </a:lnTo>
                  <a:lnTo>
                    <a:pt x="44407" y="133180"/>
                  </a:lnTo>
                  <a:lnTo>
                    <a:pt x="33422" y="140671"/>
                  </a:lnTo>
                  <a:lnTo>
                    <a:pt x="27529" y="142032"/>
                  </a:lnTo>
                  <a:lnTo>
                    <a:pt x="15337" y="140723"/>
                  </a:lnTo>
                  <a:lnTo>
                    <a:pt x="11240" y="137834"/>
                  </a:lnTo>
                  <a:lnTo>
                    <a:pt x="8508" y="133792"/>
                  </a:lnTo>
                  <a:lnTo>
                    <a:pt x="6686" y="128980"/>
                  </a:lnTo>
                  <a:lnTo>
                    <a:pt x="7485" y="117989"/>
                  </a:lnTo>
                  <a:lnTo>
                    <a:pt x="16621" y="93686"/>
                  </a:lnTo>
                  <a:lnTo>
                    <a:pt x="53209" y="50549"/>
                  </a:lnTo>
                  <a:lnTo>
                    <a:pt x="64357" y="38055"/>
                  </a:lnTo>
                  <a:lnTo>
                    <a:pt x="67336" y="31011"/>
                  </a:lnTo>
                  <a:lnTo>
                    <a:pt x="69012" y="21096"/>
                  </a:lnTo>
                  <a:lnTo>
                    <a:pt x="68190" y="18925"/>
                  </a:lnTo>
                  <a:lnTo>
                    <a:pt x="66583" y="17477"/>
                  </a:lnTo>
                  <a:lnTo>
                    <a:pt x="61975" y="15868"/>
                  </a:lnTo>
                  <a:lnTo>
                    <a:pt x="50669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84"/>
            <p:cNvSpPr/>
            <p:nvPr>
              <p:custDataLst>
                <p:tags r:id="rId173"/>
              </p:custDataLst>
            </p:nvPr>
          </p:nvSpPr>
          <p:spPr>
            <a:xfrm>
              <a:off x="3002117" y="6600825"/>
              <a:ext cx="99171" cy="149283"/>
            </a:xfrm>
            <a:custGeom>
              <a:avLst/>
              <a:gdLst/>
              <a:ahLst/>
              <a:cxnLst/>
              <a:rect l="0" t="0" r="0" b="0"/>
              <a:pathLst>
                <a:path w="99171" h="149283">
                  <a:moveTo>
                    <a:pt x="74458" y="9525"/>
                  </a:moveTo>
                  <a:lnTo>
                    <a:pt x="74458" y="9525"/>
                  </a:lnTo>
                  <a:lnTo>
                    <a:pt x="64345" y="9525"/>
                  </a:lnTo>
                  <a:lnTo>
                    <a:pt x="42886" y="19638"/>
                  </a:lnTo>
                  <a:lnTo>
                    <a:pt x="31145" y="30248"/>
                  </a:lnTo>
                  <a:lnTo>
                    <a:pt x="3445" y="64000"/>
                  </a:lnTo>
                  <a:lnTo>
                    <a:pt x="563" y="73953"/>
                  </a:lnTo>
                  <a:lnTo>
                    <a:pt x="0" y="97406"/>
                  </a:lnTo>
                  <a:lnTo>
                    <a:pt x="6065" y="121289"/>
                  </a:lnTo>
                  <a:lnTo>
                    <a:pt x="8754" y="125309"/>
                  </a:lnTo>
                  <a:lnTo>
                    <a:pt x="25731" y="141874"/>
                  </a:lnTo>
                  <a:lnTo>
                    <a:pt x="40102" y="147722"/>
                  </a:lnTo>
                  <a:lnTo>
                    <a:pt x="48378" y="149282"/>
                  </a:lnTo>
                  <a:lnTo>
                    <a:pt x="56013" y="148204"/>
                  </a:lnTo>
                  <a:lnTo>
                    <a:pt x="70141" y="141363"/>
                  </a:lnTo>
                  <a:lnTo>
                    <a:pt x="89994" y="115499"/>
                  </a:lnTo>
                  <a:lnTo>
                    <a:pt x="99170" y="86081"/>
                  </a:lnTo>
                  <a:lnTo>
                    <a:pt x="96832" y="57255"/>
                  </a:lnTo>
                  <a:lnTo>
                    <a:pt x="89436" y="38719"/>
                  </a:lnTo>
                  <a:lnTo>
                    <a:pt x="75486" y="16411"/>
                  </a:lnTo>
                  <a:lnTo>
                    <a:pt x="63979" y="7293"/>
                  </a:lnTo>
                  <a:lnTo>
                    <a:pt x="47208" y="960"/>
                  </a:lnTo>
                  <a:lnTo>
                    <a:pt x="3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85"/>
            <p:cNvSpPr/>
            <p:nvPr>
              <p:custDataLst>
                <p:tags r:id="rId174"/>
              </p:custDataLst>
            </p:nvPr>
          </p:nvSpPr>
          <p:spPr>
            <a:xfrm>
              <a:off x="3164948" y="6705600"/>
              <a:ext cx="16403" cy="9526"/>
            </a:xfrm>
            <a:custGeom>
              <a:avLst/>
              <a:gdLst/>
              <a:ahLst/>
              <a:cxnLst/>
              <a:rect l="0" t="0" r="0" b="0"/>
              <a:pathLst>
                <a:path w="16403" h="9526">
                  <a:moveTo>
                    <a:pt x="16402" y="9525"/>
                  </a:moveTo>
                  <a:lnTo>
                    <a:pt x="16402" y="9525"/>
                  </a:lnTo>
                  <a:lnTo>
                    <a:pt x="6289" y="9525"/>
                  </a:lnTo>
                  <a:lnTo>
                    <a:pt x="3310" y="8467"/>
                  </a:lnTo>
                  <a:lnTo>
                    <a:pt x="1324" y="6703"/>
                  </a:lnTo>
                  <a:lnTo>
                    <a:pt x="0" y="4469"/>
                  </a:lnTo>
                  <a:lnTo>
                    <a:pt x="176" y="2980"/>
                  </a:lnTo>
                  <a:lnTo>
                    <a:pt x="6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86"/>
            <p:cNvSpPr/>
            <p:nvPr>
              <p:custDataLst>
                <p:tags r:id="rId175"/>
              </p:custDataLst>
            </p:nvPr>
          </p:nvSpPr>
          <p:spPr>
            <a:xfrm>
              <a:off x="3240486" y="6577771"/>
              <a:ext cx="72706" cy="204030"/>
            </a:xfrm>
            <a:custGeom>
              <a:avLst/>
              <a:gdLst/>
              <a:ahLst/>
              <a:cxnLst/>
              <a:rect l="0" t="0" r="0" b="0"/>
              <a:pathLst>
                <a:path w="72706" h="204030">
                  <a:moveTo>
                    <a:pt x="45639" y="80204"/>
                  </a:moveTo>
                  <a:lnTo>
                    <a:pt x="45639" y="80204"/>
                  </a:lnTo>
                  <a:lnTo>
                    <a:pt x="50696" y="75148"/>
                  </a:lnTo>
                  <a:lnTo>
                    <a:pt x="53178" y="69843"/>
                  </a:lnTo>
                  <a:lnTo>
                    <a:pt x="53840" y="66947"/>
                  </a:lnTo>
                  <a:lnTo>
                    <a:pt x="46847" y="23802"/>
                  </a:lnTo>
                  <a:lnTo>
                    <a:pt x="43353" y="15272"/>
                  </a:lnTo>
                  <a:lnTo>
                    <a:pt x="40940" y="11516"/>
                  </a:lnTo>
                  <a:lnTo>
                    <a:pt x="27431" y="1173"/>
                  </a:lnTo>
                  <a:lnTo>
                    <a:pt x="22917" y="0"/>
                  </a:lnTo>
                  <a:lnTo>
                    <a:pt x="18850" y="276"/>
                  </a:lnTo>
                  <a:lnTo>
                    <a:pt x="15079" y="1520"/>
                  </a:lnTo>
                  <a:lnTo>
                    <a:pt x="8068" y="8544"/>
                  </a:lnTo>
                  <a:lnTo>
                    <a:pt x="2483" y="18722"/>
                  </a:lnTo>
                  <a:lnTo>
                    <a:pt x="0" y="30301"/>
                  </a:lnTo>
                  <a:lnTo>
                    <a:pt x="3659" y="53776"/>
                  </a:lnTo>
                  <a:lnTo>
                    <a:pt x="11446" y="70727"/>
                  </a:lnTo>
                  <a:lnTo>
                    <a:pt x="16493" y="73887"/>
                  </a:lnTo>
                  <a:lnTo>
                    <a:pt x="30569" y="77396"/>
                  </a:lnTo>
                  <a:lnTo>
                    <a:pt x="41763" y="76134"/>
                  </a:lnTo>
                  <a:lnTo>
                    <a:pt x="54016" y="69473"/>
                  </a:lnTo>
                  <a:lnTo>
                    <a:pt x="62581" y="62797"/>
                  </a:lnTo>
                  <a:lnTo>
                    <a:pt x="64342" y="64366"/>
                  </a:lnTo>
                  <a:lnTo>
                    <a:pt x="69121" y="71754"/>
                  </a:lnTo>
                  <a:lnTo>
                    <a:pt x="72705" y="87814"/>
                  </a:lnTo>
                  <a:lnTo>
                    <a:pt x="65483" y="132116"/>
                  </a:lnTo>
                  <a:lnTo>
                    <a:pt x="64689" y="20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573"/>
          <p:cNvGrpSpPr/>
          <p:nvPr/>
        </p:nvGrpSpPr>
        <p:grpSpPr>
          <a:xfrm>
            <a:off x="3952875" y="3954199"/>
            <a:ext cx="6334126" cy="2970477"/>
            <a:chOff x="3952875" y="3954199"/>
            <a:chExt cx="6334126" cy="2970477"/>
          </a:xfrm>
        </p:grpSpPr>
        <p:sp>
          <p:nvSpPr>
            <p:cNvPr id="184" name="SMARTInkShape-2687"/>
            <p:cNvSpPr/>
            <p:nvPr>
              <p:custDataLst>
                <p:tags r:id="rId99"/>
              </p:custDataLst>
            </p:nvPr>
          </p:nvSpPr>
          <p:spPr>
            <a:xfrm>
              <a:off x="4991100" y="4352925"/>
              <a:ext cx="85726" cy="36777"/>
            </a:xfrm>
            <a:custGeom>
              <a:avLst/>
              <a:gdLst/>
              <a:ahLst/>
              <a:cxnLst/>
              <a:rect l="0" t="0" r="0" b="0"/>
              <a:pathLst>
                <a:path w="85726" h="36777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0" y="32651"/>
                  </a:lnTo>
                  <a:lnTo>
                    <a:pt x="5645" y="27564"/>
                  </a:lnTo>
                  <a:lnTo>
                    <a:pt x="17326" y="21776"/>
                  </a:lnTo>
                  <a:lnTo>
                    <a:pt x="56496" y="943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688"/>
            <p:cNvSpPr/>
            <p:nvPr>
              <p:custDataLst>
                <p:tags r:id="rId100"/>
              </p:custDataLst>
            </p:nvPr>
          </p:nvSpPr>
          <p:spPr>
            <a:xfrm>
              <a:off x="9544050" y="41719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5057" y="14386"/>
                  </a:lnTo>
                  <a:lnTo>
                    <a:pt x="18314" y="5909"/>
                  </a:lnTo>
                  <a:lnTo>
                    <a:pt x="65846" y="7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89"/>
            <p:cNvSpPr/>
            <p:nvPr>
              <p:custDataLst>
                <p:tags r:id="rId101"/>
              </p:custDataLst>
            </p:nvPr>
          </p:nvSpPr>
          <p:spPr>
            <a:xfrm>
              <a:off x="9763125" y="4106599"/>
              <a:ext cx="38101" cy="513027"/>
            </a:xfrm>
            <a:custGeom>
              <a:avLst/>
              <a:gdLst/>
              <a:ahLst/>
              <a:cxnLst/>
              <a:rect l="0" t="0" r="0" b="0"/>
              <a:pathLst>
                <a:path w="38101" h="51302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38872"/>
                  </a:lnTo>
                  <a:lnTo>
                    <a:pt x="37042" y="78437"/>
                  </a:lnTo>
                  <a:lnTo>
                    <a:pt x="31554" y="114384"/>
                  </a:lnTo>
                  <a:lnTo>
                    <a:pt x="29898" y="146410"/>
                  </a:lnTo>
                  <a:lnTo>
                    <a:pt x="29163" y="184632"/>
                  </a:lnTo>
                  <a:lnTo>
                    <a:pt x="27777" y="223140"/>
                  </a:lnTo>
                  <a:lnTo>
                    <a:pt x="23635" y="254365"/>
                  </a:lnTo>
                  <a:lnTo>
                    <a:pt x="21088" y="290821"/>
                  </a:lnTo>
                  <a:lnTo>
                    <a:pt x="18898" y="327485"/>
                  </a:lnTo>
                  <a:lnTo>
                    <a:pt x="12772" y="369151"/>
                  </a:lnTo>
                  <a:lnTo>
                    <a:pt x="10968" y="402515"/>
                  </a:lnTo>
                  <a:lnTo>
                    <a:pt x="7345" y="435688"/>
                  </a:lnTo>
                  <a:lnTo>
                    <a:pt x="2176" y="478469"/>
                  </a:lnTo>
                  <a:lnTo>
                    <a:pt x="0" y="51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90"/>
            <p:cNvSpPr/>
            <p:nvPr>
              <p:custDataLst>
                <p:tags r:id="rId102"/>
              </p:custDataLst>
            </p:nvPr>
          </p:nvSpPr>
          <p:spPr>
            <a:xfrm>
              <a:off x="9605668" y="4099787"/>
              <a:ext cx="24108" cy="157889"/>
            </a:xfrm>
            <a:custGeom>
              <a:avLst/>
              <a:gdLst/>
              <a:ahLst/>
              <a:cxnLst/>
              <a:rect l="0" t="0" r="0" b="0"/>
              <a:pathLst>
                <a:path w="24108" h="157889">
                  <a:moveTo>
                    <a:pt x="5057" y="5488"/>
                  </a:moveTo>
                  <a:lnTo>
                    <a:pt x="5057" y="5488"/>
                  </a:lnTo>
                  <a:lnTo>
                    <a:pt x="5057" y="0"/>
                  </a:lnTo>
                  <a:lnTo>
                    <a:pt x="5057" y="2344"/>
                  </a:lnTo>
                  <a:lnTo>
                    <a:pt x="2235" y="6913"/>
                  </a:lnTo>
                  <a:lnTo>
                    <a:pt x="0" y="9613"/>
                  </a:lnTo>
                  <a:lnTo>
                    <a:pt x="340" y="21079"/>
                  </a:lnTo>
                  <a:lnTo>
                    <a:pt x="5494" y="63438"/>
                  </a:lnTo>
                  <a:lnTo>
                    <a:pt x="13645" y="105708"/>
                  </a:lnTo>
                  <a:lnTo>
                    <a:pt x="15558" y="141112"/>
                  </a:lnTo>
                  <a:lnTo>
                    <a:pt x="24107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91"/>
            <p:cNvSpPr/>
            <p:nvPr>
              <p:custDataLst>
                <p:tags r:id="rId103"/>
              </p:custDataLst>
            </p:nvPr>
          </p:nvSpPr>
          <p:spPr>
            <a:xfrm>
              <a:off x="9440599" y="4391025"/>
              <a:ext cx="131970" cy="171451"/>
            </a:xfrm>
            <a:custGeom>
              <a:avLst/>
              <a:gdLst/>
              <a:ahLst/>
              <a:cxnLst/>
              <a:rect l="0" t="0" r="0" b="0"/>
              <a:pathLst>
                <a:path w="131970" h="17145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7"/>
                  </a:lnTo>
                  <a:lnTo>
                    <a:pt x="616" y="7604"/>
                  </a:lnTo>
                  <a:lnTo>
                    <a:pt x="4125" y="13257"/>
                  </a:lnTo>
                  <a:lnTo>
                    <a:pt x="17106" y="22390"/>
                  </a:lnTo>
                  <a:lnTo>
                    <a:pt x="44884" y="34958"/>
                  </a:lnTo>
                  <a:lnTo>
                    <a:pt x="50964" y="41289"/>
                  </a:lnTo>
                  <a:lnTo>
                    <a:pt x="62132" y="44809"/>
                  </a:lnTo>
                  <a:lnTo>
                    <a:pt x="107885" y="47378"/>
                  </a:lnTo>
                  <a:lnTo>
                    <a:pt x="112757" y="47460"/>
                  </a:lnTo>
                  <a:lnTo>
                    <a:pt x="120992" y="44729"/>
                  </a:lnTo>
                  <a:lnTo>
                    <a:pt x="124671" y="42520"/>
                  </a:lnTo>
                  <a:lnTo>
                    <a:pt x="127122" y="39988"/>
                  </a:lnTo>
                  <a:lnTo>
                    <a:pt x="129846" y="34353"/>
                  </a:lnTo>
                  <a:lnTo>
                    <a:pt x="131969" y="11392"/>
                  </a:lnTo>
                  <a:lnTo>
                    <a:pt x="130931" y="10769"/>
                  </a:lnTo>
                  <a:lnTo>
                    <a:pt x="114691" y="9573"/>
                  </a:lnTo>
                  <a:lnTo>
                    <a:pt x="108428" y="19653"/>
                  </a:lnTo>
                  <a:lnTo>
                    <a:pt x="96137" y="61604"/>
                  </a:lnTo>
                  <a:lnTo>
                    <a:pt x="86156" y="95248"/>
                  </a:lnTo>
                  <a:lnTo>
                    <a:pt x="77957" y="142198"/>
                  </a:lnTo>
                  <a:lnTo>
                    <a:pt x="7487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92"/>
            <p:cNvSpPr/>
            <p:nvPr>
              <p:custDataLst>
                <p:tags r:id="rId104"/>
              </p:custDataLst>
            </p:nvPr>
          </p:nvSpPr>
          <p:spPr>
            <a:xfrm>
              <a:off x="9344025" y="4352925"/>
              <a:ext cx="85726" cy="18659"/>
            </a:xfrm>
            <a:custGeom>
              <a:avLst/>
              <a:gdLst/>
              <a:ahLst/>
              <a:cxnLst/>
              <a:rect l="0" t="0" r="0" b="0"/>
              <a:pathLst>
                <a:path w="85726" h="18659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13257" y="18658"/>
                  </a:lnTo>
                  <a:lnTo>
                    <a:pt x="55170" y="575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93"/>
            <p:cNvSpPr/>
            <p:nvPr>
              <p:custDataLst>
                <p:tags r:id="rId105"/>
              </p:custDataLst>
            </p:nvPr>
          </p:nvSpPr>
          <p:spPr>
            <a:xfrm>
              <a:off x="9324975" y="4219575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10113" y="39228"/>
                  </a:lnTo>
                  <a:lnTo>
                    <a:pt x="31571" y="26675"/>
                  </a:lnTo>
                  <a:lnTo>
                    <a:pt x="74643" y="14663"/>
                  </a:lnTo>
                  <a:lnTo>
                    <a:pt x="117975" y="266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94"/>
            <p:cNvSpPr/>
            <p:nvPr>
              <p:custDataLst>
                <p:tags r:id="rId106"/>
              </p:custDataLst>
            </p:nvPr>
          </p:nvSpPr>
          <p:spPr>
            <a:xfrm>
              <a:off x="9334500" y="4257675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22029" y="2117"/>
                  </a:lnTo>
                  <a:lnTo>
                    <a:pt x="19931" y="16267"/>
                  </a:lnTo>
                  <a:lnTo>
                    <a:pt x="19165" y="58038"/>
                  </a:lnTo>
                  <a:lnTo>
                    <a:pt x="19072" y="99854"/>
                  </a:lnTo>
                  <a:lnTo>
                    <a:pt x="13997" y="140686"/>
                  </a:lnTo>
                  <a:lnTo>
                    <a:pt x="9351" y="18603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95"/>
            <p:cNvSpPr/>
            <p:nvPr>
              <p:custDataLst>
                <p:tags r:id="rId107"/>
              </p:custDataLst>
            </p:nvPr>
          </p:nvSpPr>
          <p:spPr>
            <a:xfrm>
              <a:off x="9116749" y="4371975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2968" y="9525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96"/>
            <p:cNvSpPr/>
            <p:nvPr>
              <p:custDataLst>
                <p:tags r:id="rId108"/>
              </p:custDataLst>
            </p:nvPr>
          </p:nvSpPr>
          <p:spPr>
            <a:xfrm>
              <a:off x="8934450" y="4371975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104775" y="0"/>
                  </a:moveTo>
                  <a:lnTo>
                    <a:pt x="104775" y="0"/>
                  </a:lnTo>
                  <a:lnTo>
                    <a:pt x="96574" y="0"/>
                  </a:lnTo>
                  <a:lnTo>
                    <a:pt x="90584" y="5057"/>
                  </a:lnTo>
                  <a:lnTo>
                    <a:pt x="60062" y="51457"/>
                  </a:lnTo>
                  <a:lnTo>
                    <a:pt x="26157" y="9644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97"/>
            <p:cNvSpPr/>
            <p:nvPr>
              <p:custDataLst>
                <p:tags r:id="rId109"/>
              </p:custDataLst>
            </p:nvPr>
          </p:nvSpPr>
          <p:spPr>
            <a:xfrm>
              <a:off x="8943975" y="4401874"/>
              <a:ext cx="76201" cy="84402"/>
            </a:xfrm>
            <a:custGeom>
              <a:avLst/>
              <a:gdLst/>
              <a:ahLst/>
              <a:cxnLst/>
              <a:rect l="0" t="0" r="0" b="0"/>
              <a:pathLst>
                <a:path w="76201" h="84402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22120" y="7731"/>
                  </a:lnTo>
                  <a:lnTo>
                    <a:pt x="58623" y="52624"/>
                  </a:lnTo>
                  <a:lnTo>
                    <a:pt x="7620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98"/>
            <p:cNvSpPr/>
            <p:nvPr>
              <p:custDataLst>
                <p:tags r:id="rId110"/>
              </p:custDataLst>
            </p:nvPr>
          </p:nvSpPr>
          <p:spPr>
            <a:xfrm>
              <a:off x="8810625" y="4381500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0"/>
                  </a:moveTo>
                  <a:lnTo>
                    <a:pt x="0" y="0"/>
                  </a:lnTo>
                  <a:lnTo>
                    <a:pt x="15208" y="6546"/>
                  </a:lnTo>
                  <a:lnTo>
                    <a:pt x="26514" y="82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99"/>
            <p:cNvSpPr/>
            <p:nvPr>
              <p:custDataLst>
                <p:tags r:id="rId111"/>
              </p:custDataLst>
            </p:nvPr>
          </p:nvSpPr>
          <p:spPr>
            <a:xfrm>
              <a:off x="8802424" y="4219575"/>
              <a:ext cx="151077" cy="123826"/>
            </a:xfrm>
            <a:custGeom>
              <a:avLst/>
              <a:gdLst/>
              <a:ahLst/>
              <a:cxnLst/>
              <a:rect l="0" t="0" r="0" b="0"/>
              <a:pathLst>
                <a:path w="151077" h="123826">
                  <a:moveTo>
                    <a:pt x="8201" y="123825"/>
                  </a:moveTo>
                  <a:lnTo>
                    <a:pt x="8201" y="123825"/>
                  </a:lnTo>
                  <a:lnTo>
                    <a:pt x="0" y="89109"/>
                  </a:lnTo>
                  <a:lnTo>
                    <a:pt x="4908" y="76293"/>
                  </a:lnTo>
                  <a:lnTo>
                    <a:pt x="25308" y="50818"/>
                  </a:lnTo>
                  <a:lnTo>
                    <a:pt x="48548" y="31755"/>
                  </a:lnTo>
                  <a:lnTo>
                    <a:pt x="90332" y="13955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700"/>
            <p:cNvSpPr/>
            <p:nvPr>
              <p:custDataLst>
                <p:tags r:id="rId112"/>
              </p:custDataLst>
            </p:nvPr>
          </p:nvSpPr>
          <p:spPr>
            <a:xfrm>
              <a:off x="8210550" y="4191000"/>
              <a:ext cx="19051" cy="400051"/>
            </a:xfrm>
            <a:custGeom>
              <a:avLst/>
              <a:gdLst/>
              <a:ahLst/>
              <a:cxnLst/>
              <a:rect l="0" t="0" r="0" b="0"/>
              <a:pathLst>
                <a:path w="19051" h="400051">
                  <a:moveTo>
                    <a:pt x="19050" y="0"/>
                  </a:moveTo>
                  <a:lnTo>
                    <a:pt x="19050" y="0"/>
                  </a:lnTo>
                  <a:lnTo>
                    <a:pt x="19050" y="42842"/>
                  </a:lnTo>
                  <a:lnTo>
                    <a:pt x="19050" y="89837"/>
                  </a:lnTo>
                  <a:lnTo>
                    <a:pt x="19050" y="133339"/>
                  </a:lnTo>
                  <a:lnTo>
                    <a:pt x="19050" y="178778"/>
                  </a:lnTo>
                  <a:lnTo>
                    <a:pt x="16228" y="214543"/>
                  </a:lnTo>
                  <a:lnTo>
                    <a:pt x="11512" y="255832"/>
                  </a:lnTo>
                  <a:lnTo>
                    <a:pt x="7292" y="289233"/>
                  </a:lnTo>
                  <a:lnTo>
                    <a:pt x="1440" y="329594"/>
                  </a:lnTo>
                  <a:lnTo>
                    <a:pt x="284" y="369670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701"/>
            <p:cNvSpPr/>
            <p:nvPr>
              <p:custDataLst>
                <p:tags r:id="rId113"/>
              </p:custDataLst>
            </p:nvPr>
          </p:nvSpPr>
          <p:spPr>
            <a:xfrm>
              <a:off x="7991475" y="41814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51478" y="324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702"/>
            <p:cNvSpPr/>
            <p:nvPr>
              <p:custDataLst>
                <p:tags r:id="rId114"/>
              </p:custDataLst>
            </p:nvPr>
          </p:nvSpPr>
          <p:spPr>
            <a:xfrm>
              <a:off x="7985377" y="4439042"/>
              <a:ext cx="63249" cy="152009"/>
            </a:xfrm>
            <a:custGeom>
              <a:avLst/>
              <a:gdLst/>
              <a:ahLst/>
              <a:cxnLst/>
              <a:rect l="0" t="0" r="0" b="0"/>
              <a:pathLst>
                <a:path w="63249" h="152009">
                  <a:moveTo>
                    <a:pt x="63248" y="9133"/>
                  </a:moveTo>
                  <a:lnTo>
                    <a:pt x="63248" y="9133"/>
                  </a:lnTo>
                  <a:lnTo>
                    <a:pt x="63248" y="4076"/>
                  </a:lnTo>
                  <a:lnTo>
                    <a:pt x="62190" y="2587"/>
                  </a:lnTo>
                  <a:lnTo>
                    <a:pt x="60426" y="1594"/>
                  </a:lnTo>
                  <a:lnTo>
                    <a:pt x="55048" y="0"/>
                  </a:lnTo>
                  <a:lnTo>
                    <a:pt x="40714" y="12843"/>
                  </a:lnTo>
                  <a:lnTo>
                    <a:pt x="23166" y="30209"/>
                  </a:lnTo>
                  <a:lnTo>
                    <a:pt x="12801" y="50656"/>
                  </a:lnTo>
                  <a:lnTo>
                    <a:pt x="7422" y="79464"/>
                  </a:lnTo>
                  <a:lnTo>
                    <a:pt x="5432" y="103349"/>
                  </a:lnTo>
                  <a:lnTo>
                    <a:pt x="1215" y="113801"/>
                  </a:lnTo>
                  <a:lnTo>
                    <a:pt x="1459" y="124797"/>
                  </a:lnTo>
                  <a:lnTo>
                    <a:pt x="3005" y="130693"/>
                  </a:lnTo>
                  <a:lnTo>
                    <a:pt x="2978" y="134623"/>
                  </a:lnTo>
                  <a:lnTo>
                    <a:pt x="1901" y="137243"/>
                  </a:lnTo>
                  <a:lnTo>
                    <a:pt x="125" y="138990"/>
                  </a:lnTo>
                  <a:lnTo>
                    <a:pt x="0" y="141213"/>
                  </a:lnTo>
                  <a:lnTo>
                    <a:pt x="6098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703"/>
            <p:cNvSpPr/>
            <p:nvPr>
              <p:custDataLst>
                <p:tags r:id="rId115"/>
              </p:custDataLst>
            </p:nvPr>
          </p:nvSpPr>
          <p:spPr>
            <a:xfrm>
              <a:off x="7848600" y="4381500"/>
              <a:ext cx="76201" cy="5489"/>
            </a:xfrm>
            <a:custGeom>
              <a:avLst/>
              <a:gdLst/>
              <a:ahLst/>
              <a:cxnLst/>
              <a:rect l="0" t="0" r="0" b="0"/>
              <a:pathLst>
                <a:path w="76201" h="548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5488"/>
                  </a:lnTo>
                  <a:lnTo>
                    <a:pt x="10361" y="139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704"/>
            <p:cNvSpPr/>
            <p:nvPr>
              <p:custDataLst>
                <p:tags r:id="rId116"/>
              </p:custDataLst>
            </p:nvPr>
          </p:nvSpPr>
          <p:spPr>
            <a:xfrm>
              <a:off x="7926125" y="4438650"/>
              <a:ext cx="65351" cy="66676"/>
            </a:xfrm>
            <a:custGeom>
              <a:avLst/>
              <a:gdLst/>
              <a:ahLst/>
              <a:cxnLst/>
              <a:rect l="0" t="0" r="0" b="0"/>
              <a:pathLst>
                <a:path w="65351" h="6667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124" y="5057"/>
                  </a:lnTo>
                  <a:lnTo>
                    <a:pt x="9211" y="7539"/>
                  </a:lnTo>
                  <a:lnTo>
                    <a:pt x="12049" y="8201"/>
                  </a:lnTo>
                  <a:lnTo>
                    <a:pt x="26156" y="19246"/>
                  </a:lnTo>
                  <a:lnTo>
                    <a:pt x="48560" y="45247"/>
                  </a:lnTo>
                  <a:lnTo>
                    <a:pt x="57888" y="52918"/>
                  </a:lnTo>
                  <a:lnTo>
                    <a:pt x="653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705"/>
            <p:cNvSpPr/>
            <p:nvPr>
              <p:custDataLst>
                <p:tags r:id="rId117"/>
              </p:custDataLst>
            </p:nvPr>
          </p:nvSpPr>
          <p:spPr>
            <a:xfrm>
              <a:off x="7829550" y="4257675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30683"/>
                  </a:lnTo>
                  <a:lnTo>
                    <a:pt x="19638" y="21387"/>
                  </a:lnTo>
                  <a:lnTo>
                    <a:pt x="24604" y="15503"/>
                  </a:lnTo>
                  <a:lnTo>
                    <a:pt x="38099" y="12182"/>
                  </a:lnTo>
                  <a:lnTo>
                    <a:pt x="55033" y="9647"/>
                  </a:lnTo>
                  <a:lnTo>
                    <a:pt x="73691" y="332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706"/>
            <p:cNvSpPr/>
            <p:nvPr>
              <p:custDataLst>
                <p:tags r:id="rId118"/>
              </p:custDataLst>
            </p:nvPr>
          </p:nvSpPr>
          <p:spPr>
            <a:xfrm>
              <a:off x="7820025" y="4271237"/>
              <a:ext cx="38101" cy="253139"/>
            </a:xfrm>
            <a:custGeom>
              <a:avLst/>
              <a:gdLst/>
              <a:ahLst/>
              <a:cxnLst/>
              <a:rect l="0" t="0" r="0" b="0"/>
              <a:pathLst>
                <a:path w="38101" h="253139">
                  <a:moveTo>
                    <a:pt x="38100" y="5488"/>
                  </a:moveTo>
                  <a:lnTo>
                    <a:pt x="38100" y="5488"/>
                  </a:lnTo>
                  <a:lnTo>
                    <a:pt x="33044" y="432"/>
                  </a:lnTo>
                  <a:lnTo>
                    <a:pt x="31555" y="0"/>
                  </a:lnTo>
                  <a:lnTo>
                    <a:pt x="30562" y="772"/>
                  </a:lnTo>
                  <a:lnTo>
                    <a:pt x="29900" y="2344"/>
                  </a:lnTo>
                  <a:lnTo>
                    <a:pt x="25927" y="38980"/>
                  </a:lnTo>
                  <a:lnTo>
                    <a:pt x="19956" y="85118"/>
                  </a:lnTo>
                  <a:lnTo>
                    <a:pt x="16407" y="130617"/>
                  </a:lnTo>
                  <a:lnTo>
                    <a:pt x="11564" y="167799"/>
                  </a:lnTo>
                  <a:lnTo>
                    <a:pt x="9927" y="208176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707"/>
            <p:cNvSpPr/>
            <p:nvPr>
              <p:custDataLst>
                <p:tags r:id="rId119"/>
              </p:custDataLst>
            </p:nvPr>
          </p:nvSpPr>
          <p:spPr>
            <a:xfrm>
              <a:off x="7610475" y="4381500"/>
              <a:ext cx="133351" cy="8206"/>
            </a:xfrm>
            <a:custGeom>
              <a:avLst/>
              <a:gdLst/>
              <a:ahLst/>
              <a:cxnLst/>
              <a:rect l="0" t="0" r="0" b="0"/>
              <a:pathLst>
                <a:path w="133351" h="820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30073" y="7539"/>
                  </a:lnTo>
                  <a:lnTo>
                    <a:pt x="68127" y="8205"/>
                  </a:lnTo>
                  <a:lnTo>
                    <a:pt x="115290" y="8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708"/>
            <p:cNvSpPr/>
            <p:nvPr>
              <p:custDataLst>
                <p:tags r:id="rId120"/>
              </p:custDataLst>
            </p:nvPr>
          </p:nvSpPr>
          <p:spPr>
            <a:xfrm>
              <a:off x="7400925" y="4449499"/>
              <a:ext cx="95251" cy="132027"/>
            </a:xfrm>
            <a:custGeom>
              <a:avLst/>
              <a:gdLst/>
              <a:ahLst/>
              <a:cxnLst/>
              <a:rect l="0" t="0" r="0" b="0"/>
              <a:pathLst>
                <a:path w="95251" h="132027">
                  <a:moveTo>
                    <a:pt x="95250" y="8201"/>
                  </a:moveTo>
                  <a:lnTo>
                    <a:pt x="95250" y="8201"/>
                  </a:lnTo>
                  <a:lnTo>
                    <a:pt x="95250" y="3144"/>
                  </a:lnTo>
                  <a:lnTo>
                    <a:pt x="94192" y="1655"/>
                  </a:lnTo>
                  <a:lnTo>
                    <a:pt x="92428" y="662"/>
                  </a:lnTo>
                  <a:lnTo>
                    <a:pt x="90194" y="0"/>
                  </a:lnTo>
                  <a:lnTo>
                    <a:pt x="88705" y="617"/>
                  </a:lnTo>
                  <a:lnTo>
                    <a:pt x="87712" y="2087"/>
                  </a:lnTo>
                  <a:lnTo>
                    <a:pt x="87050" y="4125"/>
                  </a:lnTo>
                  <a:lnTo>
                    <a:pt x="59855" y="48060"/>
                  </a:lnTo>
                  <a:lnTo>
                    <a:pt x="26376" y="95179"/>
                  </a:lnTo>
                  <a:lnTo>
                    <a:pt x="17014" y="106125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709"/>
            <p:cNvSpPr/>
            <p:nvPr>
              <p:custDataLst>
                <p:tags r:id="rId121"/>
              </p:custDataLst>
            </p:nvPr>
          </p:nvSpPr>
          <p:spPr>
            <a:xfrm>
              <a:off x="7419975" y="4429125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27446" y="48905"/>
                  </a:lnTo>
                  <a:lnTo>
                    <a:pt x="50423" y="91630"/>
                  </a:lnTo>
                  <a:lnTo>
                    <a:pt x="666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10"/>
            <p:cNvSpPr/>
            <p:nvPr>
              <p:custDataLst>
                <p:tags r:id="rId122"/>
              </p:custDataLst>
            </p:nvPr>
          </p:nvSpPr>
          <p:spPr>
            <a:xfrm>
              <a:off x="7248525" y="4391025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0" y="9525"/>
                  </a:moveTo>
                  <a:lnTo>
                    <a:pt x="0" y="9525"/>
                  </a:lnTo>
                  <a:lnTo>
                    <a:pt x="5056" y="14582"/>
                  </a:lnTo>
                  <a:lnTo>
                    <a:pt x="8662" y="15013"/>
                  </a:lnTo>
                  <a:lnTo>
                    <a:pt x="49361" y="10146"/>
                  </a:lnTo>
                  <a:lnTo>
                    <a:pt x="88890" y="9647"/>
                  </a:lnTo>
                  <a:lnTo>
                    <a:pt x="109357" y="852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711"/>
            <p:cNvSpPr/>
            <p:nvPr>
              <p:custDataLst>
                <p:tags r:id="rId123"/>
              </p:custDataLst>
            </p:nvPr>
          </p:nvSpPr>
          <p:spPr>
            <a:xfrm>
              <a:off x="8201071" y="3954199"/>
              <a:ext cx="314280" cy="2779977"/>
            </a:xfrm>
            <a:custGeom>
              <a:avLst/>
              <a:gdLst/>
              <a:ahLst/>
              <a:cxnLst/>
              <a:rect l="0" t="0" r="0" b="0"/>
              <a:pathLst>
                <a:path w="314280" h="2779977">
                  <a:moveTo>
                    <a:pt x="314279" y="8201"/>
                  </a:moveTo>
                  <a:lnTo>
                    <a:pt x="314279" y="8201"/>
                  </a:lnTo>
                  <a:lnTo>
                    <a:pt x="314279" y="0"/>
                  </a:lnTo>
                  <a:lnTo>
                    <a:pt x="311457" y="35579"/>
                  </a:lnTo>
                  <a:lnTo>
                    <a:pt x="306741" y="80166"/>
                  </a:lnTo>
                  <a:lnTo>
                    <a:pt x="305637" y="115327"/>
                  </a:lnTo>
                  <a:lnTo>
                    <a:pt x="305147" y="152121"/>
                  </a:lnTo>
                  <a:lnTo>
                    <a:pt x="302106" y="186818"/>
                  </a:lnTo>
                  <a:lnTo>
                    <a:pt x="297267" y="233280"/>
                  </a:lnTo>
                  <a:lnTo>
                    <a:pt x="295833" y="273858"/>
                  </a:lnTo>
                  <a:lnTo>
                    <a:pt x="295408" y="315514"/>
                  </a:lnTo>
                  <a:lnTo>
                    <a:pt x="292459" y="361371"/>
                  </a:lnTo>
                  <a:lnTo>
                    <a:pt x="287705" y="408472"/>
                  </a:lnTo>
                  <a:lnTo>
                    <a:pt x="283475" y="455941"/>
                  </a:lnTo>
                  <a:lnTo>
                    <a:pt x="279421" y="488714"/>
                  </a:lnTo>
                  <a:lnTo>
                    <a:pt x="277620" y="524445"/>
                  </a:lnTo>
                  <a:lnTo>
                    <a:pt x="276820" y="561493"/>
                  </a:lnTo>
                  <a:lnTo>
                    <a:pt x="276463" y="598067"/>
                  </a:lnTo>
                  <a:lnTo>
                    <a:pt x="276305" y="631961"/>
                  </a:lnTo>
                  <a:lnTo>
                    <a:pt x="273413" y="670308"/>
                  </a:lnTo>
                  <a:lnTo>
                    <a:pt x="269658" y="710988"/>
                  </a:lnTo>
                  <a:lnTo>
                    <a:pt x="267990" y="750234"/>
                  </a:lnTo>
                  <a:lnTo>
                    <a:pt x="264425" y="791666"/>
                  </a:lnTo>
                  <a:lnTo>
                    <a:pt x="260371" y="833715"/>
                  </a:lnTo>
                  <a:lnTo>
                    <a:pt x="258570" y="873571"/>
                  </a:lnTo>
                  <a:lnTo>
                    <a:pt x="257770" y="915274"/>
                  </a:lnTo>
                  <a:lnTo>
                    <a:pt x="256355" y="958503"/>
                  </a:lnTo>
                  <a:lnTo>
                    <a:pt x="252199" y="1002410"/>
                  </a:lnTo>
                  <a:lnTo>
                    <a:pt x="249646" y="1046619"/>
                  </a:lnTo>
                  <a:lnTo>
                    <a:pt x="247454" y="1090962"/>
                  </a:lnTo>
                  <a:lnTo>
                    <a:pt x="242951" y="1135364"/>
                  </a:lnTo>
                  <a:lnTo>
                    <a:pt x="237422" y="1179793"/>
                  </a:lnTo>
                  <a:lnTo>
                    <a:pt x="232495" y="1224233"/>
                  </a:lnTo>
                  <a:lnTo>
                    <a:pt x="230306" y="1268679"/>
                  </a:lnTo>
                  <a:lnTo>
                    <a:pt x="226510" y="1313127"/>
                  </a:lnTo>
                  <a:lnTo>
                    <a:pt x="222354" y="1358635"/>
                  </a:lnTo>
                  <a:lnTo>
                    <a:pt x="221245" y="1382623"/>
                  </a:lnTo>
                  <a:lnTo>
                    <a:pt x="217897" y="1429738"/>
                  </a:lnTo>
                  <a:lnTo>
                    <a:pt x="209354" y="1471846"/>
                  </a:lnTo>
                  <a:lnTo>
                    <a:pt x="201323" y="1514548"/>
                  </a:lnTo>
                  <a:lnTo>
                    <a:pt x="194226" y="1558222"/>
                  </a:lnTo>
                  <a:lnTo>
                    <a:pt x="187544" y="1602327"/>
                  </a:lnTo>
                  <a:lnTo>
                    <a:pt x="181047" y="1646623"/>
                  </a:lnTo>
                  <a:lnTo>
                    <a:pt x="174631" y="1691005"/>
                  </a:lnTo>
                  <a:lnTo>
                    <a:pt x="168252" y="1735425"/>
                  </a:lnTo>
                  <a:lnTo>
                    <a:pt x="159068" y="1779862"/>
                  </a:lnTo>
                  <a:lnTo>
                    <a:pt x="148988" y="1823247"/>
                  </a:lnTo>
                  <a:lnTo>
                    <a:pt x="140980" y="1863697"/>
                  </a:lnTo>
                  <a:lnTo>
                    <a:pt x="133893" y="1905663"/>
                  </a:lnTo>
                  <a:lnTo>
                    <a:pt x="126157" y="1947951"/>
                  </a:lnTo>
                  <a:lnTo>
                    <a:pt x="115664" y="1987912"/>
                  </a:lnTo>
                  <a:lnTo>
                    <a:pt x="106767" y="2026839"/>
                  </a:lnTo>
                  <a:lnTo>
                    <a:pt x="99284" y="2065307"/>
                  </a:lnTo>
                  <a:lnTo>
                    <a:pt x="92431" y="2103570"/>
                  </a:lnTo>
                  <a:lnTo>
                    <a:pt x="85858" y="2141743"/>
                  </a:lnTo>
                  <a:lnTo>
                    <a:pt x="79408" y="2179875"/>
                  </a:lnTo>
                  <a:lnTo>
                    <a:pt x="73014" y="2217990"/>
                  </a:lnTo>
                  <a:lnTo>
                    <a:pt x="63822" y="2253274"/>
                  </a:lnTo>
                  <a:lnTo>
                    <a:pt x="54798" y="2286594"/>
                  </a:lnTo>
                  <a:lnTo>
                    <a:pt x="50787" y="2319043"/>
                  </a:lnTo>
                  <a:lnTo>
                    <a:pt x="46183" y="2351103"/>
                  </a:lnTo>
                  <a:lnTo>
                    <a:pt x="37640" y="2396080"/>
                  </a:lnTo>
                  <a:lnTo>
                    <a:pt x="28407" y="2439040"/>
                  </a:lnTo>
                  <a:lnTo>
                    <a:pt x="21790" y="2482461"/>
                  </a:lnTo>
                  <a:lnTo>
                    <a:pt x="17007" y="2522137"/>
                  </a:lnTo>
                  <a:lnTo>
                    <a:pt x="8888" y="2569171"/>
                  </a:lnTo>
                  <a:lnTo>
                    <a:pt x="3925" y="2607969"/>
                  </a:lnTo>
                  <a:lnTo>
                    <a:pt x="1718" y="2646378"/>
                  </a:lnTo>
                  <a:lnTo>
                    <a:pt x="738" y="2681794"/>
                  </a:lnTo>
                  <a:lnTo>
                    <a:pt x="186" y="2723015"/>
                  </a:lnTo>
                  <a:lnTo>
                    <a:pt x="0" y="2755907"/>
                  </a:lnTo>
                  <a:lnTo>
                    <a:pt x="2101" y="2761814"/>
                  </a:lnTo>
                  <a:lnTo>
                    <a:pt x="19004" y="2779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712"/>
            <p:cNvSpPr/>
            <p:nvPr>
              <p:custDataLst>
                <p:tags r:id="rId124"/>
              </p:custDataLst>
            </p:nvPr>
          </p:nvSpPr>
          <p:spPr>
            <a:xfrm>
              <a:off x="8705850" y="4204562"/>
              <a:ext cx="15014" cy="348389"/>
            </a:xfrm>
            <a:custGeom>
              <a:avLst/>
              <a:gdLst/>
              <a:ahLst/>
              <a:cxnLst/>
              <a:rect l="0" t="0" r="0" b="0"/>
              <a:pathLst>
                <a:path w="15014" h="348389">
                  <a:moveTo>
                    <a:pt x="9525" y="5488"/>
                  </a:moveTo>
                  <a:lnTo>
                    <a:pt x="9525" y="5488"/>
                  </a:lnTo>
                  <a:lnTo>
                    <a:pt x="15013" y="0"/>
                  </a:lnTo>
                  <a:lnTo>
                    <a:pt x="12670" y="2344"/>
                  </a:lnTo>
                  <a:lnTo>
                    <a:pt x="10923" y="6913"/>
                  </a:lnTo>
                  <a:lnTo>
                    <a:pt x="9709" y="44363"/>
                  </a:lnTo>
                  <a:lnTo>
                    <a:pt x="9580" y="80742"/>
                  </a:lnTo>
                  <a:lnTo>
                    <a:pt x="9541" y="122448"/>
                  </a:lnTo>
                  <a:lnTo>
                    <a:pt x="9530" y="157971"/>
                  </a:lnTo>
                  <a:lnTo>
                    <a:pt x="9527" y="198953"/>
                  </a:lnTo>
                  <a:lnTo>
                    <a:pt x="6703" y="245139"/>
                  </a:lnTo>
                  <a:lnTo>
                    <a:pt x="1985" y="282165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713"/>
            <p:cNvSpPr/>
            <p:nvPr>
              <p:custDataLst>
                <p:tags r:id="rId125"/>
              </p:custDataLst>
            </p:nvPr>
          </p:nvSpPr>
          <p:spPr>
            <a:xfrm>
              <a:off x="8829675" y="4281194"/>
              <a:ext cx="9352" cy="205082"/>
            </a:xfrm>
            <a:custGeom>
              <a:avLst/>
              <a:gdLst/>
              <a:ahLst/>
              <a:cxnLst/>
              <a:rect l="0" t="0" r="0" b="0"/>
              <a:pathLst>
                <a:path w="9352" h="205082">
                  <a:moveTo>
                    <a:pt x="0" y="5056"/>
                  </a:moveTo>
                  <a:lnTo>
                    <a:pt x="0" y="5056"/>
                  </a:lnTo>
                  <a:lnTo>
                    <a:pt x="5057" y="0"/>
                  </a:lnTo>
                  <a:lnTo>
                    <a:pt x="6546" y="627"/>
                  </a:lnTo>
                  <a:lnTo>
                    <a:pt x="8201" y="6968"/>
                  </a:lnTo>
                  <a:lnTo>
                    <a:pt x="9351" y="47484"/>
                  </a:lnTo>
                  <a:lnTo>
                    <a:pt x="8444" y="93076"/>
                  </a:lnTo>
                  <a:lnTo>
                    <a:pt x="1982" y="132156"/>
                  </a:lnTo>
                  <a:lnTo>
                    <a:pt x="0" y="20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714"/>
            <p:cNvSpPr/>
            <p:nvPr>
              <p:custDataLst>
                <p:tags r:id="rId126"/>
              </p:custDataLst>
            </p:nvPr>
          </p:nvSpPr>
          <p:spPr>
            <a:xfrm>
              <a:off x="5915025" y="4191000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116" y="53258"/>
                  </a:lnTo>
                  <a:lnTo>
                    <a:pt x="23" y="9338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715"/>
            <p:cNvSpPr/>
            <p:nvPr>
              <p:custDataLst>
                <p:tags r:id="rId127"/>
              </p:custDataLst>
            </p:nvPr>
          </p:nvSpPr>
          <p:spPr>
            <a:xfrm>
              <a:off x="6101026" y="4319745"/>
              <a:ext cx="61650" cy="261781"/>
            </a:xfrm>
            <a:custGeom>
              <a:avLst/>
              <a:gdLst/>
              <a:ahLst/>
              <a:cxnLst/>
              <a:rect l="0" t="0" r="0" b="0"/>
              <a:pathLst>
                <a:path w="61650" h="261781">
                  <a:moveTo>
                    <a:pt x="61649" y="14130"/>
                  </a:moveTo>
                  <a:lnTo>
                    <a:pt x="61649" y="14130"/>
                  </a:lnTo>
                  <a:lnTo>
                    <a:pt x="61649" y="873"/>
                  </a:lnTo>
                  <a:lnTo>
                    <a:pt x="60591" y="0"/>
                  </a:lnTo>
                  <a:lnTo>
                    <a:pt x="58827" y="477"/>
                  </a:lnTo>
                  <a:lnTo>
                    <a:pt x="48392" y="8846"/>
                  </a:lnTo>
                  <a:lnTo>
                    <a:pt x="26691" y="50527"/>
                  </a:lnTo>
                  <a:lnTo>
                    <a:pt x="10845" y="94365"/>
                  </a:lnTo>
                  <a:lnTo>
                    <a:pt x="6379" y="130214"/>
                  </a:lnTo>
                  <a:lnTo>
                    <a:pt x="0" y="169293"/>
                  </a:lnTo>
                  <a:lnTo>
                    <a:pt x="30" y="189277"/>
                  </a:lnTo>
                  <a:lnTo>
                    <a:pt x="8674" y="224410"/>
                  </a:lnTo>
                  <a:lnTo>
                    <a:pt x="33074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716"/>
            <p:cNvSpPr/>
            <p:nvPr>
              <p:custDataLst>
                <p:tags r:id="rId128"/>
              </p:custDataLst>
            </p:nvPr>
          </p:nvSpPr>
          <p:spPr>
            <a:xfrm>
              <a:off x="6344043" y="4335983"/>
              <a:ext cx="9133" cy="26468"/>
            </a:xfrm>
            <a:custGeom>
              <a:avLst/>
              <a:gdLst/>
              <a:ahLst/>
              <a:cxnLst/>
              <a:rect l="0" t="0" r="0" b="0"/>
              <a:pathLst>
                <a:path w="9133" h="26468">
                  <a:moveTo>
                    <a:pt x="9132" y="26467"/>
                  </a:moveTo>
                  <a:lnTo>
                    <a:pt x="9132" y="26467"/>
                  </a:lnTo>
                  <a:lnTo>
                    <a:pt x="1593" y="8567"/>
                  </a:lnTo>
                  <a:lnTo>
                    <a:pt x="0" y="0"/>
                  </a:lnTo>
                  <a:lnTo>
                    <a:pt x="927" y="356"/>
                  </a:lnTo>
                  <a:lnTo>
                    <a:pt x="9132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717"/>
            <p:cNvSpPr/>
            <p:nvPr>
              <p:custDataLst>
                <p:tags r:id="rId129"/>
              </p:custDataLst>
            </p:nvPr>
          </p:nvSpPr>
          <p:spPr>
            <a:xfrm>
              <a:off x="6183049" y="4391025"/>
              <a:ext cx="112977" cy="144744"/>
            </a:xfrm>
            <a:custGeom>
              <a:avLst/>
              <a:gdLst/>
              <a:ahLst/>
              <a:cxnLst/>
              <a:rect l="0" t="0" r="0" b="0"/>
              <a:pathLst>
                <a:path w="112977" h="144744">
                  <a:moveTo>
                    <a:pt x="8201" y="47625"/>
                  </a:moveTo>
                  <a:lnTo>
                    <a:pt x="8201" y="47625"/>
                  </a:lnTo>
                  <a:lnTo>
                    <a:pt x="0" y="31223"/>
                  </a:lnTo>
                  <a:lnTo>
                    <a:pt x="617" y="30340"/>
                  </a:lnTo>
                  <a:lnTo>
                    <a:pt x="4125" y="29359"/>
                  </a:lnTo>
                  <a:lnTo>
                    <a:pt x="12050" y="28807"/>
                  </a:lnTo>
                  <a:lnTo>
                    <a:pt x="20848" y="34322"/>
                  </a:lnTo>
                  <a:lnTo>
                    <a:pt x="47771" y="60024"/>
                  </a:lnTo>
                  <a:lnTo>
                    <a:pt x="52246" y="68305"/>
                  </a:lnTo>
                  <a:lnTo>
                    <a:pt x="55512" y="110223"/>
                  </a:lnTo>
                  <a:lnTo>
                    <a:pt x="54706" y="135288"/>
                  </a:lnTo>
                  <a:lnTo>
                    <a:pt x="50742" y="144089"/>
                  </a:lnTo>
                  <a:lnTo>
                    <a:pt x="48203" y="144743"/>
                  </a:lnTo>
                  <a:lnTo>
                    <a:pt x="45453" y="143061"/>
                  </a:lnTo>
                  <a:lnTo>
                    <a:pt x="42560" y="139824"/>
                  </a:lnTo>
                  <a:lnTo>
                    <a:pt x="39346" y="127761"/>
                  </a:lnTo>
                  <a:lnTo>
                    <a:pt x="37283" y="94146"/>
                  </a:lnTo>
                  <a:lnTo>
                    <a:pt x="42646" y="75710"/>
                  </a:lnTo>
                  <a:lnTo>
                    <a:pt x="67852" y="29368"/>
                  </a:lnTo>
                  <a:lnTo>
                    <a:pt x="78104" y="1834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718"/>
            <p:cNvSpPr/>
            <p:nvPr>
              <p:custDataLst>
                <p:tags r:id="rId130"/>
              </p:custDataLst>
            </p:nvPr>
          </p:nvSpPr>
          <p:spPr>
            <a:xfrm>
              <a:off x="6334125" y="44005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3972" y="2965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719"/>
            <p:cNvSpPr/>
            <p:nvPr>
              <p:custDataLst>
                <p:tags r:id="rId131"/>
              </p:custDataLst>
            </p:nvPr>
          </p:nvSpPr>
          <p:spPr>
            <a:xfrm>
              <a:off x="6372779" y="4281364"/>
              <a:ext cx="170897" cy="381859"/>
            </a:xfrm>
            <a:custGeom>
              <a:avLst/>
              <a:gdLst/>
              <a:ahLst/>
              <a:cxnLst/>
              <a:rect l="0" t="0" r="0" b="0"/>
              <a:pathLst>
                <a:path w="170897" h="381859">
                  <a:moveTo>
                    <a:pt x="47071" y="138236"/>
                  </a:moveTo>
                  <a:lnTo>
                    <a:pt x="47071" y="138236"/>
                  </a:lnTo>
                  <a:lnTo>
                    <a:pt x="42015" y="133179"/>
                  </a:lnTo>
                  <a:lnTo>
                    <a:pt x="36710" y="130697"/>
                  </a:lnTo>
                  <a:lnTo>
                    <a:pt x="24681" y="129103"/>
                  </a:lnTo>
                  <a:lnTo>
                    <a:pt x="18423" y="131708"/>
                  </a:lnTo>
                  <a:lnTo>
                    <a:pt x="15273" y="133884"/>
                  </a:lnTo>
                  <a:lnTo>
                    <a:pt x="5781" y="147060"/>
                  </a:lnTo>
                  <a:lnTo>
                    <a:pt x="1323" y="164369"/>
                  </a:lnTo>
                  <a:lnTo>
                    <a:pt x="2" y="182903"/>
                  </a:lnTo>
                  <a:lnTo>
                    <a:pt x="2516" y="192661"/>
                  </a:lnTo>
                  <a:lnTo>
                    <a:pt x="12752" y="207548"/>
                  </a:lnTo>
                  <a:lnTo>
                    <a:pt x="15725" y="208785"/>
                  </a:lnTo>
                  <a:lnTo>
                    <a:pt x="18765" y="208552"/>
                  </a:lnTo>
                  <a:lnTo>
                    <a:pt x="24965" y="205471"/>
                  </a:lnTo>
                  <a:lnTo>
                    <a:pt x="31249" y="200574"/>
                  </a:lnTo>
                  <a:lnTo>
                    <a:pt x="40736" y="186810"/>
                  </a:lnTo>
                  <a:lnTo>
                    <a:pt x="45194" y="174383"/>
                  </a:lnTo>
                  <a:lnTo>
                    <a:pt x="46906" y="159275"/>
                  </a:lnTo>
                  <a:lnTo>
                    <a:pt x="47064" y="203498"/>
                  </a:lnTo>
                  <a:lnTo>
                    <a:pt x="42014" y="245202"/>
                  </a:lnTo>
                  <a:lnTo>
                    <a:pt x="38429" y="290245"/>
                  </a:lnTo>
                  <a:lnTo>
                    <a:pt x="34897" y="335989"/>
                  </a:lnTo>
                  <a:lnTo>
                    <a:pt x="24323" y="370856"/>
                  </a:lnTo>
                  <a:lnTo>
                    <a:pt x="18263" y="379206"/>
                  </a:lnTo>
                  <a:lnTo>
                    <a:pt x="15166" y="381432"/>
                  </a:lnTo>
                  <a:lnTo>
                    <a:pt x="12043" y="381858"/>
                  </a:lnTo>
                  <a:lnTo>
                    <a:pt x="5751" y="379510"/>
                  </a:lnTo>
                  <a:lnTo>
                    <a:pt x="2248" y="366472"/>
                  </a:lnTo>
                  <a:lnTo>
                    <a:pt x="0" y="328664"/>
                  </a:lnTo>
                  <a:lnTo>
                    <a:pt x="4666" y="290027"/>
                  </a:lnTo>
                  <a:lnTo>
                    <a:pt x="18765" y="249738"/>
                  </a:lnTo>
                  <a:lnTo>
                    <a:pt x="26024" y="233301"/>
                  </a:lnTo>
                  <a:lnTo>
                    <a:pt x="45109" y="199857"/>
                  </a:lnTo>
                  <a:lnTo>
                    <a:pt x="58837" y="170958"/>
                  </a:lnTo>
                  <a:lnTo>
                    <a:pt x="87495" y="132117"/>
                  </a:lnTo>
                  <a:lnTo>
                    <a:pt x="109580" y="85796"/>
                  </a:lnTo>
                  <a:lnTo>
                    <a:pt x="130405" y="48424"/>
                  </a:lnTo>
                  <a:lnTo>
                    <a:pt x="148814" y="2319"/>
                  </a:lnTo>
                  <a:lnTo>
                    <a:pt x="149824" y="0"/>
                  </a:lnTo>
                  <a:lnTo>
                    <a:pt x="150498" y="570"/>
                  </a:lnTo>
                  <a:lnTo>
                    <a:pt x="151247" y="6848"/>
                  </a:lnTo>
                  <a:lnTo>
                    <a:pt x="143593" y="48463"/>
                  </a:lnTo>
                  <a:lnTo>
                    <a:pt x="137641" y="83297"/>
                  </a:lnTo>
                  <a:lnTo>
                    <a:pt x="129176" y="122075"/>
                  </a:lnTo>
                  <a:lnTo>
                    <a:pt x="116833" y="165500"/>
                  </a:lnTo>
                  <a:lnTo>
                    <a:pt x="106091" y="209207"/>
                  </a:lnTo>
                  <a:lnTo>
                    <a:pt x="104590" y="226534"/>
                  </a:lnTo>
                  <a:lnTo>
                    <a:pt x="104467" y="226735"/>
                  </a:lnTo>
                  <a:lnTo>
                    <a:pt x="104385" y="225810"/>
                  </a:lnTo>
                  <a:lnTo>
                    <a:pt x="109326" y="214396"/>
                  </a:lnTo>
                  <a:lnTo>
                    <a:pt x="128242" y="188260"/>
                  </a:lnTo>
                  <a:lnTo>
                    <a:pt x="129760" y="184286"/>
                  </a:lnTo>
                  <a:lnTo>
                    <a:pt x="137091" y="177046"/>
                  </a:lnTo>
                  <a:lnTo>
                    <a:pt x="142009" y="173635"/>
                  </a:lnTo>
                  <a:lnTo>
                    <a:pt x="146347" y="172419"/>
                  </a:lnTo>
                  <a:lnTo>
                    <a:pt x="150296" y="172666"/>
                  </a:lnTo>
                  <a:lnTo>
                    <a:pt x="153988" y="173889"/>
                  </a:lnTo>
                  <a:lnTo>
                    <a:pt x="156449" y="175763"/>
                  </a:lnTo>
                  <a:lnTo>
                    <a:pt x="159184" y="180668"/>
                  </a:lnTo>
                  <a:lnTo>
                    <a:pt x="168622" y="213438"/>
                  </a:lnTo>
                  <a:lnTo>
                    <a:pt x="170896" y="26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720"/>
            <p:cNvSpPr/>
            <p:nvPr>
              <p:custDataLst>
                <p:tags r:id="rId132"/>
              </p:custDataLst>
            </p:nvPr>
          </p:nvSpPr>
          <p:spPr>
            <a:xfrm>
              <a:off x="6620315" y="4310220"/>
              <a:ext cx="47186" cy="226175"/>
            </a:xfrm>
            <a:custGeom>
              <a:avLst/>
              <a:gdLst/>
              <a:ahLst/>
              <a:cxnLst/>
              <a:rect l="0" t="0" r="0" b="0"/>
              <a:pathLst>
                <a:path w="47186" h="226175">
                  <a:moveTo>
                    <a:pt x="18610" y="14130"/>
                  </a:moveTo>
                  <a:lnTo>
                    <a:pt x="18610" y="14130"/>
                  </a:lnTo>
                  <a:lnTo>
                    <a:pt x="31867" y="873"/>
                  </a:lnTo>
                  <a:lnTo>
                    <a:pt x="33798" y="0"/>
                  </a:lnTo>
                  <a:lnTo>
                    <a:pt x="35085" y="477"/>
                  </a:lnTo>
                  <a:lnTo>
                    <a:pt x="35943" y="1853"/>
                  </a:lnTo>
                  <a:lnTo>
                    <a:pt x="34075" y="9026"/>
                  </a:lnTo>
                  <a:lnTo>
                    <a:pt x="21313" y="51087"/>
                  </a:lnTo>
                  <a:lnTo>
                    <a:pt x="10904" y="94648"/>
                  </a:lnTo>
                  <a:lnTo>
                    <a:pt x="2899" y="136887"/>
                  </a:lnTo>
                  <a:lnTo>
                    <a:pt x="0" y="183388"/>
                  </a:lnTo>
                  <a:lnTo>
                    <a:pt x="4747" y="206802"/>
                  </a:lnTo>
                  <a:lnTo>
                    <a:pt x="12856" y="223736"/>
                  </a:lnTo>
                  <a:lnTo>
                    <a:pt x="16891" y="225834"/>
                  </a:lnTo>
                  <a:lnTo>
                    <a:pt x="21697" y="226174"/>
                  </a:lnTo>
                  <a:lnTo>
                    <a:pt x="31623" y="223731"/>
                  </a:lnTo>
                  <a:lnTo>
                    <a:pt x="47185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721"/>
            <p:cNvSpPr/>
            <p:nvPr>
              <p:custDataLst>
                <p:tags r:id="rId133"/>
              </p:custDataLst>
            </p:nvPr>
          </p:nvSpPr>
          <p:spPr>
            <a:xfrm>
              <a:off x="6592085" y="4410075"/>
              <a:ext cx="94466" cy="28576"/>
            </a:xfrm>
            <a:custGeom>
              <a:avLst/>
              <a:gdLst/>
              <a:ahLst/>
              <a:cxnLst/>
              <a:rect l="0" t="0" r="0" b="0"/>
              <a:pathLst>
                <a:path w="94466" h="28576">
                  <a:moveTo>
                    <a:pt x="18265" y="28575"/>
                  </a:moveTo>
                  <a:lnTo>
                    <a:pt x="18265" y="28575"/>
                  </a:lnTo>
                  <a:lnTo>
                    <a:pt x="0" y="28575"/>
                  </a:lnTo>
                  <a:lnTo>
                    <a:pt x="15637" y="27517"/>
                  </a:lnTo>
                  <a:lnTo>
                    <a:pt x="57273" y="15318"/>
                  </a:lnTo>
                  <a:lnTo>
                    <a:pt x="94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722"/>
            <p:cNvSpPr/>
            <p:nvPr>
              <p:custDataLst>
                <p:tags r:id="rId134"/>
              </p:custDataLst>
            </p:nvPr>
          </p:nvSpPr>
          <p:spPr>
            <a:xfrm>
              <a:off x="6724650" y="4276725"/>
              <a:ext cx="38043" cy="266701"/>
            </a:xfrm>
            <a:custGeom>
              <a:avLst/>
              <a:gdLst/>
              <a:ahLst/>
              <a:cxnLst/>
              <a:rect l="0" t="0" r="0" b="0"/>
              <a:pathLst>
                <a:path w="38043" h="266701">
                  <a:moveTo>
                    <a:pt x="0" y="0"/>
                  </a:moveTo>
                  <a:lnTo>
                    <a:pt x="0" y="0"/>
                  </a:lnTo>
                  <a:lnTo>
                    <a:pt x="18314" y="39772"/>
                  </a:lnTo>
                  <a:lnTo>
                    <a:pt x="33094" y="82018"/>
                  </a:lnTo>
                  <a:lnTo>
                    <a:pt x="37112" y="121407"/>
                  </a:lnTo>
                  <a:lnTo>
                    <a:pt x="37807" y="158386"/>
                  </a:lnTo>
                  <a:lnTo>
                    <a:pt x="38042" y="204382"/>
                  </a:lnTo>
                  <a:lnTo>
                    <a:pt x="35252" y="220658"/>
                  </a:lnTo>
                  <a:lnTo>
                    <a:pt x="95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723"/>
            <p:cNvSpPr/>
            <p:nvPr>
              <p:custDataLst>
                <p:tags r:id="rId135"/>
              </p:custDataLst>
            </p:nvPr>
          </p:nvSpPr>
          <p:spPr>
            <a:xfrm>
              <a:off x="6886701" y="4097467"/>
              <a:ext cx="95125" cy="2524656"/>
            </a:xfrm>
            <a:custGeom>
              <a:avLst/>
              <a:gdLst/>
              <a:ahLst/>
              <a:cxnLst/>
              <a:rect l="0" t="0" r="0" b="0"/>
              <a:pathLst>
                <a:path w="95125" h="2524656">
                  <a:moveTo>
                    <a:pt x="57024" y="17333"/>
                  </a:moveTo>
                  <a:lnTo>
                    <a:pt x="57024" y="17333"/>
                  </a:lnTo>
                  <a:lnTo>
                    <a:pt x="57024" y="4076"/>
                  </a:lnTo>
                  <a:lnTo>
                    <a:pt x="58082" y="2145"/>
                  </a:lnTo>
                  <a:lnTo>
                    <a:pt x="59846" y="858"/>
                  </a:lnTo>
                  <a:lnTo>
                    <a:pt x="62080" y="0"/>
                  </a:lnTo>
                  <a:lnTo>
                    <a:pt x="64628" y="486"/>
                  </a:lnTo>
                  <a:lnTo>
                    <a:pt x="70281" y="3848"/>
                  </a:lnTo>
                  <a:lnTo>
                    <a:pt x="72212" y="7284"/>
                  </a:lnTo>
                  <a:lnTo>
                    <a:pt x="83387" y="53788"/>
                  </a:lnTo>
                  <a:lnTo>
                    <a:pt x="86366" y="101117"/>
                  </a:lnTo>
                  <a:lnTo>
                    <a:pt x="92059" y="134233"/>
                  </a:lnTo>
                  <a:lnTo>
                    <a:pt x="94216" y="180734"/>
                  </a:lnTo>
                  <a:lnTo>
                    <a:pt x="94855" y="222264"/>
                  </a:lnTo>
                  <a:lnTo>
                    <a:pt x="95044" y="261380"/>
                  </a:lnTo>
                  <a:lnTo>
                    <a:pt x="95100" y="299781"/>
                  </a:lnTo>
                  <a:lnTo>
                    <a:pt x="95116" y="337970"/>
                  </a:lnTo>
                  <a:lnTo>
                    <a:pt x="95122" y="377155"/>
                  </a:lnTo>
                  <a:lnTo>
                    <a:pt x="95123" y="420751"/>
                  </a:lnTo>
                  <a:lnTo>
                    <a:pt x="95124" y="462008"/>
                  </a:lnTo>
                  <a:lnTo>
                    <a:pt x="95124" y="506217"/>
                  </a:lnTo>
                  <a:lnTo>
                    <a:pt x="95124" y="547656"/>
                  </a:lnTo>
                  <a:lnTo>
                    <a:pt x="95124" y="592978"/>
                  </a:lnTo>
                  <a:lnTo>
                    <a:pt x="94066" y="639920"/>
                  </a:lnTo>
                  <a:lnTo>
                    <a:pt x="90068" y="671511"/>
                  </a:lnTo>
                  <a:lnTo>
                    <a:pt x="87586" y="706012"/>
                  </a:lnTo>
                  <a:lnTo>
                    <a:pt x="86482" y="741455"/>
                  </a:lnTo>
                  <a:lnTo>
                    <a:pt x="85992" y="774845"/>
                  </a:lnTo>
                  <a:lnTo>
                    <a:pt x="85773" y="807325"/>
                  </a:lnTo>
                  <a:lnTo>
                    <a:pt x="85677" y="840457"/>
                  </a:lnTo>
                  <a:lnTo>
                    <a:pt x="85633" y="876349"/>
                  </a:lnTo>
                  <a:lnTo>
                    <a:pt x="82792" y="913468"/>
                  </a:lnTo>
                  <a:lnTo>
                    <a:pt x="79060" y="950074"/>
                  </a:lnTo>
                  <a:lnTo>
                    <a:pt x="77401" y="983981"/>
                  </a:lnTo>
                  <a:lnTo>
                    <a:pt x="76664" y="1019513"/>
                  </a:lnTo>
                  <a:lnTo>
                    <a:pt x="76335" y="1056471"/>
                  </a:lnTo>
                  <a:lnTo>
                    <a:pt x="76190" y="1094064"/>
                  </a:lnTo>
                  <a:lnTo>
                    <a:pt x="78947" y="1131938"/>
                  </a:lnTo>
                  <a:lnTo>
                    <a:pt x="82643" y="1169937"/>
                  </a:lnTo>
                  <a:lnTo>
                    <a:pt x="84285" y="1207994"/>
                  </a:lnTo>
                  <a:lnTo>
                    <a:pt x="85015" y="1246075"/>
                  </a:lnTo>
                  <a:lnTo>
                    <a:pt x="85339" y="1284166"/>
                  </a:lnTo>
                  <a:lnTo>
                    <a:pt x="85484" y="1322261"/>
                  </a:lnTo>
                  <a:lnTo>
                    <a:pt x="85547" y="1360359"/>
                  </a:lnTo>
                  <a:lnTo>
                    <a:pt x="85576" y="1398458"/>
                  </a:lnTo>
                  <a:lnTo>
                    <a:pt x="85589" y="1436558"/>
                  </a:lnTo>
                  <a:lnTo>
                    <a:pt x="85594" y="1474658"/>
                  </a:lnTo>
                  <a:lnTo>
                    <a:pt x="84539" y="1511700"/>
                  </a:lnTo>
                  <a:lnTo>
                    <a:pt x="80542" y="1545802"/>
                  </a:lnTo>
                  <a:lnTo>
                    <a:pt x="78059" y="1581419"/>
                  </a:lnTo>
                  <a:lnTo>
                    <a:pt x="75898" y="1618416"/>
                  </a:lnTo>
                  <a:lnTo>
                    <a:pt x="71409" y="1656026"/>
                  </a:lnTo>
                  <a:lnTo>
                    <a:pt x="68709" y="1693908"/>
                  </a:lnTo>
                  <a:lnTo>
                    <a:pt x="67509" y="1730852"/>
                  </a:lnTo>
                  <a:lnTo>
                    <a:pt x="66976" y="1764910"/>
                  </a:lnTo>
                  <a:lnTo>
                    <a:pt x="66739" y="1797688"/>
                  </a:lnTo>
                  <a:lnTo>
                    <a:pt x="65575" y="1830951"/>
                  </a:lnTo>
                  <a:lnTo>
                    <a:pt x="61530" y="1866903"/>
                  </a:lnTo>
                  <a:lnTo>
                    <a:pt x="56205" y="1901225"/>
                  </a:lnTo>
                  <a:lnTo>
                    <a:pt x="50310" y="1934118"/>
                  </a:lnTo>
                  <a:lnTo>
                    <a:pt x="42100" y="1981329"/>
                  </a:lnTo>
                  <a:lnTo>
                    <a:pt x="38138" y="2023657"/>
                  </a:lnTo>
                  <a:lnTo>
                    <a:pt x="30732" y="2069242"/>
                  </a:lnTo>
                  <a:lnTo>
                    <a:pt x="22893" y="2115205"/>
                  </a:lnTo>
                  <a:lnTo>
                    <a:pt x="20100" y="2156104"/>
                  </a:lnTo>
                  <a:lnTo>
                    <a:pt x="18213" y="2195034"/>
                  </a:lnTo>
                  <a:lnTo>
                    <a:pt x="12482" y="2232321"/>
                  </a:lnTo>
                  <a:lnTo>
                    <a:pt x="7186" y="2276724"/>
                  </a:lnTo>
                  <a:lnTo>
                    <a:pt x="1318" y="2320890"/>
                  </a:lnTo>
                  <a:lnTo>
                    <a:pt x="302" y="2365685"/>
                  </a:lnTo>
                  <a:lnTo>
                    <a:pt x="0" y="2404005"/>
                  </a:lnTo>
                  <a:lnTo>
                    <a:pt x="4967" y="2440524"/>
                  </a:lnTo>
                  <a:lnTo>
                    <a:pt x="8086" y="2478155"/>
                  </a:lnTo>
                  <a:lnTo>
                    <a:pt x="14066" y="2506004"/>
                  </a:lnTo>
                  <a:lnTo>
                    <a:pt x="22542" y="2522604"/>
                  </a:lnTo>
                  <a:lnTo>
                    <a:pt x="25569" y="2524655"/>
                  </a:lnTo>
                  <a:lnTo>
                    <a:pt x="37974" y="252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724"/>
            <p:cNvSpPr/>
            <p:nvPr>
              <p:custDataLst>
                <p:tags r:id="rId136"/>
              </p:custDataLst>
            </p:nvPr>
          </p:nvSpPr>
          <p:spPr>
            <a:xfrm>
              <a:off x="7259767" y="4248150"/>
              <a:ext cx="169734" cy="104776"/>
            </a:xfrm>
            <a:custGeom>
              <a:avLst/>
              <a:gdLst/>
              <a:ahLst/>
              <a:cxnLst/>
              <a:rect l="0" t="0" r="0" b="0"/>
              <a:pathLst>
                <a:path w="169734" h="104776">
                  <a:moveTo>
                    <a:pt x="17333" y="104775"/>
                  </a:moveTo>
                  <a:lnTo>
                    <a:pt x="17333" y="104775"/>
                  </a:lnTo>
                  <a:lnTo>
                    <a:pt x="858" y="69002"/>
                  </a:lnTo>
                  <a:lnTo>
                    <a:pt x="0" y="65051"/>
                  </a:lnTo>
                  <a:lnTo>
                    <a:pt x="4690" y="55017"/>
                  </a:lnTo>
                  <a:lnTo>
                    <a:pt x="13831" y="44560"/>
                  </a:lnTo>
                  <a:lnTo>
                    <a:pt x="24949" y="36385"/>
                  </a:lnTo>
                  <a:lnTo>
                    <a:pt x="67855" y="19242"/>
                  </a:lnTo>
                  <a:lnTo>
                    <a:pt x="90511" y="9582"/>
                  </a:lnTo>
                  <a:lnTo>
                    <a:pt x="137235" y="841"/>
                  </a:lnTo>
                  <a:lnTo>
                    <a:pt x="169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725"/>
            <p:cNvSpPr/>
            <p:nvPr>
              <p:custDataLst>
                <p:tags r:id="rId137"/>
              </p:custDataLst>
            </p:nvPr>
          </p:nvSpPr>
          <p:spPr>
            <a:xfrm>
              <a:off x="5876925" y="4230424"/>
              <a:ext cx="85726" cy="27252"/>
            </a:xfrm>
            <a:custGeom>
              <a:avLst/>
              <a:gdLst/>
              <a:ahLst/>
              <a:cxnLst/>
              <a:rect l="0" t="0" r="0" b="0"/>
              <a:pathLst>
                <a:path w="85726" h="272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8662" y="5483"/>
                  </a:lnTo>
                  <a:lnTo>
                    <a:pt x="54189" y="13151"/>
                  </a:lnTo>
                  <a:lnTo>
                    <a:pt x="85725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726"/>
            <p:cNvSpPr/>
            <p:nvPr>
              <p:custDataLst>
                <p:tags r:id="rId138"/>
              </p:custDataLst>
            </p:nvPr>
          </p:nvSpPr>
          <p:spPr>
            <a:xfrm>
              <a:off x="7286625" y="4287967"/>
              <a:ext cx="19051" cy="217359"/>
            </a:xfrm>
            <a:custGeom>
              <a:avLst/>
              <a:gdLst/>
              <a:ahLst/>
              <a:cxnLst/>
              <a:rect l="0" t="0" r="0" b="0"/>
              <a:pathLst>
                <a:path w="19051" h="217359">
                  <a:moveTo>
                    <a:pt x="0" y="17333"/>
                  </a:moveTo>
                  <a:lnTo>
                    <a:pt x="0" y="17333"/>
                  </a:lnTo>
                  <a:lnTo>
                    <a:pt x="5056" y="12277"/>
                  </a:lnTo>
                  <a:lnTo>
                    <a:pt x="7538" y="6972"/>
                  </a:lnTo>
                  <a:lnTo>
                    <a:pt x="9132" y="0"/>
                  </a:lnTo>
                  <a:lnTo>
                    <a:pt x="4352" y="8904"/>
                  </a:lnTo>
                  <a:lnTo>
                    <a:pt x="573" y="50129"/>
                  </a:lnTo>
                  <a:lnTo>
                    <a:pt x="1134" y="96871"/>
                  </a:lnTo>
                  <a:lnTo>
                    <a:pt x="7554" y="142445"/>
                  </a:lnTo>
                  <a:lnTo>
                    <a:pt x="10323" y="189619"/>
                  </a:lnTo>
                  <a:lnTo>
                    <a:pt x="19050" y="21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727"/>
            <p:cNvSpPr/>
            <p:nvPr>
              <p:custDataLst>
                <p:tags r:id="rId139"/>
              </p:custDataLst>
            </p:nvPr>
          </p:nvSpPr>
          <p:spPr>
            <a:xfrm>
              <a:off x="7191375" y="4200525"/>
              <a:ext cx="19050" cy="352426"/>
            </a:xfrm>
            <a:custGeom>
              <a:avLst/>
              <a:gdLst/>
              <a:ahLst/>
              <a:cxnLst/>
              <a:rect l="0" t="0" r="0" b="0"/>
              <a:pathLst>
                <a:path w="19050" h="3524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3092" y="8662"/>
                  </a:lnTo>
                  <a:lnTo>
                    <a:pt x="16402" y="18314"/>
                  </a:lnTo>
                  <a:lnTo>
                    <a:pt x="18527" y="63512"/>
                  </a:lnTo>
                  <a:lnTo>
                    <a:pt x="18947" y="108658"/>
                  </a:lnTo>
                  <a:lnTo>
                    <a:pt x="19029" y="153755"/>
                  </a:lnTo>
                  <a:lnTo>
                    <a:pt x="19044" y="198192"/>
                  </a:lnTo>
                  <a:lnTo>
                    <a:pt x="19049" y="234760"/>
                  </a:lnTo>
                  <a:lnTo>
                    <a:pt x="13993" y="270759"/>
                  </a:lnTo>
                  <a:lnTo>
                    <a:pt x="10849" y="308237"/>
                  </a:lnTo>
                  <a:lnTo>
                    <a:pt x="95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728"/>
            <p:cNvSpPr/>
            <p:nvPr>
              <p:custDataLst>
                <p:tags r:id="rId140"/>
              </p:custDataLst>
            </p:nvPr>
          </p:nvSpPr>
          <p:spPr>
            <a:xfrm>
              <a:off x="5829300" y="4467225"/>
              <a:ext cx="57151" cy="161926"/>
            </a:xfrm>
            <a:custGeom>
              <a:avLst/>
              <a:gdLst/>
              <a:ahLst/>
              <a:cxnLst/>
              <a:rect l="0" t="0" r="0" b="0"/>
              <a:pathLst>
                <a:path w="57151" h="161926">
                  <a:moveTo>
                    <a:pt x="57150" y="0"/>
                  </a:moveTo>
                  <a:lnTo>
                    <a:pt x="57150" y="0"/>
                  </a:lnTo>
                  <a:lnTo>
                    <a:pt x="34760" y="0"/>
                  </a:lnTo>
                  <a:lnTo>
                    <a:pt x="31640" y="2117"/>
                  </a:lnTo>
                  <a:lnTo>
                    <a:pt x="25352" y="10113"/>
                  </a:lnTo>
                  <a:lnTo>
                    <a:pt x="21850" y="20723"/>
                  </a:lnTo>
                  <a:lnTo>
                    <a:pt x="19236" y="31435"/>
                  </a:lnTo>
                  <a:lnTo>
                    <a:pt x="12872" y="45532"/>
                  </a:lnTo>
                  <a:lnTo>
                    <a:pt x="3273" y="89357"/>
                  </a:lnTo>
                  <a:lnTo>
                    <a:pt x="431" y="13382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729"/>
            <p:cNvSpPr/>
            <p:nvPr>
              <p:custDataLst>
                <p:tags r:id="rId141"/>
              </p:custDataLst>
            </p:nvPr>
          </p:nvSpPr>
          <p:spPr>
            <a:xfrm>
              <a:off x="5029719" y="4258999"/>
              <a:ext cx="28057" cy="210783"/>
            </a:xfrm>
            <a:custGeom>
              <a:avLst/>
              <a:gdLst/>
              <a:ahLst/>
              <a:cxnLst/>
              <a:rect l="0" t="0" r="0" b="0"/>
              <a:pathLst>
                <a:path w="28057" h="210783">
                  <a:moveTo>
                    <a:pt x="28056" y="8201"/>
                  </a:moveTo>
                  <a:lnTo>
                    <a:pt x="28056" y="8201"/>
                  </a:lnTo>
                  <a:lnTo>
                    <a:pt x="28056" y="0"/>
                  </a:lnTo>
                  <a:lnTo>
                    <a:pt x="23000" y="9182"/>
                  </a:lnTo>
                  <a:lnTo>
                    <a:pt x="16297" y="50507"/>
                  </a:lnTo>
                  <a:lnTo>
                    <a:pt x="8344" y="88469"/>
                  </a:lnTo>
                  <a:lnTo>
                    <a:pt x="2107" y="127587"/>
                  </a:lnTo>
                  <a:lnTo>
                    <a:pt x="0" y="169250"/>
                  </a:lnTo>
                  <a:lnTo>
                    <a:pt x="642" y="199390"/>
                  </a:lnTo>
                  <a:lnTo>
                    <a:pt x="4583" y="208885"/>
                  </a:lnTo>
                  <a:lnTo>
                    <a:pt x="7116" y="210782"/>
                  </a:lnTo>
                  <a:lnTo>
                    <a:pt x="28056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730"/>
            <p:cNvSpPr/>
            <p:nvPr>
              <p:custDataLst>
                <p:tags r:id="rId142"/>
              </p:custDataLst>
            </p:nvPr>
          </p:nvSpPr>
          <p:spPr>
            <a:xfrm>
              <a:off x="4895850" y="4391025"/>
              <a:ext cx="85726" cy="66676"/>
            </a:xfrm>
            <a:custGeom>
              <a:avLst/>
              <a:gdLst/>
              <a:ahLst/>
              <a:cxnLst/>
              <a:rect l="0" t="0" r="0" b="0"/>
              <a:pathLst>
                <a:path w="85726" h="66676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2822" y="47377"/>
                  </a:lnTo>
                  <a:lnTo>
                    <a:pt x="5056" y="44285"/>
                  </a:lnTo>
                  <a:lnTo>
                    <a:pt x="49361" y="1566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731"/>
            <p:cNvSpPr/>
            <p:nvPr>
              <p:custDataLst>
                <p:tags r:id="rId143"/>
              </p:custDataLst>
            </p:nvPr>
          </p:nvSpPr>
          <p:spPr>
            <a:xfrm>
              <a:off x="5448300" y="4095750"/>
              <a:ext cx="95248" cy="2828926"/>
            </a:xfrm>
            <a:custGeom>
              <a:avLst/>
              <a:gdLst/>
              <a:ahLst/>
              <a:cxnLst/>
              <a:rect l="0" t="0" r="0" b="0"/>
              <a:pathLst>
                <a:path w="95248" h="2828926">
                  <a:moveTo>
                    <a:pt x="0" y="0"/>
                  </a:moveTo>
                  <a:lnTo>
                    <a:pt x="0" y="0"/>
                  </a:lnTo>
                  <a:lnTo>
                    <a:pt x="7539" y="33906"/>
                  </a:lnTo>
                  <a:lnTo>
                    <a:pt x="11759" y="71077"/>
                  </a:lnTo>
                  <a:lnTo>
                    <a:pt x="17609" y="115875"/>
                  </a:lnTo>
                  <a:lnTo>
                    <a:pt x="23680" y="158511"/>
                  </a:lnTo>
                  <a:lnTo>
                    <a:pt x="26400" y="193216"/>
                  </a:lnTo>
                  <a:lnTo>
                    <a:pt x="27608" y="227690"/>
                  </a:lnTo>
                  <a:lnTo>
                    <a:pt x="29347" y="269841"/>
                  </a:lnTo>
                  <a:lnTo>
                    <a:pt x="36057" y="315886"/>
                  </a:lnTo>
                  <a:lnTo>
                    <a:pt x="37495" y="352887"/>
                  </a:lnTo>
                  <a:lnTo>
                    <a:pt x="40743" y="393485"/>
                  </a:lnTo>
                  <a:lnTo>
                    <a:pt x="45586" y="436205"/>
                  </a:lnTo>
                  <a:lnTo>
                    <a:pt x="49843" y="478496"/>
                  </a:lnTo>
                  <a:lnTo>
                    <a:pt x="52163" y="524540"/>
                  </a:lnTo>
                  <a:lnTo>
                    <a:pt x="48969" y="571697"/>
                  </a:lnTo>
                  <a:lnTo>
                    <a:pt x="48222" y="604396"/>
                  </a:lnTo>
                  <a:lnTo>
                    <a:pt x="47890" y="640096"/>
                  </a:lnTo>
                  <a:lnTo>
                    <a:pt x="47743" y="677129"/>
                  </a:lnTo>
                  <a:lnTo>
                    <a:pt x="47677" y="714755"/>
                  </a:lnTo>
                  <a:lnTo>
                    <a:pt x="47648" y="752644"/>
                  </a:lnTo>
                  <a:lnTo>
                    <a:pt x="47635" y="790650"/>
                  </a:lnTo>
                  <a:lnTo>
                    <a:pt x="47630" y="829766"/>
                  </a:lnTo>
                  <a:lnTo>
                    <a:pt x="47627" y="871846"/>
                  </a:lnTo>
                  <a:lnTo>
                    <a:pt x="50448" y="912420"/>
                  </a:lnTo>
                  <a:lnTo>
                    <a:pt x="54172" y="952678"/>
                  </a:lnTo>
                  <a:lnTo>
                    <a:pt x="55826" y="995265"/>
                  </a:lnTo>
                  <a:lnTo>
                    <a:pt x="56562" y="1038887"/>
                  </a:lnTo>
                  <a:lnTo>
                    <a:pt x="56888" y="1081911"/>
                  </a:lnTo>
                  <a:lnTo>
                    <a:pt x="57034" y="1122199"/>
                  </a:lnTo>
                  <a:lnTo>
                    <a:pt x="57098" y="1166916"/>
                  </a:lnTo>
                  <a:lnTo>
                    <a:pt x="57127" y="1213954"/>
                  </a:lnTo>
                  <a:lnTo>
                    <a:pt x="57140" y="1259555"/>
                  </a:lnTo>
                  <a:lnTo>
                    <a:pt x="59967" y="1304516"/>
                  </a:lnTo>
                  <a:lnTo>
                    <a:pt x="63694" y="1349193"/>
                  </a:lnTo>
                  <a:lnTo>
                    <a:pt x="65350" y="1393743"/>
                  </a:lnTo>
                  <a:lnTo>
                    <a:pt x="68908" y="1438239"/>
                  </a:lnTo>
                  <a:lnTo>
                    <a:pt x="72959" y="1482709"/>
                  </a:lnTo>
                  <a:lnTo>
                    <a:pt x="74759" y="1527168"/>
                  </a:lnTo>
                  <a:lnTo>
                    <a:pt x="75560" y="1571622"/>
                  </a:lnTo>
                  <a:lnTo>
                    <a:pt x="75915" y="1616073"/>
                  </a:lnTo>
                  <a:lnTo>
                    <a:pt x="76074" y="1660524"/>
                  </a:lnTo>
                  <a:lnTo>
                    <a:pt x="78966" y="1704975"/>
                  </a:lnTo>
                  <a:lnTo>
                    <a:pt x="82721" y="1749425"/>
                  </a:lnTo>
                  <a:lnTo>
                    <a:pt x="84390" y="1793875"/>
                  </a:lnTo>
                  <a:lnTo>
                    <a:pt x="85132" y="1838325"/>
                  </a:lnTo>
                  <a:lnTo>
                    <a:pt x="86520" y="1882775"/>
                  </a:lnTo>
                  <a:lnTo>
                    <a:pt x="90664" y="1927225"/>
                  </a:lnTo>
                  <a:lnTo>
                    <a:pt x="93212" y="1968853"/>
                  </a:lnTo>
                  <a:lnTo>
                    <a:pt x="94344" y="2009579"/>
                  </a:lnTo>
                  <a:lnTo>
                    <a:pt x="94847" y="2052374"/>
                  </a:lnTo>
                  <a:lnTo>
                    <a:pt x="95071" y="2093266"/>
                  </a:lnTo>
                  <a:lnTo>
                    <a:pt x="95171" y="2132608"/>
                  </a:lnTo>
                  <a:lnTo>
                    <a:pt x="95215" y="2171259"/>
                  </a:lnTo>
                  <a:lnTo>
                    <a:pt x="95233" y="2209604"/>
                  </a:lnTo>
                  <a:lnTo>
                    <a:pt x="95242" y="2246754"/>
                  </a:lnTo>
                  <a:lnTo>
                    <a:pt x="95247" y="2280905"/>
                  </a:lnTo>
                  <a:lnTo>
                    <a:pt x="92427" y="2313721"/>
                  </a:lnTo>
                  <a:lnTo>
                    <a:pt x="88703" y="2345946"/>
                  </a:lnTo>
                  <a:lnTo>
                    <a:pt x="87049" y="2377906"/>
                  </a:lnTo>
                  <a:lnTo>
                    <a:pt x="86313" y="2409750"/>
                  </a:lnTo>
                  <a:lnTo>
                    <a:pt x="85900" y="2454606"/>
                  </a:lnTo>
                  <a:lnTo>
                    <a:pt x="85777" y="2494707"/>
                  </a:lnTo>
                  <a:lnTo>
                    <a:pt x="82918" y="2533400"/>
                  </a:lnTo>
                  <a:lnTo>
                    <a:pt x="77527" y="2574288"/>
                  </a:lnTo>
                  <a:lnTo>
                    <a:pt x="76593" y="2611190"/>
                  </a:lnTo>
                  <a:lnTo>
                    <a:pt x="75219" y="2651429"/>
                  </a:lnTo>
                  <a:lnTo>
                    <a:pt x="69676" y="2691078"/>
                  </a:lnTo>
                  <a:lnTo>
                    <a:pt x="67268" y="2737294"/>
                  </a:lnTo>
                  <a:lnTo>
                    <a:pt x="66792" y="2777546"/>
                  </a:lnTo>
                  <a:lnTo>
                    <a:pt x="66675" y="2828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732"/>
            <p:cNvSpPr/>
            <p:nvPr>
              <p:custDataLst>
                <p:tags r:id="rId144"/>
              </p:custDataLst>
            </p:nvPr>
          </p:nvSpPr>
          <p:spPr>
            <a:xfrm>
              <a:off x="4926443" y="4276725"/>
              <a:ext cx="55133" cy="238126"/>
            </a:xfrm>
            <a:custGeom>
              <a:avLst/>
              <a:gdLst/>
              <a:ahLst/>
              <a:cxnLst/>
              <a:rect l="0" t="0" r="0" b="0"/>
              <a:pathLst>
                <a:path w="55133" h="238126">
                  <a:moveTo>
                    <a:pt x="55132" y="0"/>
                  </a:moveTo>
                  <a:lnTo>
                    <a:pt x="55132" y="0"/>
                  </a:lnTo>
                  <a:lnTo>
                    <a:pt x="39923" y="1058"/>
                  </a:lnTo>
                  <a:lnTo>
                    <a:pt x="23697" y="7604"/>
                  </a:lnTo>
                  <a:lnTo>
                    <a:pt x="15408" y="13257"/>
                  </a:lnTo>
                  <a:lnTo>
                    <a:pt x="4792" y="27447"/>
                  </a:lnTo>
                  <a:lnTo>
                    <a:pt x="0" y="55169"/>
                  </a:lnTo>
                  <a:lnTo>
                    <a:pt x="5985" y="96975"/>
                  </a:lnTo>
                  <a:lnTo>
                    <a:pt x="14347" y="136801"/>
                  </a:lnTo>
                  <a:lnTo>
                    <a:pt x="23832" y="179775"/>
                  </a:lnTo>
                  <a:lnTo>
                    <a:pt x="26019" y="213782"/>
                  </a:lnTo>
                  <a:lnTo>
                    <a:pt x="1703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733"/>
            <p:cNvSpPr/>
            <p:nvPr>
              <p:custDataLst>
                <p:tags r:id="rId145"/>
              </p:custDataLst>
            </p:nvPr>
          </p:nvSpPr>
          <p:spPr>
            <a:xfrm>
              <a:off x="4744770" y="4324350"/>
              <a:ext cx="8206" cy="180976"/>
            </a:xfrm>
            <a:custGeom>
              <a:avLst/>
              <a:gdLst/>
              <a:ahLst/>
              <a:cxnLst/>
              <a:rect l="0" t="0" r="0" b="0"/>
              <a:pathLst>
                <a:path w="8206" h="180976">
                  <a:moveTo>
                    <a:pt x="8205" y="0"/>
                  </a:moveTo>
                  <a:lnTo>
                    <a:pt x="8205" y="0"/>
                  </a:lnTo>
                  <a:lnTo>
                    <a:pt x="8205" y="5056"/>
                  </a:lnTo>
                  <a:lnTo>
                    <a:pt x="4" y="45760"/>
                  </a:lnTo>
                  <a:lnTo>
                    <a:pt x="0" y="91903"/>
                  </a:lnTo>
                  <a:lnTo>
                    <a:pt x="7345" y="137956"/>
                  </a:lnTo>
                  <a:lnTo>
                    <a:pt x="820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734"/>
            <p:cNvSpPr/>
            <p:nvPr>
              <p:custDataLst>
                <p:tags r:id="rId146"/>
              </p:custDataLst>
            </p:nvPr>
          </p:nvSpPr>
          <p:spPr>
            <a:xfrm>
              <a:off x="4783805" y="4401093"/>
              <a:ext cx="54896" cy="102697"/>
            </a:xfrm>
            <a:custGeom>
              <a:avLst/>
              <a:gdLst/>
              <a:ahLst/>
              <a:cxnLst/>
              <a:rect l="0" t="0" r="0" b="0"/>
              <a:pathLst>
                <a:path w="54896" h="102697">
                  <a:moveTo>
                    <a:pt x="7270" y="28032"/>
                  </a:moveTo>
                  <a:lnTo>
                    <a:pt x="7270" y="28032"/>
                  </a:lnTo>
                  <a:lnTo>
                    <a:pt x="17383" y="28032"/>
                  </a:lnTo>
                  <a:lnTo>
                    <a:pt x="20362" y="26974"/>
                  </a:lnTo>
                  <a:lnTo>
                    <a:pt x="22348" y="25210"/>
                  </a:lnTo>
                  <a:lnTo>
                    <a:pt x="33401" y="11785"/>
                  </a:lnTo>
                  <a:lnTo>
                    <a:pt x="43584" y="1289"/>
                  </a:lnTo>
                  <a:lnTo>
                    <a:pt x="43122" y="679"/>
                  </a:lnTo>
                  <a:lnTo>
                    <a:pt x="39785" y="0"/>
                  </a:lnTo>
                  <a:lnTo>
                    <a:pt x="34774" y="2520"/>
                  </a:lnTo>
                  <a:lnTo>
                    <a:pt x="17877" y="17819"/>
                  </a:lnTo>
                  <a:lnTo>
                    <a:pt x="5356" y="40175"/>
                  </a:lnTo>
                  <a:lnTo>
                    <a:pt x="0" y="61852"/>
                  </a:lnTo>
                  <a:lnTo>
                    <a:pt x="3470" y="86736"/>
                  </a:lnTo>
                  <a:lnTo>
                    <a:pt x="8403" y="96456"/>
                  </a:lnTo>
                  <a:lnTo>
                    <a:pt x="11200" y="99048"/>
                  </a:lnTo>
                  <a:lnTo>
                    <a:pt x="19953" y="101927"/>
                  </a:lnTo>
                  <a:lnTo>
                    <a:pt x="25250" y="102696"/>
                  </a:lnTo>
                  <a:lnTo>
                    <a:pt x="54895" y="9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735"/>
            <p:cNvSpPr/>
            <p:nvPr>
              <p:custDataLst>
                <p:tags r:id="rId147"/>
              </p:custDataLst>
            </p:nvPr>
          </p:nvSpPr>
          <p:spPr>
            <a:xfrm>
              <a:off x="4602108" y="4286250"/>
              <a:ext cx="65143" cy="242568"/>
            </a:xfrm>
            <a:custGeom>
              <a:avLst/>
              <a:gdLst/>
              <a:ahLst/>
              <a:cxnLst/>
              <a:rect l="0" t="0" r="0" b="0"/>
              <a:pathLst>
                <a:path w="65143" h="242568">
                  <a:moveTo>
                    <a:pt x="65142" y="0"/>
                  </a:moveTo>
                  <a:lnTo>
                    <a:pt x="65142" y="0"/>
                  </a:lnTo>
                  <a:lnTo>
                    <a:pt x="29494" y="40704"/>
                  </a:lnTo>
                  <a:lnTo>
                    <a:pt x="16010" y="72503"/>
                  </a:lnTo>
                  <a:lnTo>
                    <a:pt x="8518" y="119057"/>
                  </a:lnTo>
                  <a:lnTo>
                    <a:pt x="0" y="162761"/>
                  </a:lnTo>
                  <a:lnTo>
                    <a:pt x="3977" y="200861"/>
                  </a:lnTo>
                  <a:lnTo>
                    <a:pt x="11860" y="230493"/>
                  </a:lnTo>
                  <a:lnTo>
                    <a:pt x="15862" y="236212"/>
                  </a:lnTo>
                  <a:lnTo>
                    <a:pt x="20647" y="240024"/>
                  </a:lnTo>
                  <a:lnTo>
                    <a:pt x="25953" y="242567"/>
                  </a:lnTo>
                  <a:lnTo>
                    <a:pt x="5561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736"/>
            <p:cNvSpPr/>
            <p:nvPr>
              <p:custDataLst>
                <p:tags r:id="rId148"/>
              </p:custDataLst>
            </p:nvPr>
          </p:nvSpPr>
          <p:spPr>
            <a:xfrm>
              <a:off x="4076700" y="4343400"/>
              <a:ext cx="19017" cy="228601"/>
            </a:xfrm>
            <a:custGeom>
              <a:avLst/>
              <a:gdLst/>
              <a:ahLst/>
              <a:cxnLst/>
              <a:rect l="0" t="0" r="0" b="0"/>
              <a:pathLst>
                <a:path w="19017" h="22860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9016" y="30592"/>
                  </a:lnTo>
                  <a:lnTo>
                    <a:pt x="12497" y="74638"/>
                  </a:lnTo>
                  <a:lnTo>
                    <a:pt x="9347" y="117835"/>
                  </a:lnTo>
                  <a:lnTo>
                    <a:pt x="3240" y="157916"/>
                  </a:lnTo>
                  <a:lnTo>
                    <a:pt x="640" y="20374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737"/>
            <p:cNvSpPr/>
            <p:nvPr>
              <p:custDataLst>
                <p:tags r:id="rId149"/>
              </p:custDataLst>
            </p:nvPr>
          </p:nvSpPr>
          <p:spPr>
            <a:xfrm>
              <a:off x="4210050" y="445770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48360" y="40944"/>
                  </a:lnTo>
                  <a:lnTo>
                    <a:pt x="58536" y="51006"/>
                  </a:lnTo>
                  <a:lnTo>
                    <a:pt x="666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738"/>
            <p:cNvSpPr/>
            <p:nvPr>
              <p:custDataLst>
                <p:tags r:id="rId150"/>
              </p:custDataLst>
            </p:nvPr>
          </p:nvSpPr>
          <p:spPr>
            <a:xfrm>
              <a:off x="4057650" y="4305300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8663" y="40021"/>
                  </a:lnTo>
                  <a:lnTo>
                    <a:pt x="55485" y="18977"/>
                  </a:lnTo>
                  <a:lnTo>
                    <a:pt x="92334" y="6336"/>
                  </a:lnTo>
                  <a:lnTo>
                    <a:pt x="138262" y="12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739"/>
            <p:cNvSpPr/>
            <p:nvPr>
              <p:custDataLst>
                <p:tags r:id="rId151"/>
              </p:custDataLst>
            </p:nvPr>
          </p:nvSpPr>
          <p:spPr>
            <a:xfrm>
              <a:off x="4087549" y="4438650"/>
              <a:ext cx="112977" cy="9526"/>
            </a:xfrm>
            <a:custGeom>
              <a:avLst/>
              <a:gdLst/>
              <a:ahLst/>
              <a:cxnLst/>
              <a:rect l="0" t="0" r="0" b="0"/>
              <a:pathLst>
                <a:path w="1129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8748" y="6703"/>
                  </a:lnTo>
                  <a:lnTo>
                    <a:pt x="83602" y="883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740"/>
            <p:cNvSpPr/>
            <p:nvPr>
              <p:custDataLst>
                <p:tags r:id="rId152"/>
              </p:custDataLst>
            </p:nvPr>
          </p:nvSpPr>
          <p:spPr>
            <a:xfrm>
              <a:off x="4333875" y="4181475"/>
              <a:ext cx="123826" cy="18658"/>
            </a:xfrm>
            <a:custGeom>
              <a:avLst/>
              <a:gdLst/>
              <a:ahLst/>
              <a:cxnLst/>
              <a:rect l="0" t="0" r="0" b="0"/>
              <a:pathLst>
                <a:path w="123826" h="18658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12347"/>
                  </a:lnTo>
                  <a:lnTo>
                    <a:pt x="13257" y="14581"/>
                  </a:lnTo>
                  <a:lnTo>
                    <a:pt x="22120" y="17064"/>
                  </a:lnTo>
                  <a:lnTo>
                    <a:pt x="45056" y="1865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741"/>
            <p:cNvSpPr/>
            <p:nvPr>
              <p:custDataLst>
                <p:tags r:id="rId153"/>
              </p:custDataLst>
            </p:nvPr>
          </p:nvSpPr>
          <p:spPr>
            <a:xfrm>
              <a:off x="4295775" y="4457734"/>
              <a:ext cx="46302" cy="171417"/>
            </a:xfrm>
            <a:custGeom>
              <a:avLst/>
              <a:gdLst/>
              <a:ahLst/>
              <a:cxnLst/>
              <a:rect l="0" t="0" r="0" b="0"/>
              <a:pathLst>
                <a:path w="46302" h="171417">
                  <a:moveTo>
                    <a:pt x="38100" y="9491"/>
                  </a:moveTo>
                  <a:lnTo>
                    <a:pt x="38100" y="9491"/>
                  </a:lnTo>
                  <a:lnTo>
                    <a:pt x="38100" y="4434"/>
                  </a:lnTo>
                  <a:lnTo>
                    <a:pt x="39158" y="2945"/>
                  </a:lnTo>
                  <a:lnTo>
                    <a:pt x="40922" y="1952"/>
                  </a:lnTo>
                  <a:lnTo>
                    <a:pt x="46301" y="358"/>
                  </a:lnTo>
                  <a:lnTo>
                    <a:pt x="34251" y="0"/>
                  </a:lnTo>
                  <a:lnTo>
                    <a:pt x="31301" y="2106"/>
                  </a:lnTo>
                  <a:lnTo>
                    <a:pt x="13719" y="24857"/>
                  </a:lnTo>
                  <a:lnTo>
                    <a:pt x="1488" y="58947"/>
                  </a:lnTo>
                  <a:lnTo>
                    <a:pt x="131" y="100681"/>
                  </a:lnTo>
                  <a:lnTo>
                    <a:pt x="2839" y="136022"/>
                  </a:lnTo>
                  <a:lnTo>
                    <a:pt x="5495" y="151452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742"/>
            <p:cNvSpPr/>
            <p:nvPr>
              <p:custDataLst>
                <p:tags r:id="rId154"/>
              </p:custDataLst>
            </p:nvPr>
          </p:nvSpPr>
          <p:spPr>
            <a:xfrm>
              <a:off x="5762625" y="4457700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662" y="24472"/>
                  </a:lnTo>
                  <a:lnTo>
                    <a:pt x="49132" y="68056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743"/>
            <p:cNvSpPr/>
            <p:nvPr>
              <p:custDataLst>
                <p:tags r:id="rId155"/>
              </p:custDataLst>
            </p:nvPr>
          </p:nvSpPr>
          <p:spPr>
            <a:xfrm>
              <a:off x="5076825" y="4219575"/>
              <a:ext cx="75774" cy="247651"/>
            </a:xfrm>
            <a:custGeom>
              <a:avLst/>
              <a:gdLst/>
              <a:ahLst/>
              <a:cxnLst/>
              <a:rect l="0" t="0" r="0" b="0"/>
              <a:pathLst>
                <a:path w="75774" h="247651">
                  <a:moveTo>
                    <a:pt x="57150" y="0"/>
                  </a:moveTo>
                  <a:lnTo>
                    <a:pt x="57150" y="0"/>
                  </a:lnTo>
                  <a:lnTo>
                    <a:pt x="62206" y="5056"/>
                  </a:lnTo>
                  <a:lnTo>
                    <a:pt x="71339" y="48905"/>
                  </a:lnTo>
                  <a:lnTo>
                    <a:pt x="75773" y="93542"/>
                  </a:lnTo>
                  <a:lnTo>
                    <a:pt x="75057" y="138500"/>
                  </a:lnTo>
                  <a:lnTo>
                    <a:pt x="62931" y="181862"/>
                  </a:lnTo>
                  <a:lnTo>
                    <a:pt x="27998" y="22809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744"/>
            <p:cNvSpPr/>
            <p:nvPr>
              <p:custDataLst>
                <p:tags r:id="rId156"/>
              </p:custDataLst>
            </p:nvPr>
          </p:nvSpPr>
          <p:spPr>
            <a:xfrm>
              <a:off x="5648325" y="4286250"/>
              <a:ext cx="152401" cy="66676"/>
            </a:xfrm>
            <a:custGeom>
              <a:avLst/>
              <a:gdLst/>
              <a:ahLst/>
              <a:cxnLst/>
              <a:rect l="0" t="0" r="0" b="0"/>
              <a:pathLst>
                <a:path w="152401" h="66676">
                  <a:moveTo>
                    <a:pt x="0" y="66675"/>
                  </a:moveTo>
                  <a:lnTo>
                    <a:pt x="0" y="66675"/>
                  </a:lnTo>
                  <a:lnTo>
                    <a:pt x="0" y="36084"/>
                  </a:lnTo>
                  <a:lnTo>
                    <a:pt x="2822" y="29090"/>
                  </a:lnTo>
                  <a:lnTo>
                    <a:pt x="5056" y="25743"/>
                  </a:lnTo>
                  <a:lnTo>
                    <a:pt x="23851" y="12768"/>
                  </a:lnTo>
                  <a:lnTo>
                    <a:pt x="35648" y="6381"/>
                  </a:lnTo>
                  <a:lnTo>
                    <a:pt x="75676" y="1260"/>
                  </a:lnTo>
                  <a:lnTo>
                    <a:pt x="121705" y="1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745"/>
            <p:cNvSpPr/>
            <p:nvPr>
              <p:custDataLst>
                <p:tags r:id="rId157"/>
              </p:custDataLst>
            </p:nvPr>
          </p:nvSpPr>
          <p:spPr>
            <a:xfrm>
              <a:off x="5630599" y="4419600"/>
              <a:ext cx="132027" cy="9134"/>
            </a:xfrm>
            <a:custGeom>
              <a:avLst/>
              <a:gdLst/>
              <a:ahLst/>
              <a:cxnLst/>
              <a:rect l="0" t="0" r="0" b="0"/>
              <a:pathLst>
                <a:path w="132027" h="9134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14238" y="9133"/>
                  </a:lnTo>
                  <a:lnTo>
                    <a:pt x="56621" y="1934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746"/>
            <p:cNvSpPr/>
            <p:nvPr>
              <p:custDataLst>
                <p:tags r:id="rId158"/>
              </p:custDataLst>
            </p:nvPr>
          </p:nvSpPr>
          <p:spPr>
            <a:xfrm>
              <a:off x="5667375" y="4286250"/>
              <a:ext cx="8202" cy="266701"/>
            </a:xfrm>
            <a:custGeom>
              <a:avLst/>
              <a:gdLst/>
              <a:ahLst/>
              <a:cxnLst/>
              <a:rect l="0" t="0" r="0" b="0"/>
              <a:pathLst>
                <a:path w="8202" h="2667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8201" y="23370"/>
                  </a:lnTo>
                  <a:lnTo>
                    <a:pt x="6528" y="70066"/>
                  </a:lnTo>
                  <a:lnTo>
                    <a:pt x="1289" y="108032"/>
                  </a:lnTo>
                  <a:lnTo>
                    <a:pt x="382" y="144428"/>
                  </a:lnTo>
                  <a:lnTo>
                    <a:pt x="113" y="183669"/>
                  </a:lnTo>
                  <a:lnTo>
                    <a:pt x="14" y="2249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747"/>
            <p:cNvSpPr/>
            <p:nvPr>
              <p:custDataLst>
                <p:tags r:id="rId159"/>
              </p:custDataLst>
            </p:nvPr>
          </p:nvSpPr>
          <p:spPr>
            <a:xfrm>
              <a:off x="3952875" y="4638675"/>
              <a:ext cx="6334126" cy="47626"/>
            </a:xfrm>
            <a:custGeom>
              <a:avLst/>
              <a:gdLst/>
              <a:ahLst/>
              <a:cxnLst/>
              <a:rect l="0" t="0" r="0" b="0"/>
              <a:pathLst>
                <a:path w="6334126" h="47626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46070" y="9525"/>
                  </a:lnTo>
                  <a:lnTo>
                    <a:pt x="90893" y="9525"/>
                  </a:lnTo>
                  <a:lnTo>
                    <a:pt x="125944" y="9525"/>
                  </a:lnTo>
                  <a:lnTo>
                    <a:pt x="164787" y="9525"/>
                  </a:lnTo>
                  <a:lnTo>
                    <a:pt x="203107" y="14581"/>
                  </a:lnTo>
                  <a:lnTo>
                    <a:pt x="249553" y="18167"/>
                  </a:lnTo>
                  <a:lnTo>
                    <a:pt x="295486" y="18788"/>
                  </a:lnTo>
                  <a:lnTo>
                    <a:pt x="331674" y="18972"/>
                  </a:lnTo>
                  <a:lnTo>
                    <a:pt x="368736" y="19027"/>
                  </a:lnTo>
                  <a:lnTo>
                    <a:pt x="406530" y="19043"/>
                  </a:lnTo>
                  <a:lnTo>
                    <a:pt x="444539" y="19048"/>
                  </a:lnTo>
                  <a:lnTo>
                    <a:pt x="483670" y="19050"/>
                  </a:lnTo>
                  <a:lnTo>
                    <a:pt x="527250" y="20108"/>
                  </a:lnTo>
                  <a:lnTo>
                    <a:pt x="568501" y="25595"/>
                  </a:lnTo>
                  <a:lnTo>
                    <a:pt x="613768" y="27692"/>
                  </a:lnTo>
                  <a:lnTo>
                    <a:pt x="644966" y="28183"/>
                  </a:lnTo>
                  <a:lnTo>
                    <a:pt x="679293" y="28400"/>
                  </a:lnTo>
                  <a:lnTo>
                    <a:pt x="715716" y="28497"/>
                  </a:lnTo>
                  <a:lnTo>
                    <a:pt x="753071" y="28541"/>
                  </a:lnTo>
                  <a:lnTo>
                    <a:pt x="790840" y="28559"/>
                  </a:lnTo>
                  <a:lnTo>
                    <a:pt x="828793" y="28568"/>
                  </a:lnTo>
                  <a:lnTo>
                    <a:pt x="866827" y="28572"/>
                  </a:lnTo>
                  <a:lnTo>
                    <a:pt x="904898" y="28574"/>
                  </a:lnTo>
                  <a:lnTo>
                    <a:pt x="944044" y="28575"/>
                  </a:lnTo>
                  <a:lnTo>
                    <a:pt x="986136" y="28575"/>
                  </a:lnTo>
                  <a:lnTo>
                    <a:pt x="1029538" y="28575"/>
                  </a:lnTo>
                  <a:lnTo>
                    <a:pt x="1073522" y="29633"/>
                  </a:lnTo>
                  <a:lnTo>
                    <a:pt x="1117765" y="33631"/>
                  </a:lnTo>
                  <a:lnTo>
                    <a:pt x="1162123" y="36114"/>
                  </a:lnTo>
                  <a:lnTo>
                    <a:pt x="1206533" y="37217"/>
                  </a:lnTo>
                  <a:lnTo>
                    <a:pt x="1250965" y="37708"/>
                  </a:lnTo>
                  <a:lnTo>
                    <a:pt x="1298229" y="37925"/>
                  </a:lnTo>
                  <a:lnTo>
                    <a:pt x="1322686" y="37984"/>
                  </a:lnTo>
                  <a:lnTo>
                    <a:pt x="1369616" y="40870"/>
                  </a:lnTo>
                  <a:lnTo>
                    <a:pt x="1416226" y="44622"/>
                  </a:lnTo>
                  <a:lnTo>
                    <a:pt x="1440509" y="45624"/>
                  </a:lnTo>
                  <a:lnTo>
                    <a:pt x="1465165" y="46291"/>
                  </a:lnTo>
                  <a:lnTo>
                    <a:pt x="1490068" y="46736"/>
                  </a:lnTo>
                  <a:lnTo>
                    <a:pt x="1515137" y="47032"/>
                  </a:lnTo>
                  <a:lnTo>
                    <a:pt x="1540316" y="47230"/>
                  </a:lnTo>
                  <a:lnTo>
                    <a:pt x="1565569" y="47361"/>
                  </a:lnTo>
                  <a:lnTo>
                    <a:pt x="1590871" y="47449"/>
                  </a:lnTo>
                  <a:lnTo>
                    <a:pt x="1616205" y="47508"/>
                  </a:lnTo>
                  <a:lnTo>
                    <a:pt x="1641562" y="47547"/>
                  </a:lnTo>
                  <a:lnTo>
                    <a:pt x="1666933" y="47573"/>
                  </a:lnTo>
                  <a:lnTo>
                    <a:pt x="1692314" y="47590"/>
                  </a:lnTo>
                  <a:lnTo>
                    <a:pt x="1717701" y="47602"/>
                  </a:lnTo>
                  <a:lnTo>
                    <a:pt x="1743092" y="47609"/>
                  </a:lnTo>
                  <a:lnTo>
                    <a:pt x="1768486" y="47615"/>
                  </a:lnTo>
                  <a:lnTo>
                    <a:pt x="1794940" y="47618"/>
                  </a:lnTo>
                  <a:lnTo>
                    <a:pt x="1822102" y="47620"/>
                  </a:lnTo>
                  <a:lnTo>
                    <a:pt x="1849735" y="47622"/>
                  </a:lnTo>
                  <a:lnTo>
                    <a:pt x="1877682" y="47623"/>
                  </a:lnTo>
                  <a:lnTo>
                    <a:pt x="1905838" y="47624"/>
                  </a:lnTo>
                  <a:lnTo>
                    <a:pt x="1934133" y="47625"/>
                  </a:lnTo>
                  <a:lnTo>
                    <a:pt x="1961464" y="47625"/>
                  </a:lnTo>
                  <a:lnTo>
                    <a:pt x="1988150" y="47625"/>
                  </a:lnTo>
                  <a:lnTo>
                    <a:pt x="2014409" y="47625"/>
                  </a:lnTo>
                  <a:lnTo>
                    <a:pt x="2041439" y="47625"/>
                  </a:lnTo>
                  <a:lnTo>
                    <a:pt x="2068985" y="47625"/>
                  </a:lnTo>
                  <a:lnTo>
                    <a:pt x="2096873" y="47625"/>
                  </a:lnTo>
                  <a:lnTo>
                    <a:pt x="2124991" y="47625"/>
                  </a:lnTo>
                  <a:lnTo>
                    <a:pt x="2153260" y="47625"/>
                  </a:lnTo>
                  <a:lnTo>
                    <a:pt x="2181631" y="47625"/>
                  </a:lnTo>
                  <a:lnTo>
                    <a:pt x="2209013" y="47625"/>
                  </a:lnTo>
                  <a:lnTo>
                    <a:pt x="2235733" y="47625"/>
                  </a:lnTo>
                  <a:lnTo>
                    <a:pt x="2262014" y="47625"/>
                  </a:lnTo>
                  <a:lnTo>
                    <a:pt x="2289059" y="47625"/>
                  </a:lnTo>
                  <a:lnTo>
                    <a:pt x="2316614" y="47625"/>
                  </a:lnTo>
                  <a:lnTo>
                    <a:pt x="2344510" y="47625"/>
                  </a:lnTo>
                  <a:lnTo>
                    <a:pt x="2372632" y="47625"/>
                  </a:lnTo>
                  <a:lnTo>
                    <a:pt x="2400905" y="47625"/>
                  </a:lnTo>
                  <a:lnTo>
                    <a:pt x="2429278" y="47625"/>
                  </a:lnTo>
                  <a:lnTo>
                    <a:pt x="2457719" y="47625"/>
                  </a:lnTo>
                  <a:lnTo>
                    <a:pt x="2486204" y="47625"/>
                  </a:lnTo>
                  <a:lnTo>
                    <a:pt x="2514719" y="47625"/>
                  </a:lnTo>
                  <a:lnTo>
                    <a:pt x="2543254" y="47625"/>
                  </a:lnTo>
                  <a:lnTo>
                    <a:pt x="2571803" y="47625"/>
                  </a:lnTo>
                  <a:lnTo>
                    <a:pt x="2600360" y="47625"/>
                  </a:lnTo>
                  <a:lnTo>
                    <a:pt x="2629982" y="47625"/>
                  </a:lnTo>
                  <a:lnTo>
                    <a:pt x="2660313" y="47625"/>
                  </a:lnTo>
                  <a:lnTo>
                    <a:pt x="2691117" y="47625"/>
                  </a:lnTo>
                  <a:lnTo>
                    <a:pt x="2721178" y="47625"/>
                  </a:lnTo>
                  <a:lnTo>
                    <a:pt x="2750744" y="47625"/>
                  </a:lnTo>
                  <a:lnTo>
                    <a:pt x="2779979" y="47625"/>
                  </a:lnTo>
                  <a:lnTo>
                    <a:pt x="2808994" y="47625"/>
                  </a:lnTo>
                  <a:lnTo>
                    <a:pt x="2837863" y="47625"/>
                  </a:lnTo>
                  <a:lnTo>
                    <a:pt x="2866634" y="47625"/>
                  </a:lnTo>
                  <a:lnTo>
                    <a:pt x="2895339" y="47625"/>
                  </a:lnTo>
                  <a:lnTo>
                    <a:pt x="2924001" y="47625"/>
                  </a:lnTo>
                  <a:lnTo>
                    <a:pt x="2952635" y="47625"/>
                  </a:lnTo>
                  <a:lnTo>
                    <a:pt x="2981247" y="46567"/>
                  </a:lnTo>
                  <a:lnTo>
                    <a:pt x="3009848" y="44803"/>
                  </a:lnTo>
                  <a:lnTo>
                    <a:pt x="3038441" y="42569"/>
                  </a:lnTo>
                  <a:lnTo>
                    <a:pt x="3068086" y="41080"/>
                  </a:lnTo>
                  <a:lnTo>
                    <a:pt x="3098432" y="40086"/>
                  </a:lnTo>
                  <a:lnTo>
                    <a:pt x="3129246" y="39424"/>
                  </a:lnTo>
                  <a:lnTo>
                    <a:pt x="3159314" y="38983"/>
                  </a:lnTo>
                  <a:lnTo>
                    <a:pt x="3188884" y="38688"/>
                  </a:lnTo>
                  <a:lnTo>
                    <a:pt x="3218123" y="38492"/>
                  </a:lnTo>
                  <a:lnTo>
                    <a:pt x="3247141" y="38362"/>
                  </a:lnTo>
                  <a:lnTo>
                    <a:pt x="3276010" y="38275"/>
                  </a:lnTo>
                  <a:lnTo>
                    <a:pt x="3304782" y="38216"/>
                  </a:lnTo>
                  <a:lnTo>
                    <a:pt x="3334546" y="38178"/>
                  </a:lnTo>
                  <a:lnTo>
                    <a:pt x="3364973" y="38152"/>
                  </a:lnTo>
                  <a:lnTo>
                    <a:pt x="3395840" y="38134"/>
                  </a:lnTo>
                  <a:lnTo>
                    <a:pt x="3427002" y="38123"/>
                  </a:lnTo>
                  <a:lnTo>
                    <a:pt x="3458359" y="38116"/>
                  </a:lnTo>
                  <a:lnTo>
                    <a:pt x="3489848" y="38110"/>
                  </a:lnTo>
                  <a:lnTo>
                    <a:pt x="3520366" y="38107"/>
                  </a:lnTo>
                  <a:lnTo>
                    <a:pt x="3550235" y="38105"/>
                  </a:lnTo>
                  <a:lnTo>
                    <a:pt x="3579674" y="38103"/>
                  </a:lnTo>
                  <a:lnTo>
                    <a:pt x="3608824" y="38102"/>
                  </a:lnTo>
                  <a:lnTo>
                    <a:pt x="3637783" y="38101"/>
                  </a:lnTo>
                  <a:lnTo>
                    <a:pt x="3666614" y="38100"/>
                  </a:lnTo>
                  <a:lnTo>
                    <a:pt x="3695360" y="38100"/>
                  </a:lnTo>
                  <a:lnTo>
                    <a:pt x="3724048" y="38100"/>
                  </a:lnTo>
                  <a:lnTo>
                    <a:pt x="3752698" y="38100"/>
                  </a:lnTo>
                  <a:lnTo>
                    <a:pt x="3781323" y="38100"/>
                  </a:lnTo>
                  <a:lnTo>
                    <a:pt x="3809933" y="38100"/>
                  </a:lnTo>
                  <a:lnTo>
                    <a:pt x="3838530" y="38100"/>
                  </a:lnTo>
                  <a:lnTo>
                    <a:pt x="3867121" y="37042"/>
                  </a:lnTo>
                  <a:lnTo>
                    <a:pt x="3895706" y="35278"/>
                  </a:lnTo>
                  <a:lnTo>
                    <a:pt x="3924287" y="33044"/>
                  </a:lnTo>
                  <a:lnTo>
                    <a:pt x="3952866" y="31555"/>
                  </a:lnTo>
                  <a:lnTo>
                    <a:pt x="3981444" y="30561"/>
                  </a:lnTo>
                  <a:lnTo>
                    <a:pt x="4010021" y="29899"/>
                  </a:lnTo>
                  <a:lnTo>
                    <a:pt x="4037539" y="29458"/>
                  </a:lnTo>
                  <a:lnTo>
                    <a:pt x="4064351" y="29163"/>
                  </a:lnTo>
                  <a:lnTo>
                    <a:pt x="4090693" y="28967"/>
                  </a:lnTo>
                  <a:lnTo>
                    <a:pt x="4117778" y="28837"/>
                  </a:lnTo>
                  <a:lnTo>
                    <a:pt x="4145360" y="28750"/>
                  </a:lnTo>
                  <a:lnTo>
                    <a:pt x="4173274" y="28691"/>
                  </a:lnTo>
                  <a:lnTo>
                    <a:pt x="4201407" y="28653"/>
                  </a:lnTo>
                  <a:lnTo>
                    <a:pt x="4229688" y="28627"/>
                  </a:lnTo>
                  <a:lnTo>
                    <a:pt x="4258066" y="28609"/>
                  </a:lnTo>
                  <a:lnTo>
                    <a:pt x="4286511" y="27539"/>
                  </a:lnTo>
                  <a:lnTo>
                    <a:pt x="4314999" y="25768"/>
                  </a:lnTo>
                  <a:lnTo>
                    <a:pt x="4343515" y="23529"/>
                  </a:lnTo>
                  <a:lnTo>
                    <a:pt x="4372053" y="22036"/>
                  </a:lnTo>
                  <a:lnTo>
                    <a:pt x="4400602" y="21041"/>
                  </a:lnTo>
                  <a:lnTo>
                    <a:pt x="4429159" y="20377"/>
                  </a:lnTo>
                  <a:lnTo>
                    <a:pt x="4457723" y="19935"/>
                  </a:lnTo>
                  <a:lnTo>
                    <a:pt x="4486291" y="19639"/>
                  </a:lnTo>
                  <a:lnTo>
                    <a:pt x="4514860" y="19443"/>
                  </a:lnTo>
                  <a:lnTo>
                    <a:pt x="4543433" y="19312"/>
                  </a:lnTo>
                  <a:lnTo>
                    <a:pt x="4572005" y="19225"/>
                  </a:lnTo>
                  <a:lnTo>
                    <a:pt x="4600578" y="19166"/>
                  </a:lnTo>
                  <a:lnTo>
                    <a:pt x="4628093" y="18069"/>
                  </a:lnTo>
                  <a:lnTo>
                    <a:pt x="4654904" y="16280"/>
                  </a:lnTo>
                  <a:lnTo>
                    <a:pt x="4681244" y="14028"/>
                  </a:lnTo>
                  <a:lnTo>
                    <a:pt x="4708330" y="12528"/>
                  </a:lnTo>
                  <a:lnTo>
                    <a:pt x="4735912" y="11526"/>
                  </a:lnTo>
                  <a:lnTo>
                    <a:pt x="4763824" y="10859"/>
                  </a:lnTo>
                  <a:lnTo>
                    <a:pt x="4791958" y="10414"/>
                  </a:lnTo>
                  <a:lnTo>
                    <a:pt x="4820238" y="10118"/>
                  </a:lnTo>
                  <a:lnTo>
                    <a:pt x="4848616" y="9920"/>
                  </a:lnTo>
                  <a:lnTo>
                    <a:pt x="4876002" y="9789"/>
                  </a:lnTo>
                  <a:lnTo>
                    <a:pt x="4902727" y="9701"/>
                  </a:lnTo>
                  <a:lnTo>
                    <a:pt x="4929010" y="9642"/>
                  </a:lnTo>
                  <a:lnTo>
                    <a:pt x="4956056" y="8545"/>
                  </a:lnTo>
                  <a:lnTo>
                    <a:pt x="4983613" y="6755"/>
                  </a:lnTo>
                  <a:lnTo>
                    <a:pt x="5011509" y="4503"/>
                  </a:lnTo>
                  <a:lnTo>
                    <a:pt x="5038573" y="3003"/>
                  </a:lnTo>
                  <a:lnTo>
                    <a:pt x="5065082" y="2001"/>
                  </a:lnTo>
                  <a:lnTo>
                    <a:pt x="5091221" y="1334"/>
                  </a:lnTo>
                  <a:lnTo>
                    <a:pt x="5118172" y="889"/>
                  </a:lnTo>
                  <a:lnTo>
                    <a:pt x="5145665" y="593"/>
                  </a:lnTo>
                  <a:lnTo>
                    <a:pt x="5173519" y="395"/>
                  </a:lnTo>
                  <a:lnTo>
                    <a:pt x="5200555" y="264"/>
                  </a:lnTo>
                  <a:lnTo>
                    <a:pt x="5227045" y="176"/>
                  </a:lnTo>
                  <a:lnTo>
                    <a:pt x="5253171" y="117"/>
                  </a:lnTo>
                  <a:lnTo>
                    <a:pt x="5279055" y="78"/>
                  </a:lnTo>
                  <a:lnTo>
                    <a:pt x="5304779" y="52"/>
                  </a:lnTo>
                  <a:lnTo>
                    <a:pt x="5330394" y="35"/>
                  </a:lnTo>
                  <a:lnTo>
                    <a:pt x="5356997" y="23"/>
                  </a:lnTo>
                  <a:lnTo>
                    <a:pt x="5384257" y="16"/>
                  </a:lnTo>
                  <a:lnTo>
                    <a:pt x="5411954" y="10"/>
                  </a:lnTo>
                  <a:lnTo>
                    <a:pt x="5437829" y="7"/>
                  </a:lnTo>
                  <a:lnTo>
                    <a:pt x="5462485" y="5"/>
                  </a:lnTo>
                  <a:lnTo>
                    <a:pt x="5486332" y="3"/>
                  </a:lnTo>
                  <a:lnTo>
                    <a:pt x="5510695" y="2"/>
                  </a:lnTo>
                  <a:lnTo>
                    <a:pt x="5535406" y="1"/>
                  </a:lnTo>
                  <a:lnTo>
                    <a:pt x="5560346" y="0"/>
                  </a:lnTo>
                  <a:lnTo>
                    <a:pt x="5607812" y="0"/>
                  </a:lnTo>
                  <a:lnTo>
                    <a:pt x="5653602" y="0"/>
                  </a:lnTo>
                  <a:lnTo>
                    <a:pt x="5698648" y="0"/>
                  </a:lnTo>
                  <a:lnTo>
                    <a:pt x="5743363" y="0"/>
                  </a:lnTo>
                  <a:lnTo>
                    <a:pt x="5787931" y="0"/>
                  </a:lnTo>
                  <a:lnTo>
                    <a:pt x="5832434" y="0"/>
                  </a:lnTo>
                  <a:lnTo>
                    <a:pt x="5874085" y="0"/>
                  </a:lnTo>
                  <a:lnTo>
                    <a:pt x="5913762" y="0"/>
                  </a:lnTo>
                  <a:lnTo>
                    <a:pt x="5952565" y="0"/>
                  </a:lnTo>
                  <a:lnTo>
                    <a:pt x="5988153" y="0"/>
                  </a:lnTo>
                  <a:lnTo>
                    <a:pt x="6021611" y="0"/>
                  </a:lnTo>
                  <a:lnTo>
                    <a:pt x="6054117" y="0"/>
                  </a:lnTo>
                  <a:lnTo>
                    <a:pt x="6086205" y="0"/>
                  </a:lnTo>
                  <a:lnTo>
                    <a:pt x="6131198" y="2822"/>
                  </a:lnTo>
                  <a:lnTo>
                    <a:pt x="6171340" y="7539"/>
                  </a:lnTo>
                  <a:lnTo>
                    <a:pt x="6207223" y="6114"/>
                  </a:lnTo>
                  <a:lnTo>
                    <a:pt x="6229042" y="3776"/>
                  </a:lnTo>
                  <a:lnTo>
                    <a:pt x="6265124" y="7351"/>
                  </a:lnTo>
                  <a:lnTo>
                    <a:pt x="6334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2748"/>
          <p:cNvSpPr/>
          <p:nvPr>
            <p:custDataLst>
              <p:tags r:id="rId20"/>
            </p:custDataLst>
          </p:nvPr>
        </p:nvSpPr>
        <p:spPr>
          <a:xfrm>
            <a:off x="2028920" y="4762945"/>
            <a:ext cx="532514" cy="539604"/>
          </a:xfrm>
          <a:custGeom>
            <a:avLst/>
            <a:gdLst/>
            <a:ahLst/>
            <a:cxnLst/>
            <a:rect l="0" t="0" r="0" b="0"/>
            <a:pathLst>
              <a:path w="532514" h="539604">
                <a:moveTo>
                  <a:pt x="485680" y="142430"/>
                </a:moveTo>
                <a:lnTo>
                  <a:pt x="485680" y="142430"/>
                </a:lnTo>
                <a:lnTo>
                  <a:pt x="485680" y="97607"/>
                </a:lnTo>
                <a:lnTo>
                  <a:pt x="480624" y="90579"/>
                </a:lnTo>
                <a:lnTo>
                  <a:pt x="445273" y="46891"/>
                </a:lnTo>
                <a:lnTo>
                  <a:pt x="427847" y="30866"/>
                </a:lnTo>
                <a:lnTo>
                  <a:pt x="397939" y="15971"/>
                </a:lnTo>
                <a:lnTo>
                  <a:pt x="351505" y="2937"/>
                </a:lnTo>
                <a:lnTo>
                  <a:pt x="312658" y="0"/>
                </a:lnTo>
                <a:lnTo>
                  <a:pt x="270332" y="701"/>
                </a:lnTo>
                <a:lnTo>
                  <a:pt x="233749" y="9934"/>
                </a:lnTo>
                <a:lnTo>
                  <a:pt x="186385" y="27005"/>
                </a:lnTo>
                <a:lnTo>
                  <a:pt x="148879" y="44613"/>
                </a:lnTo>
                <a:lnTo>
                  <a:pt x="106319" y="75835"/>
                </a:lnTo>
                <a:lnTo>
                  <a:pt x="60326" y="112009"/>
                </a:lnTo>
                <a:lnTo>
                  <a:pt x="30339" y="157098"/>
                </a:lnTo>
                <a:lnTo>
                  <a:pt x="8112" y="197617"/>
                </a:lnTo>
                <a:lnTo>
                  <a:pt x="1526" y="242937"/>
                </a:lnTo>
                <a:lnTo>
                  <a:pt x="385" y="286863"/>
                </a:lnTo>
                <a:lnTo>
                  <a:pt x="0" y="333944"/>
                </a:lnTo>
                <a:lnTo>
                  <a:pt x="15132" y="378835"/>
                </a:lnTo>
                <a:lnTo>
                  <a:pt x="35682" y="422823"/>
                </a:lnTo>
                <a:lnTo>
                  <a:pt x="46497" y="439557"/>
                </a:lnTo>
                <a:lnTo>
                  <a:pt x="89753" y="475461"/>
                </a:lnTo>
                <a:lnTo>
                  <a:pt x="129884" y="502777"/>
                </a:lnTo>
                <a:lnTo>
                  <a:pt x="169592" y="519311"/>
                </a:lnTo>
                <a:lnTo>
                  <a:pt x="211929" y="532769"/>
                </a:lnTo>
                <a:lnTo>
                  <a:pt x="251110" y="539603"/>
                </a:lnTo>
                <a:lnTo>
                  <a:pt x="293411" y="538805"/>
                </a:lnTo>
                <a:lnTo>
                  <a:pt x="335518" y="529054"/>
                </a:lnTo>
                <a:lnTo>
                  <a:pt x="379426" y="508274"/>
                </a:lnTo>
                <a:lnTo>
                  <a:pt x="423220" y="477515"/>
                </a:lnTo>
                <a:lnTo>
                  <a:pt x="457938" y="440630"/>
                </a:lnTo>
                <a:lnTo>
                  <a:pt x="480870" y="399884"/>
                </a:lnTo>
                <a:lnTo>
                  <a:pt x="506127" y="354297"/>
                </a:lnTo>
                <a:lnTo>
                  <a:pt x="521351" y="306694"/>
                </a:lnTo>
                <a:lnTo>
                  <a:pt x="529293" y="273298"/>
                </a:lnTo>
                <a:lnTo>
                  <a:pt x="531522" y="241869"/>
                </a:lnTo>
                <a:lnTo>
                  <a:pt x="532513" y="209556"/>
                </a:lnTo>
                <a:lnTo>
                  <a:pt x="530836" y="178614"/>
                </a:lnTo>
                <a:lnTo>
                  <a:pt x="515335" y="132722"/>
                </a:lnTo>
                <a:lnTo>
                  <a:pt x="506268" y="120124"/>
                </a:lnTo>
                <a:lnTo>
                  <a:pt x="491655" y="107469"/>
                </a:lnTo>
                <a:lnTo>
                  <a:pt x="471755" y="100434"/>
                </a:lnTo>
                <a:lnTo>
                  <a:pt x="409480" y="948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Shape-2749"/>
          <p:cNvSpPr/>
          <p:nvPr>
            <p:custDataLst>
              <p:tags r:id="rId21"/>
            </p:custDataLst>
          </p:nvPr>
        </p:nvSpPr>
        <p:spPr>
          <a:xfrm>
            <a:off x="6052780" y="2952945"/>
            <a:ext cx="77770" cy="64604"/>
          </a:xfrm>
          <a:custGeom>
            <a:avLst/>
            <a:gdLst/>
            <a:ahLst/>
            <a:cxnLst/>
            <a:rect l="0" t="0" r="0" b="0"/>
            <a:pathLst>
              <a:path w="77770" h="64604">
                <a:moveTo>
                  <a:pt x="14645" y="28380"/>
                </a:moveTo>
                <a:lnTo>
                  <a:pt x="14645" y="28380"/>
                </a:lnTo>
                <a:lnTo>
                  <a:pt x="14645" y="19247"/>
                </a:lnTo>
                <a:lnTo>
                  <a:pt x="14645" y="24028"/>
                </a:lnTo>
                <a:lnTo>
                  <a:pt x="11823" y="29268"/>
                </a:lnTo>
                <a:lnTo>
                  <a:pt x="8100" y="35125"/>
                </a:lnTo>
                <a:lnTo>
                  <a:pt x="5708" y="47508"/>
                </a:lnTo>
                <a:lnTo>
                  <a:pt x="5236" y="60145"/>
                </a:lnTo>
                <a:lnTo>
                  <a:pt x="6256" y="62257"/>
                </a:lnTo>
                <a:lnTo>
                  <a:pt x="7994" y="63664"/>
                </a:lnTo>
                <a:lnTo>
                  <a:pt x="10210" y="64603"/>
                </a:lnTo>
                <a:lnTo>
                  <a:pt x="12747" y="64171"/>
                </a:lnTo>
                <a:lnTo>
                  <a:pt x="18388" y="60867"/>
                </a:lnTo>
                <a:lnTo>
                  <a:pt x="39020" y="32295"/>
                </a:lnTo>
                <a:lnTo>
                  <a:pt x="41352" y="25534"/>
                </a:lnTo>
                <a:lnTo>
                  <a:pt x="40917" y="22249"/>
                </a:lnTo>
                <a:lnTo>
                  <a:pt x="37610" y="15777"/>
                </a:lnTo>
                <a:lnTo>
                  <a:pt x="35247" y="13628"/>
                </a:lnTo>
                <a:lnTo>
                  <a:pt x="29799" y="11241"/>
                </a:lnTo>
                <a:lnTo>
                  <a:pt x="20781" y="9896"/>
                </a:lnTo>
                <a:lnTo>
                  <a:pt x="14550" y="12404"/>
                </a:lnTo>
                <a:lnTo>
                  <a:pt x="6983" y="17581"/>
                </a:lnTo>
                <a:lnTo>
                  <a:pt x="615" y="28590"/>
                </a:lnTo>
                <a:lnTo>
                  <a:pt x="0" y="32754"/>
                </a:lnTo>
                <a:lnTo>
                  <a:pt x="2139" y="40202"/>
                </a:lnTo>
                <a:lnTo>
                  <a:pt x="9293" y="50345"/>
                </a:lnTo>
                <a:lnTo>
                  <a:pt x="17910" y="54017"/>
                </a:lnTo>
                <a:lnTo>
                  <a:pt x="35634" y="56375"/>
                </a:lnTo>
                <a:lnTo>
                  <a:pt x="39221" y="54452"/>
                </a:lnTo>
                <a:lnTo>
                  <a:pt x="55811" y="35445"/>
                </a:lnTo>
                <a:lnTo>
                  <a:pt x="59399" y="28698"/>
                </a:lnTo>
                <a:lnTo>
                  <a:pt x="60356" y="25417"/>
                </a:lnTo>
                <a:lnTo>
                  <a:pt x="59936" y="22171"/>
                </a:lnTo>
                <a:lnTo>
                  <a:pt x="56647" y="15743"/>
                </a:lnTo>
                <a:lnTo>
                  <a:pt x="48844" y="6174"/>
                </a:lnTo>
                <a:lnTo>
                  <a:pt x="42898" y="2636"/>
                </a:lnTo>
                <a:lnTo>
                  <a:pt x="39830" y="1692"/>
                </a:lnTo>
                <a:lnTo>
                  <a:pt x="36727" y="2121"/>
                </a:lnTo>
                <a:lnTo>
                  <a:pt x="24142" y="7592"/>
                </a:lnTo>
                <a:lnTo>
                  <a:pt x="20975" y="8172"/>
                </a:lnTo>
                <a:lnTo>
                  <a:pt x="18866" y="10674"/>
                </a:lnTo>
                <a:lnTo>
                  <a:pt x="15896" y="23252"/>
                </a:lnTo>
                <a:lnTo>
                  <a:pt x="15200" y="30687"/>
                </a:lnTo>
                <a:lnTo>
                  <a:pt x="16073" y="33093"/>
                </a:lnTo>
                <a:lnTo>
                  <a:pt x="17714" y="34697"/>
                </a:lnTo>
                <a:lnTo>
                  <a:pt x="19866" y="35766"/>
                </a:lnTo>
                <a:lnTo>
                  <a:pt x="40194" y="37717"/>
                </a:lnTo>
                <a:lnTo>
                  <a:pt x="52436" y="32793"/>
                </a:lnTo>
                <a:lnTo>
                  <a:pt x="60722" y="24697"/>
                </a:lnTo>
                <a:lnTo>
                  <a:pt x="66874" y="15102"/>
                </a:lnTo>
                <a:lnTo>
                  <a:pt x="69608" y="7309"/>
                </a:lnTo>
                <a:lnTo>
                  <a:pt x="69279" y="4808"/>
                </a:lnTo>
                <a:lnTo>
                  <a:pt x="68001" y="3140"/>
                </a:lnTo>
                <a:lnTo>
                  <a:pt x="66091" y="2028"/>
                </a:lnTo>
                <a:lnTo>
                  <a:pt x="41147" y="0"/>
                </a:lnTo>
                <a:lnTo>
                  <a:pt x="34185" y="2714"/>
                </a:lnTo>
                <a:lnTo>
                  <a:pt x="30847" y="4919"/>
                </a:lnTo>
                <a:lnTo>
                  <a:pt x="21092" y="18136"/>
                </a:lnTo>
                <a:lnTo>
                  <a:pt x="20001" y="22609"/>
                </a:lnTo>
                <a:lnTo>
                  <a:pt x="20333" y="26649"/>
                </a:lnTo>
                <a:lnTo>
                  <a:pt x="23523" y="33960"/>
                </a:lnTo>
                <a:lnTo>
                  <a:pt x="28469" y="40738"/>
                </a:lnTo>
                <a:lnTo>
                  <a:pt x="32328" y="41910"/>
                </a:lnTo>
                <a:lnTo>
                  <a:pt x="54695" y="38642"/>
                </a:lnTo>
                <a:lnTo>
                  <a:pt x="61725" y="35410"/>
                </a:lnTo>
                <a:lnTo>
                  <a:pt x="74863" y="24713"/>
                </a:lnTo>
                <a:lnTo>
                  <a:pt x="75957" y="21702"/>
                </a:lnTo>
                <a:lnTo>
                  <a:pt x="75628" y="18636"/>
                </a:lnTo>
                <a:lnTo>
                  <a:pt x="74350" y="15534"/>
                </a:lnTo>
                <a:lnTo>
                  <a:pt x="72440" y="13466"/>
                </a:lnTo>
                <a:lnTo>
                  <a:pt x="67496" y="11168"/>
                </a:lnTo>
                <a:lnTo>
                  <a:pt x="28013" y="9491"/>
                </a:lnTo>
                <a:lnTo>
                  <a:pt x="17764" y="12224"/>
                </a:lnTo>
                <a:lnTo>
                  <a:pt x="2561" y="22602"/>
                </a:lnTo>
                <a:lnTo>
                  <a:pt x="1297" y="25586"/>
                </a:lnTo>
                <a:lnTo>
                  <a:pt x="1513" y="28634"/>
                </a:lnTo>
                <a:lnTo>
                  <a:pt x="2715" y="31725"/>
                </a:lnTo>
                <a:lnTo>
                  <a:pt x="9696" y="37980"/>
                </a:lnTo>
                <a:lnTo>
                  <a:pt x="19854" y="43230"/>
                </a:lnTo>
                <a:lnTo>
                  <a:pt x="49838" y="46877"/>
                </a:lnTo>
                <a:lnTo>
                  <a:pt x="77581" y="39180"/>
                </a:lnTo>
                <a:lnTo>
                  <a:pt x="77769" y="37697"/>
                </a:lnTo>
                <a:lnTo>
                  <a:pt x="72790" y="29816"/>
                </a:lnTo>
                <a:lnTo>
                  <a:pt x="43220" y="283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Shape-2750"/>
          <p:cNvSpPr/>
          <p:nvPr>
            <p:custDataLst>
              <p:tags r:id="rId22"/>
            </p:custDataLst>
          </p:nvPr>
        </p:nvSpPr>
        <p:spPr>
          <a:xfrm>
            <a:off x="4430201" y="4931099"/>
            <a:ext cx="117029" cy="172987"/>
          </a:xfrm>
          <a:custGeom>
            <a:avLst/>
            <a:gdLst/>
            <a:ahLst/>
            <a:cxnLst/>
            <a:rect l="0" t="0" r="0" b="0"/>
            <a:pathLst>
              <a:path w="117029" h="172987">
                <a:moveTo>
                  <a:pt x="94174" y="21901"/>
                </a:moveTo>
                <a:lnTo>
                  <a:pt x="94174" y="21901"/>
                </a:lnTo>
                <a:lnTo>
                  <a:pt x="79985" y="7712"/>
                </a:lnTo>
                <a:lnTo>
                  <a:pt x="74462" y="5011"/>
                </a:lnTo>
                <a:lnTo>
                  <a:pt x="71508" y="4292"/>
                </a:lnTo>
                <a:lnTo>
                  <a:pt x="57237" y="8334"/>
                </a:lnTo>
                <a:lnTo>
                  <a:pt x="44659" y="16235"/>
                </a:lnTo>
                <a:lnTo>
                  <a:pt x="17307" y="59777"/>
                </a:lnTo>
                <a:lnTo>
                  <a:pt x="7094" y="80010"/>
                </a:lnTo>
                <a:lnTo>
                  <a:pt x="538" y="124670"/>
                </a:lnTo>
                <a:lnTo>
                  <a:pt x="0" y="134863"/>
                </a:lnTo>
                <a:lnTo>
                  <a:pt x="5046" y="151835"/>
                </a:lnTo>
                <a:lnTo>
                  <a:pt x="13287" y="164316"/>
                </a:lnTo>
                <a:lnTo>
                  <a:pt x="20477" y="169863"/>
                </a:lnTo>
                <a:lnTo>
                  <a:pt x="40588" y="172986"/>
                </a:lnTo>
                <a:lnTo>
                  <a:pt x="61599" y="168855"/>
                </a:lnTo>
                <a:lnTo>
                  <a:pt x="86603" y="151431"/>
                </a:lnTo>
                <a:lnTo>
                  <a:pt x="95394" y="143675"/>
                </a:lnTo>
                <a:lnTo>
                  <a:pt x="106295" y="123246"/>
                </a:lnTo>
                <a:lnTo>
                  <a:pt x="116227" y="92028"/>
                </a:lnTo>
                <a:lnTo>
                  <a:pt x="117028" y="71060"/>
                </a:lnTo>
                <a:lnTo>
                  <a:pt x="111608" y="29707"/>
                </a:lnTo>
                <a:lnTo>
                  <a:pt x="103334" y="16199"/>
                </a:lnTo>
                <a:lnTo>
                  <a:pt x="86775" y="1749"/>
                </a:lnTo>
                <a:lnTo>
                  <a:pt x="79716" y="0"/>
                </a:lnTo>
                <a:lnTo>
                  <a:pt x="46487" y="2266"/>
                </a:lnTo>
                <a:lnTo>
                  <a:pt x="27499" y="123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577"/>
          <p:cNvGrpSpPr/>
          <p:nvPr/>
        </p:nvGrpSpPr>
        <p:grpSpPr>
          <a:xfrm>
            <a:off x="5943792" y="4911013"/>
            <a:ext cx="437959" cy="212557"/>
            <a:chOff x="5943792" y="4911013"/>
            <a:chExt cx="437959" cy="212557"/>
          </a:xfrm>
        </p:grpSpPr>
        <p:sp>
          <p:nvSpPr>
            <p:cNvPr id="249" name="SMARTInkShape-2751"/>
            <p:cNvSpPr/>
            <p:nvPr>
              <p:custDataLst>
                <p:tags r:id="rId96"/>
              </p:custDataLst>
            </p:nvPr>
          </p:nvSpPr>
          <p:spPr>
            <a:xfrm>
              <a:off x="5943792" y="4918937"/>
              <a:ext cx="99200" cy="202435"/>
            </a:xfrm>
            <a:custGeom>
              <a:avLst/>
              <a:gdLst/>
              <a:ahLst/>
              <a:cxnLst/>
              <a:rect l="0" t="0" r="0" b="0"/>
              <a:pathLst>
                <a:path w="99200" h="202435">
                  <a:moveTo>
                    <a:pt x="66483" y="5488"/>
                  </a:moveTo>
                  <a:lnTo>
                    <a:pt x="66483" y="5488"/>
                  </a:lnTo>
                  <a:lnTo>
                    <a:pt x="66483" y="432"/>
                  </a:lnTo>
                  <a:lnTo>
                    <a:pt x="65425" y="0"/>
                  </a:lnTo>
                  <a:lnTo>
                    <a:pt x="61427" y="2344"/>
                  </a:lnTo>
                  <a:lnTo>
                    <a:pt x="35485" y="28096"/>
                  </a:lnTo>
                  <a:lnTo>
                    <a:pt x="14856" y="71447"/>
                  </a:lnTo>
                  <a:lnTo>
                    <a:pt x="3093" y="107299"/>
                  </a:lnTo>
                  <a:lnTo>
                    <a:pt x="457" y="145191"/>
                  </a:lnTo>
                  <a:lnTo>
                    <a:pt x="0" y="175998"/>
                  </a:lnTo>
                  <a:lnTo>
                    <a:pt x="2053" y="183719"/>
                  </a:lnTo>
                  <a:lnTo>
                    <a:pt x="9978" y="195122"/>
                  </a:lnTo>
                  <a:lnTo>
                    <a:pt x="23378" y="200895"/>
                  </a:lnTo>
                  <a:lnTo>
                    <a:pt x="31397" y="202434"/>
                  </a:lnTo>
                  <a:lnTo>
                    <a:pt x="37801" y="201344"/>
                  </a:lnTo>
                  <a:lnTo>
                    <a:pt x="43128" y="198501"/>
                  </a:lnTo>
                  <a:lnTo>
                    <a:pt x="64339" y="173672"/>
                  </a:lnTo>
                  <a:lnTo>
                    <a:pt x="88241" y="127702"/>
                  </a:lnTo>
                  <a:lnTo>
                    <a:pt x="99199" y="86465"/>
                  </a:lnTo>
                  <a:lnTo>
                    <a:pt x="95813" y="50815"/>
                  </a:lnTo>
                  <a:lnTo>
                    <a:pt x="89749" y="35864"/>
                  </a:lnTo>
                  <a:lnTo>
                    <a:pt x="78723" y="19132"/>
                  </a:lnTo>
                  <a:lnTo>
                    <a:pt x="66699" y="11176"/>
                  </a:lnTo>
                  <a:lnTo>
                    <a:pt x="62394" y="10339"/>
                  </a:lnTo>
                  <a:lnTo>
                    <a:pt x="58465" y="10838"/>
                  </a:lnTo>
                  <a:lnTo>
                    <a:pt x="54788" y="12230"/>
                  </a:lnTo>
                  <a:lnTo>
                    <a:pt x="52336" y="14216"/>
                  </a:lnTo>
                  <a:lnTo>
                    <a:pt x="47433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752"/>
            <p:cNvSpPr/>
            <p:nvPr>
              <p:custDataLst>
                <p:tags r:id="rId97"/>
              </p:custDataLst>
            </p:nvPr>
          </p:nvSpPr>
          <p:spPr>
            <a:xfrm>
              <a:off x="6143625" y="5029200"/>
              <a:ext cx="19051" cy="18659"/>
            </a:xfrm>
            <a:custGeom>
              <a:avLst/>
              <a:gdLst/>
              <a:ahLst/>
              <a:cxnLst/>
              <a:rect l="0" t="0" r="0" b="0"/>
              <a:pathLst>
                <a:path w="19051" h="18659">
                  <a:moveTo>
                    <a:pt x="19050" y="9525"/>
                  </a:moveTo>
                  <a:lnTo>
                    <a:pt x="19050" y="9525"/>
                  </a:lnTo>
                  <a:lnTo>
                    <a:pt x="19050" y="14581"/>
                  </a:lnTo>
                  <a:lnTo>
                    <a:pt x="16933" y="16070"/>
                  </a:lnTo>
                  <a:lnTo>
                    <a:pt x="2648" y="18658"/>
                  </a:lnTo>
                  <a:lnTo>
                    <a:pt x="1765" y="17730"/>
                  </a:lnTo>
                  <a:lnTo>
                    <a:pt x="785" y="138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753"/>
            <p:cNvSpPr/>
            <p:nvPr>
              <p:custDataLst>
                <p:tags r:id="rId98"/>
              </p:custDataLst>
            </p:nvPr>
          </p:nvSpPr>
          <p:spPr>
            <a:xfrm>
              <a:off x="6230674" y="4911013"/>
              <a:ext cx="151077" cy="212557"/>
            </a:xfrm>
            <a:custGeom>
              <a:avLst/>
              <a:gdLst/>
              <a:ahLst/>
              <a:cxnLst/>
              <a:rect l="0" t="0" r="0" b="0"/>
              <a:pathLst>
                <a:path w="151077" h="212557">
                  <a:moveTo>
                    <a:pt x="8201" y="41987"/>
                  </a:moveTo>
                  <a:lnTo>
                    <a:pt x="8201" y="41987"/>
                  </a:lnTo>
                  <a:lnTo>
                    <a:pt x="8201" y="36931"/>
                  </a:lnTo>
                  <a:lnTo>
                    <a:pt x="5379" y="31626"/>
                  </a:lnTo>
                  <a:lnTo>
                    <a:pt x="1656" y="25740"/>
                  </a:lnTo>
                  <a:lnTo>
                    <a:pt x="0" y="19597"/>
                  </a:lnTo>
                  <a:lnTo>
                    <a:pt x="617" y="16477"/>
                  </a:lnTo>
                  <a:lnTo>
                    <a:pt x="4125" y="10189"/>
                  </a:lnTo>
                  <a:lnTo>
                    <a:pt x="22163" y="697"/>
                  </a:lnTo>
                  <a:lnTo>
                    <a:pt x="35926" y="0"/>
                  </a:lnTo>
                  <a:lnTo>
                    <a:pt x="42560" y="1296"/>
                  </a:lnTo>
                  <a:lnTo>
                    <a:pt x="52752" y="8380"/>
                  </a:lnTo>
                  <a:lnTo>
                    <a:pt x="56952" y="13232"/>
                  </a:lnTo>
                  <a:lnTo>
                    <a:pt x="61618" y="29913"/>
                  </a:lnTo>
                  <a:lnTo>
                    <a:pt x="62634" y="50379"/>
                  </a:lnTo>
                  <a:lnTo>
                    <a:pt x="54662" y="92211"/>
                  </a:lnTo>
                  <a:lnTo>
                    <a:pt x="38739" y="139304"/>
                  </a:lnTo>
                  <a:lnTo>
                    <a:pt x="15855" y="185135"/>
                  </a:lnTo>
                  <a:lnTo>
                    <a:pt x="14425" y="198389"/>
                  </a:lnTo>
                  <a:lnTo>
                    <a:pt x="15526" y="203405"/>
                  </a:lnTo>
                  <a:lnTo>
                    <a:pt x="18376" y="206749"/>
                  </a:lnTo>
                  <a:lnTo>
                    <a:pt x="27187" y="210465"/>
                  </a:lnTo>
                  <a:lnTo>
                    <a:pt x="49104" y="212556"/>
                  </a:lnTo>
                  <a:lnTo>
                    <a:pt x="66597" y="207401"/>
                  </a:lnTo>
                  <a:lnTo>
                    <a:pt x="84955" y="200171"/>
                  </a:lnTo>
                  <a:lnTo>
                    <a:pt x="151076" y="194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578"/>
          <p:cNvGrpSpPr/>
          <p:nvPr/>
        </p:nvGrpSpPr>
        <p:grpSpPr>
          <a:xfrm>
            <a:off x="4430448" y="5471987"/>
            <a:ext cx="379678" cy="182356"/>
            <a:chOff x="4430448" y="5471987"/>
            <a:chExt cx="379678" cy="182356"/>
          </a:xfrm>
        </p:grpSpPr>
        <p:sp>
          <p:nvSpPr>
            <p:cNvPr id="253" name="SMARTInkShape-2754"/>
            <p:cNvSpPr/>
            <p:nvPr>
              <p:custDataLst>
                <p:tags r:id="rId93"/>
              </p:custDataLst>
            </p:nvPr>
          </p:nvSpPr>
          <p:spPr>
            <a:xfrm>
              <a:off x="4430448" y="5482318"/>
              <a:ext cx="92088" cy="158709"/>
            </a:xfrm>
            <a:custGeom>
              <a:avLst/>
              <a:gdLst/>
              <a:ahLst/>
              <a:cxnLst/>
              <a:rect l="0" t="0" r="0" b="0"/>
              <a:pathLst>
                <a:path w="92088" h="158709">
                  <a:moveTo>
                    <a:pt x="55827" y="32657"/>
                  </a:moveTo>
                  <a:lnTo>
                    <a:pt x="55827" y="32657"/>
                  </a:lnTo>
                  <a:lnTo>
                    <a:pt x="48288" y="14757"/>
                  </a:lnTo>
                  <a:lnTo>
                    <a:pt x="46694" y="1135"/>
                  </a:lnTo>
                  <a:lnTo>
                    <a:pt x="45506" y="0"/>
                  </a:lnTo>
                  <a:lnTo>
                    <a:pt x="43654" y="302"/>
                  </a:lnTo>
                  <a:lnTo>
                    <a:pt x="37717" y="4519"/>
                  </a:lnTo>
                  <a:lnTo>
                    <a:pt x="28022" y="13448"/>
                  </a:lnTo>
                  <a:lnTo>
                    <a:pt x="5373" y="56998"/>
                  </a:lnTo>
                  <a:lnTo>
                    <a:pt x="0" y="90852"/>
                  </a:lnTo>
                  <a:lnTo>
                    <a:pt x="1761" y="128113"/>
                  </a:lnTo>
                  <a:lnTo>
                    <a:pt x="3908" y="137570"/>
                  </a:lnTo>
                  <a:lnTo>
                    <a:pt x="8515" y="144932"/>
                  </a:lnTo>
                  <a:lnTo>
                    <a:pt x="22099" y="155935"/>
                  </a:lnTo>
                  <a:lnTo>
                    <a:pt x="28050" y="158234"/>
                  </a:lnTo>
                  <a:lnTo>
                    <a:pt x="33076" y="158708"/>
                  </a:lnTo>
                  <a:lnTo>
                    <a:pt x="37484" y="157966"/>
                  </a:lnTo>
                  <a:lnTo>
                    <a:pt x="58859" y="146809"/>
                  </a:lnTo>
                  <a:lnTo>
                    <a:pt x="67758" y="138777"/>
                  </a:lnTo>
                  <a:lnTo>
                    <a:pt x="78528" y="114885"/>
                  </a:lnTo>
                  <a:lnTo>
                    <a:pt x="92087" y="71038"/>
                  </a:lnTo>
                  <a:lnTo>
                    <a:pt x="90287" y="59946"/>
                  </a:lnTo>
                  <a:lnTo>
                    <a:pt x="75452" y="30521"/>
                  </a:lnTo>
                  <a:lnTo>
                    <a:pt x="64197" y="21124"/>
                  </a:lnTo>
                  <a:lnTo>
                    <a:pt x="58232" y="18619"/>
                  </a:lnTo>
                  <a:lnTo>
                    <a:pt x="53197" y="18007"/>
                  </a:lnTo>
                  <a:lnTo>
                    <a:pt x="36777" y="2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755"/>
            <p:cNvSpPr/>
            <p:nvPr>
              <p:custDataLst>
                <p:tags r:id="rId94"/>
              </p:custDataLst>
            </p:nvPr>
          </p:nvSpPr>
          <p:spPr>
            <a:xfrm>
              <a:off x="4581525" y="556260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56"/>
            <p:cNvSpPr/>
            <p:nvPr>
              <p:custDataLst>
                <p:tags r:id="rId95"/>
              </p:custDataLst>
            </p:nvPr>
          </p:nvSpPr>
          <p:spPr>
            <a:xfrm>
              <a:off x="4657725" y="5471987"/>
              <a:ext cx="152401" cy="182356"/>
            </a:xfrm>
            <a:custGeom>
              <a:avLst/>
              <a:gdLst/>
              <a:ahLst/>
              <a:cxnLst/>
              <a:rect l="0" t="0" r="0" b="0"/>
              <a:pathLst>
                <a:path w="152401" h="182356">
                  <a:moveTo>
                    <a:pt x="0" y="33463"/>
                  </a:moveTo>
                  <a:lnTo>
                    <a:pt x="0" y="33463"/>
                  </a:lnTo>
                  <a:lnTo>
                    <a:pt x="0" y="15149"/>
                  </a:lnTo>
                  <a:lnTo>
                    <a:pt x="2117" y="11729"/>
                  </a:lnTo>
                  <a:lnTo>
                    <a:pt x="5645" y="9448"/>
                  </a:lnTo>
                  <a:lnTo>
                    <a:pt x="14151" y="5857"/>
                  </a:lnTo>
                  <a:lnTo>
                    <a:pt x="21459" y="732"/>
                  </a:lnTo>
                  <a:lnTo>
                    <a:pt x="25948" y="0"/>
                  </a:lnTo>
                  <a:lnTo>
                    <a:pt x="36580" y="2011"/>
                  </a:lnTo>
                  <a:lnTo>
                    <a:pt x="49409" y="9092"/>
                  </a:lnTo>
                  <a:lnTo>
                    <a:pt x="53710" y="20515"/>
                  </a:lnTo>
                  <a:lnTo>
                    <a:pt x="56471" y="53719"/>
                  </a:lnTo>
                  <a:lnTo>
                    <a:pt x="51893" y="81445"/>
                  </a:lnTo>
                  <a:lnTo>
                    <a:pt x="31628" y="128382"/>
                  </a:lnTo>
                  <a:lnTo>
                    <a:pt x="13748" y="161131"/>
                  </a:lnTo>
                  <a:lnTo>
                    <a:pt x="10081" y="182188"/>
                  </a:lnTo>
                  <a:lnTo>
                    <a:pt x="13071" y="182355"/>
                  </a:lnTo>
                  <a:lnTo>
                    <a:pt x="59901" y="176783"/>
                  </a:lnTo>
                  <a:lnTo>
                    <a:pt x="86540" y="173648"/>
                  </a:lnTo>
                  <a:lnTo>
                    <a:pt x="152400" y="15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579"/>
          <p:cNvGrpSpPr/>
          <p:nvPr/>
        </p:nvGrpSpPr>
        <p:grpSpPr>
          <a:xfrm>
            <a:off x="5972766" y="5448300"/>
            <a:ext cx="341704" cy="228601"/>
            <a:chOff x="5972766" y="5448300"/>
            <a:chExt cx="341704" cy="228601"/>
          </a:xfrm>
        </p:grpSpPr>
        <p:sp>
          <p:nvSpPr>
            <p:cNvPr id="257" name="SMARTInkShape-2757"/>
            <p:cNvSpPr/>
            <p:nvPr>
              <p:custDataLst>
                <p:tags r:id="rId90"/>
              </p:custDataLst>
            </p:nvPr>
          </p:nvSpPr>
          <p:spPr>
            <a:xfrm>
              <a:off x="5972766" y="5481251"/>
              <a:ext cx="90973" cy="164115"/>
            </a:xfrm>
            <a:custGeom>
              <a:avLst/>
              <a:gdLst/>
              <a:ahLst/>
              <a:cxnLst/>
              <a:rect l="0" t="0" r="0" b="0"/>
              <a:pathLst>
                <a:path w="90973" h="164115">
                  <a:moveTo>
                    <a:pt x="47034" y="24199"/>
                  </a:moveTo>
                  <a:lnTo>
                    <a:pt x="47034" y="24199"/>
                  </a:lnTo>
                  <a:lnTo>
                    <a:pt x="47034" y="19143"/>
                  </a:lnTo>
                  <a:lnTo>
                    <a:pt x="49856" y="13838"/>
                  </a:lnTo>
                  <a:lnTo>
                    <a:pt x="55235" y="6866"/>
                  </a:lnTo>
                  <a:lnTo>
                    <a:pt x="54618" y="5236"/>
                  </a:lnTo>
                  <a:lnTo>
                    <a:pt x="51110" y="602"/>
                  </a:lnTo>
                  <a:lnTo>
                    <a:pt x="48693" y="0"/>
                  </a:lnTo>
                  <a:lnTo>
                    <a:pt x="46023" y="658"/>
                  </a:lnTo>
                  <a:lnTo>
                    <a:pt x="39176" y="5270"/>
                  </a:lnTo>
                  <a:lnTo>
                    <a:pt x="29078" y="14375"/>
                  </a:lnTo>
                  <a:lnTo>
                    <a:pt x="12952" y="45072"/>
                  </a:lnTo>
                  <a:lnTo>
                    <a:pt x="2398" y="78887"/>
                  </a:lnTo>
                  <a:lnTo>
                    <a:pt x="0" y="111319"/>
                  </a:lnTo>
                  <a:lnTo>
                    <a:pt x="4640" y="138913"/>
                  </a:lnTo>
                  <a:lnTo>
                    <a:pt x="12718" y="157084"/>
                  </a:lnTo>
                  <a:lnTo>
                    <a:pt x="17807" y="160414"/>
                  </a:lnTo>
                  <a:lnTo>
                    <a:pt x="31928" y="164114"/>
                  </a:lnTo>
                  <a:lnTo>
                    <a:pt x="45965" y="162936"/>
                  </a:lnTo>
                  <a:lnTo>
                    <a:pt x="52671" y="161140"/>
                  </a:lnTo>
                  <a:lnTo>
                    <a:pt x="65767" y="150678"/>
                  </a:lnTo>
                  <a:lnTo>
                    <a:pt x="86365" y="128205"/>
                  </a:lnTo>
                  <a:lnTo>
                    <a:pt x="90972" y="109229"/>
                  </a:lnTo>
                  <a:lnTo>
                    <a:pt x="90744" y="74440"/>
                  </a:lnTo>
                  <a:lnTo>
                    <a:pt x="85511" y="53937"/>
                  </a:lnTo>
                  <a:lnTo>
                    <a:pt x="70664" y="26660"/>
                  </a:lnTo>
                  <a:lnTo>
                    <a:pt x="53918" y="11994"/>
                  </a:lnTo>
                  <a:lnTo>
                    <a:pt x="45507" y="8191"/>
                  </a:lnTo>
                  <a:lnTo>
                    <a:pt x="42841" y="8236"/>
                  </a:lnTo>
                  <a:lnTo>
                    <a:pt x="37509" y="1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758"/>
            <p:cNvSpPr/>
            <p:nvPr>
              <p:custDataLst>
                <p:tags r:id="rId91"/>
              </p:custDataLst>
            </p:nvPr>
          </p:nvSpPr>
          <p:spPr>
            <a:xfrm>
              <a:off x="6143625" y="5572125"/>
              <a:ext cx="14582" cy="17334"/>
            </a:xfrm>
            <a:custGeom>
              <a:avLst/>
              <a:gdLst/>
              <a:ahLst/>
              <a:cxnLst/>
              <a:rect l="0" t="0" r="0" b="0"/>
              <a:pathLst>
                <a:path w="14582" h="17334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4581" y="13257"/>
                  </a:lnTo>
                  <a:lnTo>
                    <a:pt x="13954" y="15188"/>
                  </a:lnTo>
                  <a:lnTo>
                    <a:pt x="11419" y="16475"/>
                  </a:lnTo>
                  <a:lnTo>
                    <a:pt x="7613" y="17333"/>
                  </a:lnTo>
                  <a:lnTo>
                    <a:pt x="5075" y="16847"/>
                  </a:lnTo>
                  <a:lnTo>
                    <a:pt x="3384" y="15465"/>
                  </a:lnTo>
                  <a:lnTo>
                    <a:pt x="1504" y="111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59"/>
            <p:cNvSpPr/>
            <p:nvPr>
              <p:custDataLst>
                <p:tags r:id="rId92"/>
              </p:custDataLst>
            </p:nvPr>
          </p:nvSpPr>
          <p:spPr>
            <a:xfrm>
              <a:off x="6220368" y="5448300"/>
              <a:ext cx="94102" cy="228601"/>
            </a:xfrm>
            <a:custGeom>
              <a:avLst/>
              <a:gdLst/>
              <a:ahLst/>
              <a:cxnLst/>
              <a:rect l="0" t="0" r="0" b="0"/>
              <a:pathLst>
                <a:path w="94102" h="228601">
                  <a:moveTo>
                    <a:pt x="28032" y="0"/>
                  </a:moveTo>
                  <a:lnTo>
                    <a:pt x="28032" y="0"/>
                  </a:lnTo>
                  <a:lnTo>
                    <a:pt x="28032" y="5056"/>
                  </a:lnTo>
                  <a:lnTo>
                    <a:pt x="11785" y="48303"/>
                  </a:lnTo>
                  <a:lnTo>
                    <a:pt x="3580" y="71227"/>
                  </a:lnTo>
                  <a:lnTo>
                    <a:pt x="0" y="112848"/>
                  </a:lnTo>
                  <a:lnTo>
                    <a:pt x="1936" y="117565"/>
                  </a:lnTo>
                  <a:lnTo>
                    <a:pt x="9731" y="125629"/>
                  </a:lnTo>
                  <a:lnTo>
                    <a:pt x="14773" y="126086"/>
                  </a:lnTo>
                  <a:lnTo>
                    <a:pt x="44251" y="111213"/>
                  </a:lnTo>
                  <a:lnTo>
                    <a:pt x="72880" y="90545"/>
                  </a:lnTo>
                  <a:lnTo>
                    <a:pt x="84359" y="87153"/>
                  </a:lnTo>
                  <a:lnTo>
                    <a:pt x="87809" y="86677"/>
                  </a:lnTo>
                  <a:lnTo>
                    <a:pt x="90108" y="88477"/>
                  </a:lnTo>
                  <a:lnTo>
                    <a:pt x="92664" y="96120"/>
                  </a:lnTo>
                  <a:lnTo>
                    <a:pt x="94101" y="112324"/>
                  </a:lnTo>
                  <a:lnTo>
                    <a:pt x="88041" y="150912"/>
                  </a:lnTo>
                  <a:lnTo>
                    <a:pt x="80502" y="194773"/>
                  </a:lnTo>
                  <a:lnTo>
                    <a:pt x="6613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580"/>
          <p:cNvGrpSpPr/>
          <p:nvPr/>
        </p:nvGrpSpPr>
        <p:grpSpPr>
          <a:xfrm>
            <a:off x="4381700" y="5859199"/>
            <a:ext cx="342701" cy="255852"/>
            <a:chOff x="4381700" y="5859199"/>
            <a:chExt cx="342701" cy="255852"/>
          </a:xfrm>
        </p:grpSpPr>
        <p:sp>
          <p:nvSpPr>
            <p:cNvPr id="261" name="SMARTInkShape-2760"/>
            <p:cNvSpPr/>
            <p:nvPr>
              <p:custDataLst>
                <p:tags r:id="rId87"/>
              </p:custDataLst>
            </p:nvPr>
          </p:nvSpPr>
          <p:spPr>
            <a:xfrm>
              <a:off x="4639315" y="5859199"/>
              <a:ext cx="85086" cy="255852"/>
            </a:xfrm>
            <a:custGeom>
              <a:avLst/>
              <a:gdLst/>
              <a:ahLst/>
              <a:cxnLst/>
              <a:rect l="0" t="0" r="0" b="0"/>
              <a:pathLst>
                <a:path w="85086" h="255852">
                  <a:moveTo>
                    <a:pt x="18410" y="8201"/>
                  </a:moveTo>
                  <a:lnTo>
                    <a:pt x="18410" y="8201"/>
                  </a:lnTo>
                  <a:lnTo>
                    <a:pt x="18410" y="0"/>
                  </a:lnTo>
                  <a:lnTo>
                    <a:pt x="18410" y="4125"/>
                  </a:lnTo>
                  <a:lnTo>
                    <a:pt x="8709" y="48060"/>
                  </a:lnTo>
                  <a:lnTo>
                    <a:pt x="0" y="95180"/>
                  </a:lnTo>
                  <a:lnTo>
                    <a:pt x="703" y="107183"/>
                  </a:lnTo>
                  <a:lnTo>
                    <a:pt x="4543" y="119573"/>
                  </a:lnTo>
                  <a:lnTo>
                    <a:pt x="8107" y="123724"/>
                  </a:lnTo>
                  <a:lnTo>
                    <a:pt x="17711" y="128337"/>
                  </a:lnTo>
                  <a:lnTo>
                    <a:pt x="23236" y="127450"/>
                  </a:lnTo>
                  <a:lnTo>
                    <a:pt x="41125" y="116089"/>
                  </a:lnTo>
                  <a:lnTo>
                    <a:pt x="62336" y="97262"/>
                  </a:lnTo>
                  <a:lnTo>
                    <a:pt x="64627" y="97208"/>
                  </a:lnTo>
                  <a:lnTo>
                    <a:pt x="69996" y="99972"/>
                  </a:lnTo>
                  <a:lnTo>
                    <a:pt x="71850" y="102189"/>
                  </a:lnTo>
                  <a:lnTo>
                    <a:pt x="73912" y="107477"/>
                  </a:lnTo>
                  <a:lnTo>
                    <a:pt x="75343" y="148980"/>
                  </a:lnTo>
                  <a:lnTo>
                    <a:pt x="75517" y="191349"/>
                  </a:lnTo>
                  <a:lnTo>
                    <a:pt x="83757" y="236404"/>
                  </a:lnTo>
                  <a:lnTo>
                    <a:pt x="8508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761"/>
            <p:cNvSpPr/>
            <p:nvPr>
              <p:custDataLst>
                <p:tags r:id="rId88"/>
              </p:custDataLst>
            </p:nvPr>
          </p:nvSpPr>
          <p:spPr>
            <a:xfrm>
              <a:off x="4381700" y="5896518"/>
              <a:ext cx="98932" cy="179592"/>
            </a:xfrm>
            <a:custGeom>
              <a:avLst/>
              <a:gdLst/>
              <a:ahLst/>
              <a:cxnLst/>
              <a:rect l="0" t="0" r="0" b="0"/>
              <a:pathLst>
                <a:path w="98932" h="179592">
                  <a:moveTo>
                    <a:pt x="76000" y="28032"/>
                  </a:moveTo>
                  <a:lnTo>
                    <a:pt x="76000" y="28032"/>
                  </a:lnTo>
                  <a:lnTo>
                    <a:pt x="70943" y="22976"/>
                  </a:lnTo>
                  <a:lnTo>
                    <a:pt x="68461" y="17671"/>
                  </a:lnTo>
                  <a:lnTo>
                    <a:pt x="67799" y="14775"/>
                  </a:lnTo>
                  <a:lnTo>
                    <a:pt x="61811" y="5642"/>
                  </a:lnTo>
                  <a:lnTo>
                    <a:pt x="56288" y="2206"/>
                  </a:lnTo>
                  <a:lnTo>
                    <a:pt x="44119" y="0"/>
                  </a:lnTo>
                  <a:lnTo>
                    <a:pt x="40988" y="2994"/>
                  </a:lnTo>
                  <a:lnTo>
                    <a:pt x="15472" y="49287"/>
                  </a:lnTo>
                  <a:lnTo>
                    <a:pt x="2073" y="92946"/>
                  </a:lnTo>
                  <a:lnTo>
                    <a:pt x="99" y="138546"/>
                  </a:lnTo>
                  <a:lnTo>
                    <a:pt x="0" y="146158"/>
                  </a:lnTo>
                  <a:lnTo>
                    <a:pt x="9973" y="172041"/>
                  </a:lnTo>
                  <a:lnTo>
                    <a:pt x="17165" y="176954"/>
                  </a:lnTo>
                  <a:lnTo>
                    <a:pt x="36445" y="179591"/>
                  </a:lnTo>
                  <a:lnTo>
                    <a:pt x="53482" y="174414"/>
                  </a:lnTo>
                  <a:lnTo>
                    <a:pt x="81665" y="153843"/>
                  </a:lnTo>
                  <a:lnTo>
                    <a:pt x="89101" y="141803"/>
                  </a:lnTo>
                  <a:lnTo>
                    <a:pt x="98931" y="111771"/>
                  </a:lnTo>
                  <a:lnTo>
                    <a:pt x="96914" y="70836"/>
                  </a:lnTo>
                  <a:lnTo>
                    <a:pt x="92596" y="46443"/>
                  </a:lnTo>
                  <a:lnTo>
                    <a:pt x="90239" y="40306"/>
                  </a:lnTo>
                  <a:lnTo>
                    <a:pt x="79154" y="30665"/>
                  </a:lnTo>
                  <a:lnTo>
                    <a:pt x="71753" y="26613"/>
                  </a:lnTo>
                  <a:lnTo>
                    <a:pt x="65760" y="24969"/>
                  </a:lnTo>
                  <a:lnTo>
                    <a:pt x="60707" y="24933"/>
                  </a:lnTo>
                  <a:lnTo>
                    <a:pt x="52270" y="27712"/>
                  </a:lnTo>
                  <a:lnTo>
                    <a:pt x="37900" y="3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762"/>
            <p:cNvSpPr/>
            <p:nvPr>
              <p:custDataLst>
                <p:tags r:id="rId89"/>
              </p:custDataLst>
            </p:nvPr>
          </p:nvSpPr>
          <p:spPr>
            <a:xfrm>
              <a:off x="4552950" y="5991225"/>
              <a:ext cx="19051" cy="9133"/>
            </a:xfrm>
            <a:custGeom>
              <a:avLst/>
              <a:gdLst/>
              <a:ahLst/>
              <a:cxnLst/>
              <a:rect l="0" t="0" r="0" b="0"/>
              <a:pathLst>
                <a:path w="19051" h="9133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8937" y="9132"/>
                  </a:lnTo>
                  <a:lnTo>
                    <a:pt x="5958" y="82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581"/>
          <p:cNvGrpSpPr/>
          <p:nvPr/>
        </p:nvGrpSpPr>
        <p:grpSpPr>
          <a:xfrm>
            <a:off x="5973609" y="5919324"/>
            <a:ext cx="349668" cy="185208"/>
            <a:chOff x="5973609" y="5919324"/>
            <a:chExt cx="349668" cy="185208"/>
          </a:xfrm>
        </p:grpSpPr>
        <p:sp>
          <p:nvSpPr>
            <p:cNvPr id="265" name="SMARTInkShape-2763"/>
            <p:cNvSpPr/>
            <p:nvPr>
              <p:custDataLst>
                <p:tags r:id="rId84"/>
              </p:custDataLst>
            </p:nvPr>
          </p:nvSpPr>
          <p:spPr>
            <a:xfrm>
              <a:off x="6238875" y="5919324"/>
              <a:ext cx="84402" cy="185208"/>
            </a:xfrm>
            <a:custGeom>
              <a:avLst/>
              <a:gdLst/>
              <a:ahLst/>
              <a:cxnLst/>
              <a:rect l="0" t="0" r="0" b="0"/>
              <a:pathLst>
                <a:path w="84402" h="185208">
                  <a:moveTo>
                    <a:pt x="76200" y="14751"/>
                  </a:moveTo>
                  <a:lnTo>
                    <a:pt x="76200" y="14751"/>
                  </a:lnTo>
                  <a:lnTo>
                    <a:pt x="84401" y="6550"/>
                  </a:lnTo>
                  <a:lnTo>
                    <a:pt x="83784" y="5050"/>
                  </a:lnTo>
                  <a:lnTo>
                    <a:pt x="80276" y="562"/>
                  </a:lnTo>
                  <a:lnTo>
                    <a:pt x="76800" y="0"/>
                  </a:lnTo>
                  <a:lnTo>
                    <a:pt x="67295" y="2198"/>
                  </a:lnTo>
                  <a:lnTo>
                    <a:pt x="58837" y="9525"/>
                  </a:lnTo>
                  <a:lnTo>
                    <a:pt x="34951" y="51693"/>
                  </a:lnTo>
                  <a:lnTo>
                    <a:pt x="16297" y="95267"/>
                  </a:lnTo>
                  <a:lnTo>
                    <a:pt x="6475" y="120805"/>
                  </a:lnTo>
                  <a:lnTo>
                    <a:pt x="7826" y="162308"/>
                  </a:lnTo>
                  <a:lnTo>
                    <a:pt x="8770" y="174876"/>
                  </a:lnTo>
                  <a:lnTo>
                    <a:pt x="12196" y="178651"/>
                  </a:lnTo>
                  <a:lnTo>
                    <a:pt x="24471" y="182845"/>
                  </a:lnTo>
                  <a:lnTo>
                    <a:pt x="39119" y="185207"/>
                  </a:lnTo>
                  <a:lnTo>
                    <a:pt x="49489" y="180115"/>
                  </a:lnTo>
                  <a:lnTo>
                    <a:pt x="55218" y="175793"/>
                  </a:lnTo>
                  <a:lnTo>
                    <a:pt x="61583" y="165348"/>
                  </a:lnTo>
                  <a:lnTo>
                    <a:pt x="63280" y="159599"/>
                  </a:lnTo>
                  <a:lnTo>
                    <a:pt x="63354" y="154708"/>
                  </a:lnTo>
                  <a:lnTo>
                    <a:pt x="60612" y="146451"/>
                  </a:lnTo>
                  <a:lnTo>
                    <a:pt x="53119" y="135853"/>
                  </a:lnTo>
                  <a:lnTo>
                    <a:pt x="34083" y="126010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764"/>
            <p:cNvSpPr/>
            <p:nvPr>
              <p:custDataLst>
                <p:tags r:id="rId85"/>
              </p:custDataLst>
            </p:nvPr>
          </p:nvSpPr>
          <p:spPr>
            <a:xfrm>
              <a:off x="5973609" y="5935515"/>
              <a:ext cx="81359" cy="144095"/>
            </a:xfrm>
            <a:custGeom>
              <a:avLst/>
              <a:gdLst/>
              <a:ahLst/>
              <a:cxnLst/>
              <a:rect l="0" t="0" r="0" b="0"/>
              <a:pathLst>
                <a:path w="81359" h="144095">
                  <a:moveTo>
                    <a:pt x="46191" y="17610"/>
                  </a:moveTo>
                  <a:lnTo>
                    <a:pt x="46191" y="17610"/>
                  </a:lnTo>
                  <a:lnTo>
                    <a:pt x="46191" y="0"/>
                  </a:lnTo>
                  <a:lnTo>
                    <a:pt x="24732" y="20145"/>
                  </a:lnTo>
                  <a:lnTo>
                    <a:pt x="4984" y="56181"/>
                  </a:lnTo>
                  <a:lnTo>
                    <a:pt x="468" y="77721"/>
                  </a:lnTo>
                  <a:lnTo>
                    <a:pt x="0" y="112387"/>
                  </a:lnTo>
                  <a:lnTo>
                    <a:pt x="3789" y="127114"/>
                  </a:lnTo>
                  <a:lnTo>
                    <a:pt x="11823" y="137893"/>
                  </a:lnTo>
                  <a:lnTo>
                    <a:pt x="16930" y="142249"/>
                  </a:lnTo>
                  <a:lnTo>
                    <a:pt x="22450" y="144094"/>
                  </a:lnTo>
                  <a:lnTo>
                    <a:pt x="34229" y="143322"/>
                  </a:lnTo>
                  <a:lnTo>
                    <a:pt x="57816" y="131881"/>
                  </a:lnTo>
                  <a:lnTo>
                    <a:pt x="70055" y="118139"/>
                  </a:lnTo>
                  <a:lnTo>
                    <a:pt x="77964" y="100390"/>
                  </a:lnTo>
                  <a:lnTo>
                    <a:pt x="81358" y="67655"/>
                  </a:lnTo>
                  <a:lnTo>
                    <a:pt x="78401" y="47261"/>
                  </a:lnTo>
                  <a:lnTo>
                    <a:pt x="70737" y="30435"/>
                  </a:lnTo>
                  <a:lnTo>
                    <a:pt x="65730" y="22985"/>
                  </a:lnTo>
                  <a:lnTo>
                    <a:pt x="54522" y="14707"/>
                  </a:lnTo>
                  <a:lnTo>
                    <a:pt x="35136" y="9392"/>
                  </a:lnTo>
                  <a:lnTo>
                    <a:pt x="33530" y="10015"/>
                  </a:lnTo>
                  <a:lnTo>
                    <a:pt x="36666" y="2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765"/>
            <p:cNvSpPr/>
            <p:nvPr>
              <p:custDataLst>
                <p:tags r:id="rId86"/>
              </p:custDataLst>
            </p:nvPr>
          </p:nvSpPr>
          <p:spPr>
            <a:xfrm>
              <a:off x="6153150" y="6038850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6545" y="15013"/>
                  </a:lnTo>
                  <a:lnTo>
                    <a:pt x="7539" y="14241"/>
                  </a:lnTo>
                  <a:lnTo>
                    <a:pt x="8201" y="12669"/>
                  </a:lnTo>
                  <a:lnTo>
                    <a:pt x="7584" y="11621"/>
                  </a:lnTo>
                  <a:lnTo>
                    <a:pt x="4076" y="10456"/>
                  </a:lnTo>
                  <a:lnTo>
                    <a:pt x="4834" y="908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582"/>
          <p:cNvGrpSpPr/>
          <p:nvPr/>
        </p:nvGrpSpPr>
        <p:grpSpPr>
          <a:xfrm>
            <a:off x="4335948" y="6306093"/>
            <a:ext cx="350353" cy="159261"/>
            <a:chOff x="4335948" y="6306093"/>
            <a:chExt cx="350353" cy="159261"/>
          </a:xfrm>
        </p:grpSpPr>
        <p:sp>
          <p:nvSpPr>
            <p:cNvPr id="269" name="SMARTInkShape-2766"/>
            <p:cNvSpPr/>
            <p:nvPr>
              <p:custDataLst>
                <p:tags r:id="rId81"/>
              </p:custDataLst>
            </p:nvPr>
          </p:nvSpPr>
          <p:spPr>
            <a:xfrm>
              <a:off x="4335948" y="6306093"/>
              <a:ext cx="105566" cy="149262"/>
            </a:xfrm>
            <a:custGeom>
              <a:avLst/>
              <a:gdLst/>
              <a:ahLst/>
              <a:cxnLst/>
              <a:rect l="0" t="0" r="0" b="0"/>
              <a:pathLst>
                <a:path w="105566" h="149262">
                  <a:moveTo>
                    <a:pt x="45552" y="28032"/>
                  </a:moveTo>
                  <a:lnTo>
                    <a:pt x="45552" y="28032"/>
                  </a:lnTo>
                  <a:lnTo>
                    <a:pt x="50609" y="22976"/>
                  </a:lnTo>
                  <a:lnTo>
                    <a:pt x="53091" y="17671"/>
                  </a:lnTo>
                  <a:lnTo>
                    <a:pt x="54960" y="1290"/>
                  </a:lnTo>
                  <a:lnTo>
                    <a:pt x="53941" y="679"/>
                  </a:lnTo>
                  <a:lnTo>
                    <a:pt x="49986" y="0"/>
                  </a:lnTo>
                  <a:lnTo>
                    <a:pt x="44701" y="2520"/>
                  </a:lnTo>
                  <a:lnTo>
                    <a:pt x="15076" y="30062"/>
                  </a:lnTo>
                  <a:lnTo>
                    <a:pt x="10841" y="42693"/>
                  </a:lnTo>
                  <a:lnTo>
                    <a:pt x="1352" y="85858"/>
                  </a:lnTo>
                  <a:lnTo>
                    <a:pt x="0" y="112899"/>
                  </a:lnTo>
                  <a:lnTo>
                    <a:pt x="3434" y="127839"/>
                  </a:lnTo>
                  <a:lnTo>
                    <a:pt x="7948" y="133728"/>
                  </a:lnTo>
                  <a:lnTo>
                    <a:pt x="21431" y="143094"/>
                  </a:lnTo>
                  <a:lnTo>
                    <a:pt x="41815" y="149261"/>
                  </a:lnTo>
                  <a:lnTo>
                    <a:pt x="57649" y="145059"/>
                  </a:lnTo>
                  <a:lnTo>
                    <a:pt x="81592" y="130793"/>
                  </a:lnTo>
                  <a:lnTo>
                    <a:pt x="94378" y="118153"/>
                  </a:lnTo>
                  <a:lnTo>
                    <a:pt x="103589" y="101953"/>
                  </a:lnTo>
                  <a:lnTo>
                    <a:pt x="105565" y="84169"/>
                  </a:lnTo>
                  <a:lnTo>
                    <a:pt x="98211" y="46882"/>
                  </a:lnTo>
                  <a:lnTo>
                    <a:pt x="86948" y="30765"/>
                  </a:lnTo>
                  <a:lnTo>
                    <a:pt x="72417" y="18664"/>
                  </a:lnTo>
                  <a:lnTo>
                    <a:pt x="53394" y="11850"/>
                  </a:lnTo>
                  <a:lnTo>
                    <a:pt x="44451" y="10257"/>
                  </a:lnTo>
                  <a:lnTo>
                    <a:pt x="41643" y="1194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767"/>
            <p:cNvSpPr/>
            <p:nvPr>
              <p:custDataLst>
                <p:tags r:id="rId82"/>
              </p:custDataLst>
            </p:nvPr>
          </p:nvSpPr>
          <p:spPr>
            <a:xfrm>
              <a:off x="4603539" y="6307267"/>
              <a:ext cx="82762" cy="158087"/>
            </a:xfrm>
            <a:custGeom>
              <a:avLst/>
              <a:gdLst/>
              <a:ahLst/>
              <a:cxnLst/>
              <a:rect l="0" t="0" r="0" b="0"/>
              <a:pathLst>
                <a:path w="82762" h="158087">
                  <a:moveTo>
                    <a:pt x="82761" y="17333"/>
                  </a:moveTo>
                  <a:lnTo>
                    <a:pt x="82761" y="17333"/>
                  </a:lnTo>
                  <a:lnTo>
                    <a:pt x="82761" y="12277"/>
                  </a:lnTo>
                  <a:lnTo>
                    <a:pt x="79939" y="6972"/>
                  </a:lnTo>
                  <a:lnTo>
                    <a:pt x="77704" y="4076"/>
                  </a:lnTo>
                  <a:lnTo>
                    <a:pt x="72400" y="858"/>
                  </a:lnTo>
                  <a:lnTo>
                    <a:pt x="69504" y="0"/>
                  </a:lnTo>
                  <a:lnTo>
                    <a:pt x="66514" y="486"/>
                  </a:lnTo>
                  <a:lnTo>
                    <a:pt x="60371" y="3849"/>
                  </a:lnTo>
                  <a:lnTo>
                    <a:pt x="24171" y="39011"/>
                  </a:lnTo>
                  <a:lnTo>
                    <a:pt x="3704" y="77723"/>
                  </a:lnTo>
                  <a:lnTo>
                    <a:pt x="0" y="99559"/>
                  </a:lnTo>
                  <a:lnTo>
                    <a:pt x="3997" y="117730"/>
                  </a:lnTo>
                  <a:lnTo>
                    <a:pt x="13698" y="141586"/>
                  </a:lnTo>
                  <a:lnTo>
                    <a:pt x="23491" y="149463"/>
                  </a:lnTo>
                  <a:lnTo>
                    <a:pt x="37369" y="155432"/>
                  </a:lnTo>
                  <a:lnTo>
                    <a:pt x="50592" y="158086"/>
                  </a:lnTo>
                  <a:lnTo>
                    <a:pt x="54965" y="157735"/>
                  </a:lnTo>
                  <a:lnTo>
                    <a:pt x="57880" y="156442"/>
                  </a:lnTo>
                  <a:lnTo>
                    <a:pt x="59824" y="154523"/>
                  </a:lnTo>
                  <a:lnTo>
                    <a:pt x="61984" y="146745"/>
                  </a:lnTo>
                  <a:lnTo>
                    <a:pt x="62559" y="141708"/>
                  </a:lnTo>
                  <a:lnTo>
                    <a:pt x="60377" y="133289"/>
                  </a:lnTo>
                  <a:lnTo>
                    <a:pt x="58313" y="129562"/>
                  </a:lnTo>
                  <a:lnTo>
                    <a:pt x="54820" y="127077"/>
                  </a:lnTo>
                  <a:lnTo>
                    <a:pt x="6561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768"/>
            <p:cNvSpPr/>
            <p:nvPr>
              <p:custDataLst>
                <p:tags r:id="rId83"/>
              </p:custDataLst>
            </p:nvPr>
          </p:nvSpPr>
          <p:spPr>
            <a:xfrm>
              <a:off x="4524375" y="6391275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93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583"/>
          <p:cNvGrpSpPr/>
          <p:nvPr/>
        </p:nvGrpSpPr>
        <p:grpSpPr>
          <a:xfrm>
            <a:off x="5955119" y="6296025"/>
            <a:ext cx="331179" cy="170291"/>
            <a:chOff x="5955119" y="6296025"/>
            <a:chExt cx="331179" cy="170291"/>
          </a:xfrm>
        </p:grpSpPr>
        <p:sp>
          <p:nvSpPr>
            <p:cNvPr id="273" name="SMARTInkShape-2769"/>
            <p:cNvSpPr/>
            <p:nvPr>
              <p:custDataLst>
                <p:tags r:id="rId78"/>
              </p:custDataLst>
            </p:nvPr>
          </p:nvSpPr>
          <p:spPr>
            <a:xfrm>
              <a:off x="6201859" y="6296025"/>
              <a:ext cx="84439" cy="170291"/>
            </a:xfrm>
            <a:custGeom>
              <a:avLst/>
              <a:gdLst/>
              <a:ahLst/>
              <a:cxnLst/>
              <a:rect l="0" t="0" r="0" b="0"/>
              <a:pathLst>
                <a:path w="84439" h="170291">
                  <a:moveTo>
                    <a:pt x="65591" y="0"/>
                  </a:moveTo>
                  <a:lnTo>
                    <a:pt x="65591" y="0"/>
                  </a:lnTo>
                  <a:lnTo>
                    <a:pt x="30924" y="0"/>
                  </a:lnTo>
                  <a:lnTo>
                    <a:pt x="26195" y="2822"/>
                  </a:lnTo>
                  <a:lnTo>
                    <a:pt x="14535" y="13257"/>
                  </a:lnTo>
                  <a:lnTo>
                    <a:pt x="13562" y="17305"/>
                  </a:lnTo>
                  <a:lnTo>
                    <a:pt x="15303" y="27446"/>
                  </a:lnTo>
                  <a:lnTo>
                    <a:pt x="22234" y="45057"/>
                  </a:lnTo>
                  <a:lnTo>
                    <a:pt x="48488" y="87660"/>
                  </a:lnTo>
                  <a:lnTo>
                    <a:pt x="55069" y="130783"/>
                  </a:lnTo>
                  <a:lnTo>
                    <a:pt x="55401" y="137988"/>
                  </a:lnTo>
                  <a:lnTo>
                    <a:pt x="50126" y="151639"/>
                  </a:lnTo>
                  <a:lnTo>
                    <a:pt x="45755" y="158243"/>
                  </a:lnTo>
                  <a:lnTo>
                    <a:pt x="40726" y="162645"/>
                  </a:lnTo>
                  <a:lnTo>
                    <a:pt x="29492" y="167536"/>
                  </a:lnTo>
                  <a:lnTo>
                    <a:pt x="11268" y="170290"/>
                  </a:lnTo>
                  <a:lnTo>
                    <a:pt x="7151" y="169619"/>
                  </a:lnTo>
                  <a:lnTo>
                    <a:pt x="4406" y="168112"/>
                  </a:lnTo>
                  <a:lnTo>
                    <a:pt x="2576" y="166050"/>
                  </a:lnTo>
                  <a:lnTo>
                    <a:pt x="543" y="158113"/>
                  </a:lnTo>
                  <a:lnTo>
                    <a:pt x="0" y="153034"/>
                  </a:lnTo>
                  <a:lnTo>
                    <a:pt x="5042" y="141746"/>
                  </a:lnTo>
                  <a:lnTo>
                    <a:pt x="44467" y="97455"/>
                  </a:lnTo>
                  <a:lnTo>
                    <a:pt x="76846" y="59896"/>
                  </a:lnTo>
                  <a:lnTo>
                    <a:pt x="82331" y="41148"/>
                  </a:lnTo>
                  <a:lnTo>
                    <a:pt x="84438" y="16422"/>
                  </a:lnTo>
                  <a:lnTo>
                    <a:pt x="81331" y="13064"/>
                  </a:lnTo>
                  <a:lnTo>
                    <a:pt x="63904" y="4341"/>
                  </a:lnTo>
                  <a:lnTo>
                    <a:pt x="46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770"/>
            <p:cNvSpPr/>
            <p:nvPr>
              <p:custDataLst>
                <p:tags r:id="rId79"/>
              </p:custDataLst>
            </p:nvPr>
          </p:nvSpPr>
          <p:spPr>
            <a:xfrm>
              <a:off x="6143625" y="6381750"/>
              <a:ext cx="8202" cy="18658"/>
            </a:xfrm>
            <a:custGeom>
              <a:avLst/>
              <a:gdLst/>
              <a:ahLst/>
              <a:cxnLst/>
              <a:rect l="0" t="0" r="0" b="0"/>
              <a:pathLst>
                <a:path w="8202" h="18658">
                  <a:moveTo>
                    <a:pt x="0" y="9525"/>
                  </a:moveTo>
                  <a:lnTo>
                    <a:pt x="0" y="9525"/>
                  </a:lnTo>
                  <a:lnTo>
                    <a:pt x="8201" y="17726"/>
                  </a:lnTo>
                  <a:lnTo>
                    <a:pt x="7584" y="18167"/>
                  </a:lnTo>
                  <a:lnTo>
                    <a:pt x="4076" y="18657"/>
                  </a:lnTo>
                  <a:lnTo>
                    <a:pt x="2717" y="17730"/>
                  </a:lnTo>
                  <a:lnTo>
                    <a:pt x="1812" y="1605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771"/>
            <p:cNvSpPr/>
            <p:nvPr>
              <p:custDataLst>
                <p:tags r:id="rId80"/>
              </p:custDataLst>
            </p:nvPr>
          </p:nvSpPr>
          <p:spPr>
            <a:xfrm>
              <a:off x="5955119" y="6296025"/>
              <a:ext cx="98556" cy="151045"/>
            </a:xfrm>
            <a:custGeom>
              <a:avLst/>
              <a:gdLst/>
              <a:ahLst/>
              <a:cxnLst/>
              <a:rect l="0" t="0" r="0" b="0"/>
              <a:pathLst>
                <a:path w="98556" h="151045">
                  <a:moveTo>
                    <a:pt x="55156" y="38100"/>
                  </a:moveTo>
                  <a:lnTo>
                    <a:pt x="55156" y="38100"/>
                  </a:lnTo>
                  <a:lnTo>
                    <a:pt x="55156" y="28968"/>
                  </a:lnTo>
                  <a:lnTo>
                    <a:pt x="50100" y="23635"/>
                  </a:lnTo>
                  <a:lnTo>
                    <a:pt x="47552" y="23165"/>
                  </a:lnTo>
                  <a:lnTo>
                    <a:pt x="44795" y="23910"/>
                  </a:lnTo>
                  <a:lnTo>
                    <a:pt x="37851" y="28618"/>
                  </a:lnTo>
                  <a:lnTo>
                    <a:pt x="27710" y="37766"/>
                  </a:lnTo>
                  <a:lnTo>
                    <a:pt x="4733" y="81475"/>
                  </a:lnTo>
                  <a:lnTo>
                    <a:pt x="0" y="111394"/>
                  </a:lnTo>
                  <a:lnTo>
                    <a:pt x="4536" y="129237"/>
                  </a:lnTo>
                  <a:lnTo>
                    <a:pt x="12550" y="142105"/>
                  </a:lnTo>
                  <a:lnTo>
                    <a:pt x="19640" y="147825"/>
                  </a:lnTo>
                  <a:lnTo>
                    <a:pt x="39693" y="151044"/>
                  </a:lnTo>
                  <a:lnTo>
                    <a:pt x="56751" y="146153"/>
                  </a:lnTo>
                  <a:lnTo>
                    <a:pt x="65745" y="141886"/>
                  </a:lnTo>
                  <a:lnTo>
                    <a:pt x="81382" y="125855"/>
                  </a:lnTo>
                  <a:lnTo>
                    <a:pt x="93270" y="106736"/>
                  </a:lnTo>
                  <a:lnTo>
                    <a:pt x="98555" y="91182"/>
                  </a:lnTo>
                  <a:lnTo>
                    <a:pt x="94209" y="47856"/>
                  </a:lnTo>
                  <a:lnTo>
                    <a:pt x="88036" y="36792"/>
                  </a:lnTo>
                  <a:lnTo>
                    <a:pt x="67365" y="13782"/>
                  </a:lnTo>
                  <a:lnTo>
                    <a:pt x="48911" y="2024"/>
                  </a:lnTo>
                  <a:lnTo>
                    <a:pt x="36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584"/>
          <p:cNvGrpSpPr/>
          <p:nvPr/>
        </p:nvGrpSpPr>
        <p:grpSpPr>
          <a:xfrm>
            <a:off x="4278557" y="6600825"/>
            <a:ext cx="393469" cy="202293"/>
            <a:chOff x="4278557" y="6600825"/>
            <a:chExt cx="393469" cy="202293"/>
          </a:xfrm>
        </p:grpSpPr>
        <p:sp>
          <p:nvSpPr>
            <p:cNvPr id="277" name="SMARTInkShape-2772"/>
            <p:cNvSpPr/>
            <p:nvPr>
              <p:custDataLst>
                <p:tags r:id="rId75"/>
              </p:custDataLst>
            </p:nvPr>
          </p:nvSpPr>
          <p:spPr>
            <a:xfrm>
              <a:off x="4583900" y="6600825"/>
              <a:ext cx="88126" cy="202293"/>
            </a:xfrm>
            <a:custGeom>
              <a:avLst/>
              <a:gdLst/>
              <a:ahLst/>
              <a:cxnLst/>
              <a:rect l="0" t="0" r="0" b="0"/>
              <a:pathLst>
                <a:path w="88126" h="202293">
                  <a:moveTo>
                    <a:pt x="54775" y="9525"/>
                  </a:moveTo>
                  <a:lnTo>
                    <a:pt x="54775" y="9525"/>
                  </a:lnTo>
                  <a:lnTo>
                    <a:pt x="14077" y="10583"/>
                  </a:lnTo>
                  <a:lnTo>
                    <a:pt x="5643" y="14581"/>
                  </a:lnTo>
                  <a:lnTo>
                    <a:pt x="2970" y="17129"/>
                  </a:lnTo>
                  <a:lnTo>
                    <a:pt x="0" y="22782"/>
                  </a:lnTo>
                  <a:lnTo>
                    <a:pt x="3386" y="42028"/>
                  </a:lnTo>
                  <a:lnTo>
                    <a:pt x="19838" y="78703"/>
                  </a:lnTo>
                  <a:lnTo>
                    <a:pt x="31018" y="99872"/>
                  </a:lnTo>
                  <a:lnTo>
                    <a:pt x="35750" y="110004"/>
                  </a:lnTo>
                  <a:lnTo>
                    <a:pt x="50390" y="130933"/>
                  </a:lnTo>
                  <a:lnTo>
                    <a:pt x="62719" y="163634"/>
                  </a:lnTo>
                  <a:lnTo>
                    <a:pt x="62188" y="167298"/>
                  </a:lnTo>
                  <a:lnTo>
                    <a:pt x="50904" y="189078"/>
                  </a:lnTo>
                  <a:lnTo>
                    <a:pt x="42118" y="197982"/>
                  </a:lnTo>
                  <a:lnTo>
                    <a:pt x="36812" y="201838"/>
                  </a:lnTo>
                  <a:lnTo>
                    <a:pt x="30099" y="202292"/>
                  </a:lnTo>
                  <a:lnTo>
                    <a:pt x="14175" y="197152"/>
                  </a:lnTo>
                  <a:lnTo>
                    <a:pt x="8658" y="190701"/>
                  </a:lnTo>
                  <a:lnTo>
                    <a:pt x="2529" y="172245"/>
                  </a:lnTo>
                  <a:lnTo>
                    <a:pt x="2627" y="155576"/>
                  </a:lnTo>
                  <a:lnTo>
                    <a:pt x="7257" y="141112"/>
                  </a:lnTo>
                  <a:lnTo>
                    <a:pt x="35267" y="95333"/>
                  </a:lnTo>
                  <a:lnTo>
                    <a:pt x="47936" y="76224"/>
                  </a:lnTo>
                  <a:lnTo>
                    <a:pt x="77941" y="40925"/>
                  </a:lnTo>
                  <a:lnTo>
                    <a:pt x="84570" y="29411"/>
                  </a:lnTo>
                  <a:lnTo>
                    <a:pt x="87339" y="25958"/>
                  </a:lnTo>
                  <a:lnTo>
                    <a:pt x="88125" y="21539"/>
                  </a:lnTo>
                  <a:lnTo>
                    <a:pt x="86178" y="10985"/>
                  </a:lnTo>
                  <a:lnTo>
                    <a:pt x="84177" y="7323"/>
                  </a:lnTo>
                  <a:lnTo>
                    <a:pt x="81785" y="4882"/>
                  </a:lnTo>
                  <a:lnTo>
                    <a:pt x="79131" y="3255"/>
                  </a:lnTo>
                  <a:lnTo>
                    <a:pt x="65284" y="964"/>
                  </a:lnTo>
                  <a:lnTo>
                    <a:pt x="2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773"/>
            <p:cNvSpPr/>
            <p:nvPr>
              <p:custDataLst>
                <p:tags r:id="rId76"/>
              </p:custDataLst>
            </p:nvPr>
          </p:nvSpPr>
          <p:spPr>
            <a:xfrm>
              <a:off x="4505325" y="6728688"/>
              <a:ext cx="19051" cy="5488"/>
            </a:xfrm>
            <a:custGeom>
              <a:avLst/>
              <a:gdLst/>
              <a:ahLst/>
              <a:cxnLst/>
              <a:rect l="0" t="0" r="0" b="0"/>
              <a:pathLst>
                <a:path w="19051" h="5488">
                  <a:moveTo>
                    <a:pt x="0" y="5487"/>
                  </a:moveTo>
                  <a:lnTo>
                    <a:pt x="0" y="5487"/>
                  </a:lnTo>
                  <a:lnTo>
                    <a:pt x="13257" y="5487"/>
                  </a:lnTo>
                  <a:lnTo>
                    <a:pt x="15188" y="4429"/>
                  </a:lnTo>
                  <a:lnTo>
                    <a:pt x="16475" y="2665"/>
                  </a:lnTo>
                  <a:lnTo>
                    <a:pt x="17333" y="431"/>
                  </a:lnTo>
                  <a:lnTo>
                    <a:pt x="17906" y="0"/>
                  </a:lnTo>
                  <a:lnTo>
                    <a:pt x="18287" y="770"/>
                  </a:lnTo>
                  <a:lnTo>
                    <a:pt x="19050" y="5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774"/>
            <p:cNvSpPr/>
            <p:nvPr>
              <p:custDataLst>
                <p:tags r:id="rId77"/>
              </p:custDataLst>
            </p:nvPr>
          </p:nvSpPr>
          <p:spPr>
            <a:xfrm>
              <a:off x="4278557" y="6626244"/>
              <a:ext cx="135072" cy="139716"/>
            </a:xfrm>
            <a:custGeom>
              <a:avLst/>
              <a:gdLst/>
              <a:ahLst/>
              <a:cxnLst/>
              <a:rect l="0" t="0" r="0" b="0"/>
              <a:pathLst>
                <a:path w="135072" h="139716">
                  <a:moveTo>
                    <a:pt x="26743" y="12681"/>
                  </a:moveTo>
                  <a:lnTo>
                    <a:pt x="26743" y="12681"/>
                  </a:lnTo>
                  <a:lnTo>
                    <a:pt x="26743" y="4481"/>
                  </a:lnTo>
                  <a:lnTo>
                    <a:pt x="21686" y="8605"/>
                  </a:lnTo>
                  <a:lnTo>
                    <a:pt x="13486" y="16530"/>
                  </a:lnTo>
                  <a:lnTo>
                    <a:pt x="4353" y="40750"/>
                  </a:lnTo>
                  <a:lnTo>
                    <a:pt x="0" y="69681"/>
                  </a:lnTo>
                  <a:lnTo>
                    <a:pt x="6135" y="112331"/>
                  </a:lnTo>
                  <a:lnTo>
                    <a:pt x="11587" y="125056"/>
                  </a:lnTo>
                  <a:lnTo>
                    <a:pt x="20360" y="134239"/>
                  </a:lnTo>
                  <a:lnTo>
                    <a:pt x="25662" y="138170"/>
                  </a:lnTo>
                  <a:lnTo>
                    <a:pt x="42843" y="139715"/>
                  </a:lnTo>
                  <a:lnTo>
                    <a:pt x="83310" y="132083"/>
                  </a:lnTo>
                  <a:lnTo>
                    <a:pt x="99861" y="120782"/>
                  </a:lnTo>
                  <a:lnTo>
                    <a:pt x="126683" y="91631"/>
                  </a:lnTo>
                  <a:lnTo>
                    <a:pt x="133955" y="76345"/>
                  </a:lnTo>
                  <a:lnTo>
                    <a:pt x="135071" y="58967"/>
                  </a:lnTo>
                  <a:lnTo>
                    <a:pt x="132039" y="42778"/>
                  </a:lnTo>
                  <a:lnTo>
                    <a:pt x="127163" y="32055"/>
                  </a:lnTo>
                  <a:lnTo>
                    <a:pt x="113412" y="15011"/>
                  </a:lnTo>
                  <a:lnTo>
                    <a:pt x="90876" y="1613"/>
                  </a:lnTo>
                  <a:lnTo>
                    <a:pt x="73238" y="0"/>
                  </a:lnTo>
                  <a:lnTo>
                    <a:pt x="48280" y="5043"/>
                  </a:lnTo>
                  <a:lnTo>
                    <a:pt x="41101" y="7589"/>
                  </a:lnTo>
                  <a:lnTo>
                    <a:pt x="30302" y="16062"/>
                  </a:lnTo>
                  <a:lnTo>
                    <a:pt x="23034" y="25825"/>
                  </a:lnTo>
                  <a:lnTo>
                    <a:pt x="17218" y="4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SMARTInkShape-2775"/>
          <p:cNvSpPr/>
          <p:nvPr>
            <p:custDataLst>
              <p:tags r:id="rId23"/>
            </p:custDataLst>
          </p:nvPr>
        </p:nvSpPr>
        <p:spPr>
          <a:xfrm>
            <a:off x="6096000" y="6618425"/>
            <a:ext cx="28576" cy="153851"/>
          </a:xfrm>
          <a:custGeom>
            <a:avLst/>
            <a:gdLst/>
            <a:ahLst/>
            <a:cxnLst/>
            <a:rect l="0" t="0" r="0" b="0"/>
            <a:pathLst>
              <a:path w="28576" h="153851">
                <a:moveTo>
                  <a:pt x="0" y="10975"/>
                </a:moveTo>
                <a:lnTo>
                  <a:pt x="0" y="10975"/>
                </a:lnTo>
                <a:lnTo>
                  <a:pt x="5056" y="10975"/>
                </a:lnTo>
                <a:lnTo>
                  <a:pt x="6545" y="8858"/>
                </a:lnTo>
                <a:lnTo>
                  <a:pt x="8201" y="862"/>
                </a:lnTo>
                <a:lnTo>
                  <a:pt x="9701" y="0"/>
                </a:lnTo>
                <a:lnTo>
                  <a:pt x="11759" y="1541"/>
                </a:lnTo>
                <a:lnTo>
                  <a:pt x="14189" y="4686"/>
                </a:lnTo>
                <a:lnTo>
                  <a:pt x="18410" y="51592"/>
                </a:lnTo>
                <a:lnTo>
                  <a:pt x="23980" y="95316"/>
                </a:lnTo>
                <a:lnTo>
                  <a:pt x="28575" y="15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MARTInkShape-2776"/>
          <p:cNvSpPr/>
          <p:nvPr>
            <p:custDataLst>
              <p:tags r:id="rId24"/>
            </p:custDataLst>
          </p:nvPr>
        </p:nvSpPr>
        <p:spPr>
          <a:xfrm>
            <a:off x="6087061" y="2958115"/>
            <a:ext cx="65407" cy="94905"/>
          </a:xfrm>
          <a:custGeom>
            <a:avLst/>
            <a:gdLst/>
            <a:ahLst/>
            <a:cxnLst/>
            <a:rect l="0" t="0" r="0" b="0"/>
            <a:pathLst>
              <a:path w="65407" h="94905">
                <a:moveTo>
                  <a:pt x="8939" y="42260"/>
                </a:moveTo>
                <a:lnTo>
                  <a:pt x="8939" y="42260"/>
                </a:lnTo>
                <a:lnTo>
                  <a:pt x="18071" y="42260"/>
                </a:lnTo>
                <a:lnTo>
                  <a:pt x="10229" y="42260"/>
                </a:lnTo>
                <a:lnTo>
                  <a:pt x="9799" y="43318"/>
                </a:lnTo>
                <a:lnTo>
                  <a:pt x="8949" y="60802"/>
                </a:lnTo>
                <a:lnTo>
                  <a:pt x="23092" y="53606"/>
                </a:lnTo>
                <a:lnTo>
                  <a:pt x="30399" y="48008"/>
                </a:lnTo>
                <a:lnTo>
                  <a:pt x="34351" y="39170"/>
                </a:lnTo>
                <a:lnTo>
                  <a:pt x="37329" y="10887"/>
                </a:lnTo>
                <a:lnTo>
                  <a:pt x="36333" y="8644"/>
                </a:lnTo>
                <a:lnTo>
                  <a:pt x="34610" y="7150"/>
                </a:lnTo>
                <a:lnTo>
                  <a:pt x="32403" y="6153"/>
                </a:lnTo>
                <a:lnTo>
                  <a:pt x="29873" y="6547"/>
                </a:lnTo>
                <a:lnTo>
                  <a:pt x="21256" y="12158"/>
                </a:lnTo>
                <a:lnTo>
                  <a:pt x="15120" y="17592"/>
                </a:lnTo>
                <a:lnTo>
                  <a:pt x="11686" y="26358"/>
                </a:lnTo>
                <a:lnTo>
                  <a:pt x="9100" y="54587"/>
                </a:lnTo>
                <a:lnTo>
                  <a:pt x="10105" y="56828"/>
                </a:lnTo>
                <a:lnTo>
                  <a:pt x="11833" y="58322"/>
                </a:lnTo>
                <a:lnTo>
                  <a:pt x="14044" y="59318"/>
                </a:lnTo>
                <a:lnTo>
                  <a:pt x="22144" y="57602"/>
                </a:lnTo>
                <a:lnTo>
                  <a:pt x="27267" y="55664"/>
                </a:lnTo>
                <a:lnTo>
                  <a:pt x="30682" y="53312"/>
                </a:lnTo>
                <a:lnTo>
                  <a:pt x="34478" y="47878"/>
                </a:lnTo>
                <a:lnTo>
                  <a:pt x="44653" y="25099"/>
                </a:lnTo>
                <a:lnTo>
                  <a:pt x="45449" y="21294"/>
                </a:lnTo>
                <a:lnTo>
                  <a:pt x="44920" y="17699"/>
                </a:lnTo>
                <a:lnTo>
                  <a:pt x="41512" y="10883"/>
                </a:lnTo>
                <a:lnTo>
                  <a:pt x="28585" y="1096"/>
                </a:lnTo>
                <a:lnTo>
                  <a:pt x="24153" y="0"/>
                </a:lnTo>
                <a:lnTo>
                  <a:pt x="20140" y="328"/>
                </a:lnTo>
                <a:lnTo>
                  <a:pt x="12859" y="3516"/>
                </a:lnTo>
                <a:lnTo>
                  <a:pt x="6095" y="8460"/>
                </a:lnTo>
                <a:lnTo>
                  <a:pt x="2383" y="14185"/>
                </a:lnTo>
                <a:lnTo>
                  <a:pt x="734" y="21315"/>
                </a:lnTo>
                <a:lnTo>
                  <a:pt x="0" y="31540"/>
                </a:lnTo>
                <a:lnTo>
                  <a:pt x="2497" y="40318"/>
                </a:lnTo>
                <a:lnTo>
                  <a:pt x="4645" y="44141"/>
                </a:lnTo>
                <a:lnTo>
                  <a:pt x="8193" y="46688"/>
                </a:lnTo>
                <a:lnTo>
                  <a:pt x="22241" y="50275"/>
                </a:lnTo>
                <a:lnTo>
                  <a:pt x="30020" y="51114"/>
                </a:lnTo>
                <a:lnTo>
                  <a:pt x="45407" y="46530"/>
                </a:lnTo>
                <a:lnTo>
                  <a:pt x="58315" y="38469"/>
                </a:lnTo>
                <a:lnTo>
                  <a:pt x="60906" y="34441"/>
                </a:lnTo>
                <a:lnTo>
                  <a:pt x="65406" y="16837"/>
                </a:lnTo>
                <a:lnTo>
                  <a:pt x="62963" y="12263"/>
                </a:lnTo>
                <a:lnTo>
                  <a:pt x="60830" y="9562"/>
                </a:lnTo>
                <a:lnTo>
                  <a:pt x="52816" y="6561"/>
                </a:lnTo>
                <a:lnTo>
                  <a:pt x="47716" y="5760"/>
                </a:lnTo>
                <a:lnTo>
                  <a:pt x="36404" y="7694"/>
                </a:lnTo>
                <a:lnTo>
                  <a:pt x="30424" y="9691"/>
                </a:lnTo>
                <a:lnTo>
                  <a:pt x="20957" y="17554"/>
                </a:lnTo>
                <a:lnTo>
                  <a:pt x="14280" y="27046"/>
                </a:lnTo>
                <a:lnTo>
                  <a:pt x="10522" y="38340"/>
                </a:lnTo>
                <a:lnTo>
                  <a:pt x="9642" y="45104"/>
                </a:lnTo>
                <a:lnTo>
                  <a:pt x="11525" y="48390"/>
                </a:lnTo>
                <a:lnTo>
                  <a:pt x="19260" y="54862"/>
                </a:lnTo>
                <a:lnTo>
                  <a:pt x="26932" y="58444"/>
                </a:lnTo>
                <a:lnTo>
                  <a:pt x="45537" y="60744"/>
                </a:lnTo>
                <a:lnTo>
                  <a:pt x="49213" y="59874"/>
                </a:lnTo>
                <a:lnTo>
                  <a:pt x="51663" y="58236"/>
                </a:lnTo>
                <a:lnTo>
                  <a:pt x="60653" y="48003"/>
                </a:lnTo>
                <a:lnTo>
                  <a:pt x="63672" y="39168"/>
                </a:lnTo>
                <a:lnTo>
                  <a:pt x="64478" y="33849"/>
                </a:lnTo>
                <a:lnTo>
                  <a:pt x="62551" y="25116"/>
                </a:lnTo>
                <a:lnTo>
                  <a:pt x="60555" y="21305"/>
                </a:lnTo>
                <a:lnTo>
                  <a:pt x="57108" y="18766"/>
                </a:lnTo>
                <a:lnTo>
                  <a:pt x="47634" y="15943"/>
                </a:lnTo>
                <a:lnTo>
                  <a:pt x="43202" y="16248"/>
                </a:lnTo>
                <a:lnTo>
                  <a:pt x="25145" y="22084"/>
                </a:lnTo>
                <a:lnTo>
                  <a:pt x="18611" y="28354"/>
                </a:lnTo>
                <a:lnTo>
                  <a:pt x="13238" y="38196"/>
                </a:lnTo>
                <a:lnTo>
                  <a:pt x="10849" y="49626"/>
                </a:lnTo>
                <a:lnTo>
                  <a:pt x="12610" y="58939"/>
                </a:lnTo>
                <a:lnTo>
                  <a:pt x="14562" y="62904"/>
                </a:lnTo>
                <a:lnTo>
                  <a:pt x="17979" y="65548"/>
                </a:lnTo>
                <a:lnTo>
                  <a:pt x="31843" y="69268"/>
                </a:lnTo>
                <a:lnTo>
                  <a:pt x="39579" y="70139"/>
                </a:lnTo>
                <a:lnTo>
                  <a:pt x="54942" y="65572"/>
                </a:lnTo>
                <a:lnTo>
                  <a:pt x="58657" y="62035"/>
                </a:lnTo>
                <a:lnTo>
                  <a:pt x="62786" y="52460"/>
                </a:lnTo>
                <a:lnTo>
                  <a:pt x="65111" y="40226"/>
                </a:lnTo>
                <a:lnTo>
                  <a:pt x="60742" y="24842"/>
                </a:lnTo>
                <a:lnTo>
                  <a:pt x="58291" y="21123"/>
                </a:lnTo>
                <a:lnTo>
                  <a:pt x="52746" y="16991"/>
                </a:lnTo>
                <a:lnTo>
                  <a:pt x="43674" y="14665"/>
                </a:lnTo>
                <a:lnTo>
                  <a:pt x="29227" y="19032"/>
                </a:lnTo>
                <a:lnTo>
                  <a:pt x="20425" y="26997"/>
                </a:lnTo>
                <a:lnTo>
                  <a:pt x="14044" y="37593"/>
                </a:lnTo>
                <a:lnTo>
                  <a:pt x="11208" y="49358"/>
                </a:lnTo>
                <a:lnTo>
                  <a:pt x="12769" y="58820"/>
                </a:lnTo>
                <a:lnTo>
                  <a:pt x="14668" y="62825"/>
                </a:lnTo>
                <a:lnTo>
                  <a:pt x="16991" y="65495"/>
                </a:lnTo>
                <a:lnTo>
                  <a:pt x="22396" y="68462"/>
                </a:lnTo>
                <a:lnTo>
                  <a:pt x="48956" y="70627"/>
                </a:lnTo>
                <a:lnTo>
                  <a:pt x="52551" y="68580"/>
                </a:lnTo>
                <a:lnTo>
                  <a:pt x="59367" y="60660"/>
                </a:lnTo>
                <a:lnTo>
                  <a:pt x="63102" y="52907"/>
                </a:lnTo>
                <a:lnTo>
                  <a:pt x="64098" y="49358"/>
                </a:lnTo>
                <a:lnTo>
                  <a:pt x="62382" y="39770"/>
                </a:lnTo>
                <a:lnTo>
                  <a:pt x="57713" y="21425"/>
                </a:lnTo>
                <a:lnTo>
                  <a:pt x="54155" y="18845"/>
                </a:lnTo>
                <a:lnTo>
                  <a:pt x="41735" y="15978"/>
                </a:lnTo>
                <a:lnTo>
                  <a:pt x="31276" y="17526"/>
                </a:lnTo>
                <a:lnTo>
                  <a:pt x="19438" y="24348"/>
                </a:lnTo>
                <a:lnTo>
                  <a:pt x="13605" y="30066"/>
                </a:lnTo>
                <a:lnTo>
                  <a:pt x="11013" y="36135"/>
                </a:lnTo>
                <a:lnTo>
                  <a:pt x="9121" y="58124"/>
                </a:lnTo>
                <a:lnTo>
                  <a:pt x="11176" y="59186"/>
                </a:lnTo>
                <a:lnTo>
                  <a:pt x="30414" y="61030"/>
                </a:lnTo>
                <a:lnTo>
                  <a:pt x="37181" y="58363"/>
                </a:lnTo>
                <a:lnTo>
                  <a:pt x="45092" y="53085"/>
                </a:lnTo>
                <a:lnTo>
                  <a:pt x="51519" y="42057"/>
                </a:lnTo>
                <a:lnTo>
                  <a:pt x="52142" y="38950"/>
                </a:lnTo>
                <a:lnTo>
                  <a:pt x="51500" y="36878"/>
                </a:lnTo>
                <a:lnTo>
                  <a:pt x="42864" y="28497"/>
                </a:lnTo>
                <a:lnTo>
                  <a:pt x="40022" y="27793"/>
                </a:lnTo>
                <a:lnTo>
                  <a:pt x="37069" y="28382"/>
                </a:lnTo>
                <a:lnTo>
                  <a:pt x="19670" y="36932"/>
                </a:lnTo>
                <a:lnTo>
                  <a:pt x="10886" y="48358"/>
                </a:lnTo>
                <a:lnTo>
                  <a:pt x="1680" y="71451"/>
                </a:lnTo>
                <a:lnTo>
                  <a:pt x="1983" y="75479"/>
                </a:lnTo>
                <a:lnTo>
                  <a:pt x="5142" y="82777"/>
                </a:lnTo>
                <a:lnTo>
                  <a:pt x="12871" y="92835"/>
                </a:lnTo>
                <a:lnTo>
                  <a:pt x="16852" y="93968"/>
                </a:lnTo>
                <a:lnTo>
                  <a:pt x="26920" y="92406"/>
                </a:lnTo>
                <a:lnTo>
                  <a:pt x="49572" y="82778"/>
                </a:lnTo>
                <a:lnTo>
                  <a:pt x="58043" y="76849"/>
                </a:lnTo>
                <a:lnTo>
                  <a:pt x="62513" y="70686"/>
                </a:lnTo>
                <a:lnTo>
                  <a:pt x="63705" y="67561"/>
                </a:lnTo>
                <a:lnTo>
                  <a:pt x="62207" y="58444"/>
                </a:lnTo>
                <a:lnTo>
                  <a:pt x="55414" y="44233"/>
                </a:lnTo>
                <a:lnTo>
                  <a:pt x="52622" y="40400"/>
                </a:lnTo>
                <a:lnTo>
                  <a:pt x="48644" y="37845"/>
                </a:lnTo>
                <a:lnTo>
                  <a:pt x="38581" y="35006"/>
                </a:lnTo>
                <a:lnTo>
                  <a:pt x="27051" y="36567"/>
                </a:lnTo>
                <a:lnTo>
                  <a:pt x="21015" y="38464"/>
                </a:lnTo>
                <a:lnTo>
                  <a:pt x="11483" y="46217"/>
                </a:lnTo>
                <a:lnTo>
                  <a:pt x="4778" y="56719"/>
                </a:lnTo>
                <a:lnTo>
                  <a:pt x="121" y="81885"/>
                </a:lnTo>
                <a:lnTo>
                  <a:pt x="943" y="84551"/>
                </a:lnTo>
                <a:lnTo>
                  <a:pt x="2550" y="86329"/>
                </a:lnTo>
                <a:lnTo>
                  <a:pt x="17790" y="94239"/>
                </a:lnTo>
                <a:lnTo>
                  <a:pt x="22248" y="94904"/>
                </a:lnTo>
                <a:lnTo>
                  <a:pt x="30024" y="92822"/>
                </a:lnTo>
                <a:lnTo>
                  <a:pt x="45407" y="85699"/>
                </a:lnTo>
                <a:lnTo>
                  <a:pt x="51606" y="79910"/>
                </a:lnTo>
                <a:lnTo>
                  <a:pt x="53258" y="76885"/>
                </a:lnTo>
                <a:lnTo>
                  <a:pt x="56274" y="49908"/>
                </a:lnTo>
                <a:lnTo>
                  <a:pt x="53613" y="42837"/>
                </a:lnTo>
                <a:lnTo>
                  <a:pt x="51421" y="39469"/>
                </a:lnTo>
                <a:lnTo>
                  <a:pt x="47844" y="38283"/>
                </a:lnTo>
                <a:lnTo>
                  <a:pt x="19123" y="42196"/>
                </a:lnTo>
                <a:lnTo>
                  <a:pt x="10321" y="50455"/>
                </a:lnTo>
                <a:lnTo>
                  <a:pt x="10919" y="50898"/>
                </a:lnTo>
                <a:lnTo>
                  <a:pt x="18357" y="51775"/>
                </a:lnTo>
                <a:lnTo>
                  <a:pt x="18432" y="56838"/>
                </a:lnTo>
                <a:lnTo>
                  <a:pt x="15627" y="62145"/>
                </a:lnTo>
                <a:lnTo>
                  <a:pt x="11912" y="68031"/>
                </a:lnTo>
                <a:lnTo>
                  <a:pt x="8939" y="803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" name="SMARTInkShape-Group587"/>
          <p:cNvGrpSpPr/>
          <p:nvPr/>
        </p:nvGrpSpPr>
        <p:grpSpPr>
          <a:xfrm>
            <a:off x="5924943" y="3000375"/>
            <a:ext cx="85333" cy="247651"/>
            <a:chOff x="5924943" y="3000375"/>
            <a:chExt cx="85333" cy="247651"/>
          </a:xfrm>
        </p:grpSpPr>
        <p:sp>
          <p:nvSpPr>
            <p:cNvPr id="283" name="SMARTInkShape-2777"/>
            <p:cNvSpPr/>
            <p:nvPr>
              <p:custDataLst>
                <p:tags r:id="rId71"/>
              </p:custDataLst>
            </p:nvPr>
          </p:nvSpPr>
          <p:spPr>
            <a:xfrm>
              <a:off x="5962650" y="3181350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0021" y="86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778"/>
            <p:cNvSpPr/>
            <p:nvPr>
              <p:custDataLst>
                <p:tags r:id="rId72"/>
              </p:custDataLst>
            </p:nvPr>
          </p:nvSpPr>
          <p:spPr>
            <a:xfrm>
              <a:off x="5924943" y="3190875"/>
              <a:ext cx="47233" cy="19051"/>
            </a:xfrm>
            <a:custGeom>
              <a:avLst/>
              <a:gdLst/>
              <a:ahLst/>
              <a:cxnLst/>
              <a:rect l="0" t="0" r="0" b="0"/>
              <a:pathLst>
                <a:path w="47233" h="1905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12900" y="13257"/>
                  </a:lnTo>
                  <a:lnTo>
                    <a:pt x="18921" y="16476"/>
                  </a:lnTo>
                  <a:lnTo>
                    <a:pt x="35842" y="18899"/>
                  </a:lnTo>
                  <a:lnTo>
                    <a:pt x="472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779"/>
            <p:cNvSpPr/>
            <p:nvPr>
              <p:custDataLst>
                <p:tags r:id="rId73"/>
              </p:custDataLst>
            </p:nvPr>
          </p:nvSpPr>
          <p:spPr>
            <a:xfrm>
              <a:off x="5962650" y="3009900"/>
              <a:ext cx="9492" cy="238126"/>
            </a:xfrm>
            <a:custGeom>
              <a:avLst/>
              <a:gdLst/>
              <a:ahLst/>
              <a:cxnLst/>
              <a:rect l="0" t="0" r="0" b="0"/>
              <a:pathLst>
                <a:path w="9492" h="2381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6"/>
                  </a:lnTo>
                  <a:lnTo>
                    <a:pt x="5056" y="17334"/>
                  </a:lnTo>
                  <a:lnTo>
                    <a:pt x="6545" y="20022"/>
                  </a:lnTo>
                  <a:lnTo>
                    <a:pt x="8937" y="42369"/>
                  </a:lnTo>
                  <a:lnTo>
                    <a:pt x="9491" y="88623"/>
                  </a:lnTo>
                  <a:lnTo>
                    <a:pt x="6688" y="100419"/>
                  </a:lnTo>
                  <a:lnTo>
                    <a:pt x="2972" y="111305"/>
                  </a:lnTo>
                  <a:lnTo>
                    <a:pt x="175" y="156754"/>
                  </a:lnTo>
                  <a:lnTo>
                    <a:pt x="10" y="201016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780"/>
            <p:cNvSpPr/>
            <p:nvPr>
              <p:custDataLst>
                <p:tags r:id="rId74"/>
              </p:custDataLst>
            </p:nvPr>
          </p:nvSpPr>
          <p:spPr>
            <a:xfrm>
              <a:off x="5934597" y="3000375"/>
              <a:ext cx="66154" cy="73894"/>
            </a:xfrm>
            <a:custGeom>
              <a:avLst/>
              <a:gdLst/>
              <a:ahLst/>
              <a:cxnLst/>
              <a:rect l="0" t="0" r="0" b="0"/>
              <a:pathLst>
                <a:path w="66154" h="73894">
                  <a:moveTo>
                    <a:pt x="37578" y="0"/>
                  </a:moveTo>
                  <a:lnTo>
                    <a:pt x="37578" y="0"/>
                  </a:lnTo>
                  <a:lnTo>
                    <a:pt x="37578" y="5056"/>
                  </a:lnTo>
                  <a:lnTo>
                    <a:pt x="34756" y="10361"/>
                  </a:lnTo>
                  <a:lnTo>
                    <a:pt x="24321" y="27446"/>
                  </a:lnTo>
                  <a:lnTo>
                    <a:pt x="8393" y="64521"/>
                  </a:lnTo>
                  <a:lnTo>
                    <a:pt x="1239" y="73893"/>
                  </a:lnTo>
                  <a:lnTo>
                    <a:pt x="652" y="72545"/>
                  </a:lnTo>
                  <a:lnTo>
                    <a:pt x="0" y="65404"/>
                  </a:lnTo>
                  <a:lnTo>
                    <a:pt x="2532" y="57996"/>
                  </a:lnTo>
                  <a:lnTo>
                    <a:pt x="25311" y="19660"/>
                  </a:lnTo>
                  <a:lnTo>
                    <a:pt x="27892" y="12971"/>
                  </a:lnTo>
                  <a:lnTo>
                    <a:pt x="32567" y="6470"/>
                  </a:lnTo>
                  <a:lnTo>
                    <a:pt x="35296" y="5372"/>
                  </a:lnTo>
                  <a:lnTo>
                    <a:pt x="38173" y="5698"/>
                  </a:lnTo>
                  <a:lnTo>
                    <a:pt x="47279" y="8391"/>
                  </a:lnTo>
                  <a:lnTo>
                    <a:pt x="50395" y="8769"/>
                  </a:lnTo>
                  <a:lnTo>
                    <a:pt x="56680" y="14833"/>
                  </a:lnTo>
                  <a:lnTo>
                    <a:pt x="61943" y="23526"/>
                  </a:lnTo>
                  <a:lnTo>
                    <a:pt x="64905" y="34370"/>
                  </a:lnTo>
                  <a:lnTo>
                    <a:pt x="6615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588"/>
          <p:cNvGrpSpPr/>
          <p:nvPr/>
        </p:nvGrpSpPr>
        <p:grpSpPr>
          <a:xfrm>
            <a:off x="6106849" y="2849589"/>
            <a:ext cx="55827" cy="122212"/>
            <a:chOff x="6106849" y="2849589"/>
            <a:chExt cx="55827" cy="122212"/>
          </a:xfrm>
        </p:grpSpPr>
        <p:sp>
          <p:nvSpPr>
            <p:cNvPr id="288" name="SMARTInkShape-2781"/>
            <p:cNvSpPr/>
            <p:nvPr>
              <p:custDataLst>
                <p:tags r:id="rId67"/>
              </p:custDataLst>
            </p:nvPr>
          </p:nvSpPr>
          <p:spPr>
            <a:xfrm>
              <a:off x="6124575" y="29337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27739" y="2822"/>
                  </a:lnTo>
                  <a:lnTo>
                    <a:pt x="24843" y="5056"/>
                  </a:lnTo>
                  <a:lnTo>
                    <a:pt x="21625" y="10361"/>
                  </a:lnTo>
                  <a:lnTo>
                    <a:pt x="20767" y="1325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782"/>
            <p:cNvSpPr/>
            <p:nvPr>
              <p:custDataLst>
                <p:tags r:id="rId68"/>
              </p:custDataLst>
            </p:nvPr>
          </p:nvSpPr>
          <p:spPr>
            <a:xfrm>
              <a:off x="6106849" y="2943225"/>
              <a:ext cx="36777" cy="9526"/>
            </a:xfrm>
            <a:custGeom>
              <a:avLst/>
              <a:gdLst/>
              <a:ahLst/>
              <a:cxnLst/>
              <a:rect l="0" t="0" r="0" b="0"/>
              <a:pathLst>
                <a:path w="36777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5484" y="1058"/>
                  </a:lnTo>
                  <a:lnTo>
                    <a:pt x="6993" y="5056"/>
                  </a:lnTo>
                  <a:lnTo>
                    <a:pt x="8454" y="6546"/>
                  </a:lnTo>
                  <a:lnTo>
                    <a:pt x="12900" y="8201"/>
                  </a:lnTo>
                  <a:lnTo>
                    <a:pt x="367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783"/>
            <p:cNvSpPr/>
            <p:nvPr>
              <p:custDataLst>
                <p:tags r:id="rId69"/>
              </p:custDataLst>
            </p:nvPr>
          </p:nvSpPr>
          <p:spPr>
            <a:xfrm>
              <a:off x="6115053" y="2849589"/>
              <a:ext cx="38098" cy="63461"/>
            </a:xfrm>
            <a:custGeom>
              <a:avLst/>
              <a:gdLst/>
              <a:ahLst/>
              <a:cxnLst/>
              <a:rect l="0" t="0" r="0" b="0"/>
              <a:pathLst>
                <a:path w="38098" h="63461">
                  <a:moveTo>
                    <a:pt x="9522" y="36486"/>
                  </a:moveTo>
                  <a:lnTo>
                    <a:pt x="9522" y="36486"/>
                  </a:lnTo>
                  <a:lnTo>
                    <a:pt x="9522" y="17473"/>
                  </a:lnTo>
                  <a:lnTo>
                    <a:pt x="9522" y="22504"/>
                  </a:lnTo>
                  <a:lnTo>
                    <a:pt x="6700" y="27802"/>
                  </a:lnTo>
                  <a:lnTo>
                    <a:pt x="4466" y="30697"/>
                  </a:lnTo>
                  <a:lnTo>
                    <a:pt x="1983" y="39557"/>
                  </a:lnTo>
                  <a:lnTo>
                    <a:pt x="31" y="63460"/>
                  </a:lnTo>
                  <a:lnTo>
                    <a:pt x="0" y="46606"/>
                  </a:lnTo>
                  <a:lnTo>
                    <a:pt x="2820" y="38161"/>
                  </a:lnTo>
                  <a:lnTo>
                    <a:pt x="23595" y="3833"/>
                  </a:lnTo>
                  <a:lnTo>
                    <a:pt x="29182" y="807"/>
                  </a:lnTo>
                  <a:lnTo>
                    <a:pt x="32154" y="0"/>
                  </a:lnTo>
                  <a:lnTo>
                    <a:pt x="34134" y="521"/>
                  </a:lnTo>
                  <a:lnTo>
                    <a:pt x="35455" y="1925"/>
                  </a:lnTo>
                  <a:lnTo>
                    <a:pt x="36923" y="6309"/>
                  </a:lnTo>
                  <a:lnTo>
                    <a:pt x="38097" y="4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784"/>
            <p:cNvSpPr/>
            <p:nvPr>
              <p:custDataLst>
                <p:tags r:id="rId70"/>
              </p:custDataLst>
            </p:nvPr>
          </p:nvSpPr>
          <p:spPr>
            <a:xfrm>
              <a:off x="6115050" y="28670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19712" y="41418"/>
                  </a:lnTo>
                  <a:lnTo>
                    <a:pt x="26824" y="66742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589"/>
          <p:cNvGrpSpPr/>
          <p:nvPr/>
        </p:nvGrpSpPr>
        <p:grpSpPr>
          <a:xfrm>
            <a:off x="6076950" y="2715960"/>
            <a:ext cx="238126" cy="312991"/>
            <a:chOff x="6076950" y="2715960"/>
            <a:chExt cx="238126" cy="312991"/>
          </a:xfrm>
        </p:grpSpPr>
        <p:sp>
          <p:nvSpPr>
            <p:cNvPr id="293" name="SMARTInkShape-2785"/>
            <p:cNvSpPr/>
            <p:nvPr>
              <p:custDataLst>
                <p:tags r:id="rId62"/>
              </p:custDataLst>
            </p:nvPr>
          </p:nvSpPr>
          <p:spPr>
            <a:xfrm>
              <a:off x="6286500" y="29051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1" y="1036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786"/>
            <p:cNvSpPr/>
            <p:nvPr>
              <p:custDataLst>
                <p:tags r:id="rId63"/>
              </p:custDataLst>
            </p:nvPr>
          </p:nvSpPr>
          <p:spPr>
            <a:xfrm>
              <a:off x="6238875" y="2909162"/>
              <a:ext cx="28576" cy="24539"/>
            </a:xfrm>
            <a:custGeom>
              <a:avLst/>
              <a:gdLst/>
              <a:ahLst/>
              <a:cxnLst/>
              <a:rect l="0" t="0" r="0" b="0"/>
              <a:pathLst>
                <a:path w="28576" h="245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9613"/>
                  </a:lnTo>
                  <a:lnTo>
                    <a:pt x="1058" y="11413"/>
                  </a:lnTo>
                  <a:lnTo>
                    <a:pt x="2822" y="12613"/>
                  </a:lnTo>
                  <a:lnTo>
                    <a:pt x="7604" y="15005"/>
                  </a:lnTo>
                  <a:lnTo>
                    <a:pt x="16247" y="21243"/>
                  </a:lnTo>
                  <a:lnTo>
                    <a:pt x="28575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787"/>
            <p:cNvSpPr/>
            <p:nvPr>
              <p:custDataLst>
                <p:tags r:id="rId64"/>
              </p:custDataLst>
            </p:nvPr>
          </p:nvSpPr>
          <p:spPr>
            <a:xfrm>
              <a:off x="6286500" y="2781300"/>
              <a:ext cx="1" cy="161926"/>
            </a:xfrm>
            <a:custGeom>
              <a:avLst/>
              <a:gdLst/>
              <a:ahLst/>
              <a:cxnLst/>
              <a:rect l="0" t="0" r="0" b="0"/>
              <a:pathLst>
                <a:path w="1" h="161926">
                  <a:moveTo>
                    <a:pt x="0" y="0"/>
                  </a:moveTo>
                  <a:lnTo>
                    <a:pt x="0" y="0"/>
                  </a:lnTo>
                  <a:lnTo>
                    <a:pt x="0" y="40719"/>
                  </a:lnTo>
                  <a:lnTo>
                    <a:pt x="0" y="81013"/>
                  </a:lnTo>
                  <a:lnTo>
                    <a:pt x="0" y="12794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788"/>
            <p:cNvSpPr/>
            <p:nvPr>
              <p:custDataLst>
                <p:tags r:id="rId65"/>
              </p:custDataLst>
            </p:nvPr>
          </p:nvSpPr>
          <p:spPr>
            <a:xfrm>
              <a:off x="6248530" y="2766758"/>
              <a:ext cx="66546" cy="67268"/>
            </a:xfrm>
            <a:custGeom>
              <a:avLst/>
              <a:gdLst/>
              <a:ahLst/>
              <a:cxnLst/>
              <a:rect l="0" t="0" r="0" b="0"/>
              <a:pathLst>
                <a:path w="66546" h="67268">
                  <a:moveTo>
                    <a:pt x="28445" y="14542"/>
                  </a:moveTo>
                  <a:lnTo>
                    <a:pt x="28445" y="14542"/>
                  </a:lnTo>
                  <a:lnTo>
                    <a:pt x="28445" y="19598"/>
                  </a:lnTo>
                  <a:lnTo>
                    <a:pt x="27387" y="21088"/>
                  </a:lnTo>
                  <a:lnTo>
                    <a:pt x="25623" y="22081"/>
                  </a:lnTo>
                  <a:lnTo>
                    <a:pt x="23389" y="22743"/>
                  </a:lnTo>
                  <a:lnTo>
                    <a:pt x="18084" y="29123"/>
                  </a:lnTo>
                  <a:lnTo>
                    <a:pt x="13257" y="37955"/>
                  </a:lnTo>
                  <a:lnTo>
                    <a:pt x="9482" y="48879"/>
                  </a:lnTo>
                  <a:lnTo>
                    <a:pt x="1344" y="60208"/>
                  </a:lnTo>
                  <a:lnTo>
                    <a:pt x="161" y="67267"/>
                  </a:lnTo>
                  <a:lnTo>
                    <a:pt x="0" y="65139"/>
                  </a:lnTo>
                  <a:lnTo>
                    <a:pt x="2750" y="60666"/>
                  </a:lnTo>
                  <a:lnTo>
                    <a:pt x="33237" y="17078"/>
                  </a:lnTo>
                  <a:lnTo>
                    <a:pt x="34815" y="13057"/>
                  </a:lnTo>
                  <a:lnTo>
                    <a:pt x="37983" y="10377"/>
                  </a:lnTo>
                  <a:lnTo>
                    <a:pt x="50439" y="5547"/>
                  </a:lnTo>
                  <a:lnTo>
                    <a:pt x="52632" y="3254"/>
                  </a:lnTo>
                  <a:lnTo>
                    <a:pt x="54095" y="666"/>
                  </a:lnTo>
                  <a:lnTo>
                    <a:pt x="56128" y="0"/>
                  </a:lnTo>
                  <a:lnTo>
                    <a:pt x="58542" y="614"/>
                  </a:lnTo>
                  <a:lnTo>
                    <a:pt x="61209" y="2082"/>
                  </a:lnTo>
                  <a:lnTo>
                    <a:pt x="62987" y="4119"/>
                  </a:lnTo>
                  <a:lnTo>
                    <a:pt x="64964" y="9204"/>
                  </a:lnTo>
                  <a:lnTo>
                    <a:pt x="66545" y="4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789"/>
            <p:cNvSpPr/>
            <p:nvPr>
              <p:custDataLst>
                <p:tags r:id="rId66"/>
              </p:custDataLst>
            </p:nvPr>
          </p:nvSpPr>
          <p:spPr>
            <a:xfrm>
              <a:off x="6076950" y="2715960"/>
              <a:ext cx="114301" cy="312991"/>
            </a:xfrm>
            <a:custGeom>
              <a:avLst/>
              <a:gdLst/>
              <a:ahLst/>
              <a:cxnLst/>
              <a:rect l="0" t="0" r="0" b="0"/>
              <a:pathLst>
                <a:path w="114301" h="312991">
                  <a:moveTo>
                    <a:pt x="66675" y="27240"/>
                  </a:moveTo>
                  <a:lnTo>
                    <a:pt x="66675" y="27240"/>
                  </a:lnTo>
                  <a:lnTo>
                    <a:pt x="66675" y="8316"/>
                  </a:lnTo>
                  <a:lnTo>
                    <a:pt x="58474" y="0"/>
                  </a:lnTo>
                  <a:lnTo>
                    <a:pt x="56974" y="614"/>
                  </a:lnTo>
                  <a:lnTo>
                    <a:pt x="24031" y="31785"/>
                  </a:lnTo>
                  <a:lnTo>
                    <a:pt x="21263" y="37374"/>
                  </a:lnTo>
                  <a:lnTo>
                    <a:pt x="19137" y="55643"/>
                  </a:lnTo>
                  <a:lnTo>
                    <a:pt x="19088" y="60325"/>
                  </a:lnTo>
                  <a:lnTo>
                    <a:pt x="16245" y="65933"/>
                  </a:lnTo>
                  <a:lnTo>
                    <a:pt x="12511" y="71954"/>
                  </a:lnTo>
                  <a:lnTo>
                    <a:pt x="10114" y="84442"/>
                  </a:lnTo>
                  <a:lnTo>
                    <a:pt x="9641" y="97100"/>
                  </a:lnTo>
                  <a:lnTo>
                    <a:pt x="6754" y="103445"/>
                  </a:lnTo>
                  <a:lnTo>
                    <a:pt x="3001" y="109792"/>
                  </a:lnTo>
                  <a:lnTo>
                    <a:pt x="593" y="122490"/>
                  </a:lnTo>
                  <a:lnTo>
                    <a:pt x="7" y="167116"/>
                  </a:lnTo>
                  <a:lnTo>
                    <a:pt x="0" y="211264"/>
                  </a:lnTo>
                  <a:lnTo>
                    <a:pt x="9701" y="242250"/>
                  </a:lnTo>
                  <a:lnTo>
                    <a:pt x="16890" y="255664"/>
                  </a:lnTo>
                  <a:lnTo>
                    <a:pt x="17610" y="258898"/>
                  </a:lnTo>
                  <a:lnTo>
                    <a:pt x="33203" y="287587"/>
                  </a:lnTo>
                  <a:lnTo>
                    <a:pt x="43678" y="300289"/>
                  </a:lnTo>
                  <a:lnTo>
                    <a:pt x="45871" y="306640"/>
                  </a:lnTo>
                  <a:lnTo>
                    <a:pt x="47514" y="308757"/>
                  </a:lnTo>
                  <a:lnTo>
                    <a:pt x="55672" y="312432"/>
                  </a:lnTo>
                  <a:lnTo>
                    <a:pt x="93496" y="312990"/>
                  </a:lnTo>
                  <a:lnTo>
                    <a:pt x="99786" y="307934"/>
                  </a:lnTo>
                  <a:lnTo>
                    <a:pt x="102558" y="302629"/>
                  </a:lnTo>
                  <a:lnTo>
                    <a:pt x="105541" y="287480"/>
                  </a:lnTo>
                  <a:lnTo>
                    <a:pt x="111235" y="276974"/>
                  </a:lnTo>
                  <a:lnTo>
                    <a:pt x="114180" y="230273"/>
                  </a:lnTo>
                  <a:lnTo>
                    <a:pt x="114295" y="183853"/>
                  </a:lnTo>
                  <a:lnTo>
                    <a:pt x="114300" y="143060"/>
                  </a:lnTo>
                  <a:lnTo>
                    <a:pt x="113242" y="130573"/>
                  </a:lnTo>
                  <a:lnTo>
                    <a:pt x="106761" y="111112"/>
                  </a:lnTo>
                  <a:lnTo>
                    <a:pt x="103979" y="88576"/>
                  </a:lnTo>
                  <a:lnTo>
                    <a:pt x="98306" y="77281"/>
                  </a:lnTo>
                  <a:lnTo>
                    <a:pt x="94460" y="50374"/>
                  </a:lnTo>
                  <a:lnTo>
                    <a:pt x="78790" y="19754"/>
                  </a:lnTo>
                  <a:lnTo>
                    <a:pt x="77927" y="15899"/>
                  </a:lnTo>
                  <a:lnTo>
                    <a:pt x="71323" y="8794"/>
                  </a:lnTo>
                  <a:lnTo>
                    <a:pt x="62391" y="3167"/>
                  </a:lnTo>
                  <a:lnTo>
                    <a:pt x="54893" y="666"/>
                  </a:lnTo>
                  <a:lnTo>
                    <a:pt x="51412" y="1057"/>
                  </a:lnTo>
                  <a:lnTo>
                    <a:pt x="28575" y="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590"/>
          <p:cNvGrpSpPr/>
          <p:nvPr/>
        </p:nvGrpSpPr>
        <p:grpSpPr>
          <a:xfrm>
            <a:off x="7781925" y="3690212"/>
            <a:ext cx="219076" cy="453164"/>
            <a:chOff x="7781925" y="3690212"/>
            <a:chExt cx="219076" cy="453164"/>
          </a:xfrm>
        </p:grpSpPr>
        <p:sp>
          <p:nvSpPr>
            <p:cNvPr id="299" name="SMARTInkShape-2790"/>
            <p:cNvSpPr/>
            <p:nvPr>
              <p:custDataLst>
                <p:tags r:id="rId59"/>
              </p:custDataLst>
            </p:nvPr>
          </p:nvSpPr>
          <p:spPr>
            <a:xfrm>
              <a:off x="7781925" y="4010025"/>
              <a:ext cx="219076" cy="133351"/>
            </a:xfrm>
            <a:custGeom>
              <a:avLst/>
              <a:gdLst/>
              <a:ahLst/>
              <a:cxnLst/>
              <a:rect l="0" t="0" r="0" b="0"/>
              <a:pathLst>
                <a:path w="219076" h="133351">
                  <a:moveTo>
                    <a:pt x="219075" y="0"/>
                  </a:moveTo>
                  <a:lnTo>
                    <a:pt x="219075" y="0"/>
                  </a:lnTo>
                  <a:lnTo>
                    <a:pt x="219075" y="5056"/>
                  </a:lnTo>
                  <a:lnTo>
                    <a:pt x="210608" y="10361"/>
                  </a:lnTo>
                  <a:lnTo>
                    <a:pt x="168721" y="28648"/>
                  </a:lnTo>
                  <a:lnTo>
                    <a:pt x="122698" y="51403"/>
                  </a:lnTo>
                  <a:lnTo>
                    <a:pt x="83157" y="77319"/>
                  </a:lnTo>
                  <a:lnTo>
                    <a:pt x="39474" y="10691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791"/>
            <p:cNvSpPr/>
            <p:nvPr>
              <p:custDataLst>
                <p:tags r:id="rId60"/>
              </p:custDataLst>
            </p:nvPr>
          </p:nvSpPr>
          <p:spPr>
            <a:xfrm>
              <a:off x="7793675" y="3981843"/>
              <a:ext cx="112076" cy="47233"/>
            </a:xfrm>
            <a:custGeom>
              <a:avLst/>
              <a:gdLst/>
              <a:ahLst/>
              <a:cxnLst/>
              <a:rect l="0" t="0" r="0" b="0"/>
              <a:pathLst>
                <a:path w="112076" h="47233">
                  <a:moveTo>
                    <a:pt x="35875" y="9132"/>
                  </a:moveTo>
                  <a:lnTo>
                    <a:pt x="35875" y="9132"/>
                  </a:lnTo>
                  <a:lnTo>
                    <a:pt x="30819" y="4076"/>
                  </a:lnTo>
                  <a:lnTo>
                    <a:pt x="22692" y="1593"/>
                  </a:lnTo>
                  <a:lnTo>
                    <a:pt x="5284" y="0"/>
                  </a:lnTo>
                  <a:lnTo>
                    <a:pt x="2781" y="927"/>
                  </a:lnTo>
                  <a:lnTo>
                    <a:pt x="1112" y="2604"/>
                  </a:lnTo>
                  <a:lnTo>
                    <a:pt x="0" y="4780"/>
                  </a:lnTo>
                  <a:lnTo>
                    <a:pt x="7230" y="12842"/>
                  </a:lnTo>
                  <a:lnTo>
                    <a:pt x="22085" y="22423"/>
                  </a:lnTo>
                  <a:lnTo>
                    <a:pt x="112075" y="4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792"/>
            <p:cNvSpPr/>
            <p:nvPr>
              <p:custDataLst>
                <p:tags r:id="rId61"/>
              </p:custDataLst>
            </p:nvPr>
          </p:nvSpPr>
          <p:spPr>
            <a:xfrm>
              <a:off x="7896225" y="3690212"/>
              <a:ext cx="57151" cy="386489"/>
            </a:xfrm>
            <a:custGeom>
              <a:avLst/>
              <a:gdLst/>
              <a:ahLst/>
              <a:cxnLst/>
              <a:rect l="0" t="0" r="0" b="0"/>
              <a:pathLst>
                <a:path w="57151" h="386489">
                  <a:moveTo>
                    <a:pt x="57150" y="5488"/>
                  </a:moveTo>
                  <a:lnTo>
                    <a:pt x="57150" y="5488"/>
                  </a:lnTo>
                  <a:lnTo>
                    <a:pt x="57150" y="431"/>
                  </a:lnTo>
                  <a:lnTo>
                    <a:pt x="56092" y="0"/>
                  </a:lnTo>
                  <a:lnTo>
                    <a:pt x="52094" y="2344"/>
                  </a:lnTo>
                  <a:lnTo>
                    <a:pt x="50605" y="4450"/>
                  </a:lnTo>
                  <a:lnTo>
                    <a:pt x="48950" y="9613"/>
                  </a:lnTo>
                  <a:lnTo>
                    <a:pt x="44977" y="48208"/>
                  </a:lnTo>
                  <a:lnTo>
                    <a:pt x="40138" y="85879"/>
                  </a:lnTo>
                  <a:lnTo>
                    <a:pt x="35882" y="124911"/>
                  </a:lnTo>
                  <a:lnTo>
                    <a:pt x="30018" y="171600"/>
                  </a:lnTo>
                  <a:lnTo>
                    <a:pt x="22314" y="213983"/>
                  </a:lnTo>
                  <a:lnTo>
                    <a:pt x="16873" y="258574"/>
                  </a:lnTo>
                  <a:lnTo>
                    <a:pt x="11702" y="302374"/>
                  </a:lnTo>
                  <a:lnTo>
                    <a:pt x="9955" y="344355"/>
                  </a:lnTo>
                  <a:lnTo>
                    <a:pt x="8551" y="374873"/>
                  </a:lnTo>
                  <a:lnTo>
                    <a:pt x="0" y="38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2793"/>
          <p:cNvSpPr/>
          <p:nvPr>
            <p:custDataLst>
              <p:tags r:id="rId25"/>
            </p:custDataLst>
          </p:nvPr>
        </p:nvSpPr>
        <p:spPr>
          <a:xfrm>
            <a:off x="2822296" y="4124892"/>
            <a:ext cx="698877" cy="646018"/>
          </a:xfrm>
          <a:custGeom>
            <a:avLst/>
            <a:gdLst/>
            <a:ahLst/>
            <a:cxnLst/>
            <a:rect l="0" t="0" r="0" b="0"/>
            <a:pathLst>
              <a:path w="698877" h="646018">
                <a:moveTo>
                  <a:pt x="492404" y="75633"/>
                </a:moveTo>
                <a:lnTo>
                  <a:pt x="492404" y="75633"/>
                </a:lnTo>
                <a:lnTo>
                  <a:pt x="492404" y="70577"/>
                </a:lnTo>
                <a:lnTo>
                  <a:pt x="489582" y="65272"/>
                </a:lnTo>
                <a:lnTo>
                  <a:pt x="485858" y="59386"/>
                </a:lnTo>
                <a:lnTo>
                  <a:pt x="475536" y="34129"/>
                </a:lnTo>
                <a:lnTo>
                  <a:pt x="469738" y="26143"/>
                </a:lnTo>
                <a:lnTo>
                  <a:pt x="455467" y="15696"/>
                </a:lnTo>
                <a:lnTo>
                  <a:pt x="420747" y="2306"/>
                </a:lnTo>
                <a:lnTo>
                  <a:pt x="389232" y="0"/>
                </a:lnTo>
                <a:lnTo>
                  <a:pt x="348787" y="7150"/>
                </a:lnTo>
                <a:lnTo>
                  <a:pt x="303953" y="18753"/>
                </a:lnTo>
                <a:lnTo>
                  <a:pt x="264208" y="31236"/>
                </a:lnTo>
                <a:lnTo>
                  <a:pt x="223771" y="54604"/>
                </a:lnTo>
                <a:lnTo>
                  <a:pt x="199378" y="68344"/>
                </a:lnTo>
                <a:lnTo>
                  <a:pt x="159129" y="98153"/>
                </a:lnTo>
                <a:lnTo>
                  <a:pt x="119479" y="134703"/>
                </a:lnTo>
                <a:lnTo>
                  <a:pt x="83475" y="180661"/>
                </a:lnTo>
                <a:lnTo>
                  <a:pt x="51164" y="228066"/>
                </a:lnTo>
                <a:lnTo>
                  <a:pt x="24397" y="275662"/>
                </a:lnTo>
                <a:lnTo>
                  <a:pt x="10178" y="320305"/>
                </a:lnTo>
                <a:lnTo>
                  <a:pt x="0" y="360795"/>
                </a:lnTo>
                <a:lnTo>
                  <a:pt x="784" y="398251"/>
                </a:lnTo>
                <a:lnTo>
                  <a:pt x="7719" y="441099"/>
                </a:lnTo>
                <a:lnTo>
                  <a:pt x="19299" y="473903"/>
                </a:lnTo>
                <a:lnTo>
                  <a:pt x="41772" y="516527"/>
                </a:lnTo>
                <a:lnTo>
                  <a:pt x="76777" y="563569"/>
                </a:lnTo>
                <a:lnTo>
                  <a:pt x="122210" y="602594"/>
                </a:lnTo>
                <a:lnTo>
                  <a:pt x="164926" y="628066"/>
                </a:lnTo>
                <a:lnTo>
                  <a:pt x="195517" y="638659"/>
                </a:lnTo>
                <a:lnTo>
                  <a:pt x="233807" y="643367"/>
                </a:lnTo>
                <a:lnTo>
                  <a:pt x="276788" y="646017"/>
                </a:lnTo>
                <a:lnTo>
                  <a:pt x="314688" y="636689"/>
                </a:lnTo>
                <a:lnTo>
                  <a:pt x="352729" y="625576"/>
                </a:lnTo>
                <a:lnTo>
                  <a:pt x="390812" y="610524"/>
                </a:lnTo>
                <a:lnTo>
                  <a:pt x="428906" y="587602"/>
                </a:lnTo>
                <a:lnTo>
                  <a:pt x="467005" y="565759"/>
                </a:lnTo>
                <a:lnTo>
                  <a:pt x="505104" y="535768"/>
                </a:lnTo>
                <a:lnTo>
                  <a:pt x="549358" y="488767"/>
                </a:lnTo>
                <a:lnTo>
                  <a:pt x="594945" y="444989"/>
                </a:lnTo>
                <a:lnTo>
                  <a:pt x="622270" y="405558"/>
                </a:lnTo>
                <a:lnTo>
                  <a:pt x="643772" y="363183"/>
                </a:lnTo>
                <a:lnTo>
                  <a:pt x="663548" y="320994"/>
                </a:lnTo>
                <a:lnTo>
                  <a:pt x="679991" y="277802"/>
                </a:lnTo>
                <a:lnTo>
                  <a:pt x="691566" y="238193"/>
                </a:lnTo>
                <a:lnTo>
                  <a:pt x="698876" y="199646"/>
                </a:lnTo>
                <a:lnTo>
                  <a:pt x="698220" y="161414"/>
                </a:lnTo>
                <a:lnTo>
                  <a:pt x="688516" y="115626"/>
                </a:lnTo>
                <a:lnTo>
                  <a:pt x="668804" y="77065"/>
                </a:lnTo>
                <a:lnTo>
                  <a:pt x="638270" y="41315"/>
                </a:lnTo>
                <a:lnTo>
                  <a:pt x="614293" y="26894"/>
                </a:lnTo>
                <a:lnTo>
                  <a:pt x="587080" y="15919"/>
                </a:lnTo>
                <a:lnTo>
                  <a:pt x="553853" y="16077"/>
                </a:lnTo>
                <a:lnTo>
                  <a:pt x="454304" y="28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2794"/>
          <p:cNvSpPr/>
          <p:nvPr>
            <p:custDataLst>
              <p:tags r:id="rId26"/>
            </p:custDataLst>
          </p:nvPr>
        </p:nvSpPr>
        <p:spPr>
          <a:xfrm>
            <a:off x="3835831" y="3914792"/>
            <a:ext cx="1524846" cy="742933"/>
          </a:xfrm>
          <a:custGeom>
            <a:avLst/>
            <a:gdLst/>
            <a:ahLst/>
            <a:cxnLst/>
            <a:rect l="0" t="0" r="0" b="0"/>
            <a:pathLst>
              <a:path w="1524846" h="742933">
                <a:moveTo>
                  <a:pt x="1250519" y="114283"/>
                </a:moveTo>
                <a:lnTo>
                  <a:pt x="1250519" y="114283"/>
                </a:lnTo>
                <a:lnTo>
                  <a:pt x="1250519" y="97881"/>
                </a:lnTo>
                <a:lnTo>
                  <a:pt x="1229060" y="74007"/>
                </a:lnTo>
                <a:lnTo>
                  <a:pt x="1182796" y="48989"/>
                </a:lnTo>
                <a:lnTo>
                  <a:pt x="1136715" y="25783"/>
                </a:lnTo>
                <a:lnTo>
                  <a:pt x="1100372" y="13820"/>
                </a:lnTo>
                <a:lnTo>
                  <a:pt x="1062149" y="7538"/>
                </a:lnTo>
                <a:lnTo>
                  <a:pt x="1019728" y="2222"/>
                </a:lnTo>
                <a:lnTo>
                  <a:pt x="973156" y="425"/>
                </a:lnTo>
                <a:lnTo>
                  <a:pt x="930213" y="114"/>
                </a:lnTo>
                <a:lnTo>
                  <a:pt x="898257" y="41"/>
                </a:lnTo>
                <a:lnTo>
                  <a:pt x="856162" y="0"/>
                </a:lnTo>
                <a:lnTo>
                  <a:pt x="813493" y="5043"/>
                </a:lnTo>
                <a:lnTo>
                  <a:pt x="771316" y="9684"/>
                </a:lnTo>
                <a:lnTo>
                  <a:pt x="726122" y="16851"/>
                </a:lnTo>
                <a:lnTo>
                  <a:pt x="688037" y="25677"/>
                </a:lnTo>
                <a:lnTo>
                  <a:pt x="641122" y="34995"/>
                </a:lnTo>
                <a:lnTo>
                  <a:pt x="604643" y="44459"/>
                </a:lnTo>
                <a:lnTo>
                  <a:pt x="557749" y="57138"/>
                </a:lnTo>
                <a:lnTo>
                  <a:pt x="517598" y="69834"/>
                </a:lnTo>
                <a:lnTo>
                  <a:pt x="479094" y="82533"/>
                </a:lnTo>
                <a:lnTo>
                  <a:pt x="440914" y="95233"/>
                </a:lnTo>
                <a:lnTo>
                  <a:pt x="399817" y="112166"/>
                </a:lnTo>
                <a:lnTo>
                  <a:pt x="354777" y="135184"/>
                </a:lnTo>
                <a:lnTo>
                  <a:pt x="310315" y="155031"/>
                </a:lnTo>
                <a:lnTo>
                  <a:pt x="269613" y="184481"/>
                </a:lnTo>
                <a:lnTo>
                  <a:pt x="229903" y="215929"/>
                </a:lnTo>
                <a:lnTo>
                  <a:pt x="191068" y="240100"/>
                </a:lnTo>
                <a:lnTo>
                  <a:pt x="146264" y="276383"/>
                </a:lnTo>
                <a:lnTo>
                  <a:pt x="101207" y="320668"/>
                </a:lnTo>
                <a:lnTo>
                  <a:pt x="63267" y="365108"/>
                </a:lnTo>
                <a:lnTo>
                  <a:pt x="34429" y="405325"/>
                </a:lnTo>
                <a:lnTo>
                  <a:pt x="10549" y="451360"/>
                </a:lnTo>
                <a:lnTo>
                  <a:pt x="0" y="487443"/>
                </a:lnTo>
                <a:lnTo>
                  <a:pt x="285" y="526592"/>
                </a:lnTo>
                <a:lnTo>
                  <a:pt x="4375" y="564654"/>
                </a:lnTo>
                <a:lnTo>
                  <a:pt x="20548" y="602276"/>
                </a:lnTo>
                <a:lnTo>
                  <a:pt x="61457" y="648714"/>
                </a:lnTo>
                <a:lnTo>
                  <a:pt x="79639" y="665075"/>
                </a:lnTo>
                <a:lnTo>
                  <a:pt x="122825" y="687023"/>
                </a:lnTo>
                <a:lnTo>
                  <a:pt x="166382" y="705200"/>
                </a:lnTo>
                <a:lnTo>
                  <a:pt x="209979" y="718347"/>
                </a:lnTo>
                <a:lnTo>
                  <a:pt x="257580" y="727846"/>
                </a:lnTo>
                <a:lnTo>
                  <a:pt x="305161" y="738855"/>
                </a:lnTo>
                <a:lnTo>
                  <a:pt x="342704" y="741725"/>
                </a:lnTo>
                <a:lnTo>
                  <a:pt x="380639" y="742575"/>
                </a:lnTo>
                <a:lnTo>
                  <a:pt x="418690" y="742826"/>
                </a:lnTo>
                <a:lnTo>
                  <a:pt x="456775" y="742902"/>
                </a:lnTo>
                <a:lnTo>
                  <a:pt x="494871" y="742924"/>
                </a:lnTo>
                <a:lnTo>
                  <a:pt x="534028" y="742930"/>
                </a:lnTo>
                <a:lnTo>
                  <a:pt x="577615" y="742932"/>
                </a:lnTo>
                <a:lnTo>
                  <a:pt x="617811" y="741875"/>
                </a:lnTo>
                <a:lnTo>
                  <a:pt x="657590" y="736388"/>
                </a:lnTo>
                <a:lnTo>
                  <a:pt x="701362" y="733232"/>
                </a:lnTo>
                <a:lnTo>
                  <a:pt x="741613" y="727123"/>
                </a:lnTo>
                <a:lnTo>
                  <a:pt x="781409" y="723785"/>
                </a:lnTo>
                <a:lnTo>
                  <a:pt x="825186" y="717621"/>
                </a:lnTo>
                <a:lnTo>
                  <a:pt x="866496" y="714267"/>
                </a:lnTo>
                <a:lnTo>
                  <a:pt x="910722" y="708098"/>
                </a:lnTo>
                <a:lnTo>
                  <a:pt x="952165" y="704742"/>
                </a:lnTo>
                <a:lnTo>
                  <a:pt x="996430" y="698574"/>
                </a:lnTo>
                <a:lnTo>
                  <a:pt x="1036827" y="695217"/>
                </a:lnTo>
                <a:lnTo>
                  <a:pt x="1075608" y="687991"/>
                </a:lnTo>
                <a:lnTo>
                  <a:pt x="1113909" y="679146"/>
                </a:lnTo>
                <a:lnTo>
                  <a:pt x="1152069" y="669823"/>
                </a:lnTo>
                <a:lnTo>
                  <a:pt x="1189129" y="660358"/>
                </a:lnTo>
                <a:lnTo>
                  <a:pt x="1230631" y="647678"/>
                </a:lnTo>
                <a:lnTo>
                  <a:pt x="1274460" y="634982"/>
                </a:lnTo>
                <a:lnTo>
                  <a:pt x="1316278" y="621225"/>
                </a:lnTo>
                <a:lnTo>
                  <a:pt x="1359642" y="598207"/>
                </a:lnTo>
                <a:lnTo>
                  <a:pt x="1407035" y="558489"/>
                </a:lnTo>
                <a:lnTo>
                  <a:pt x="1451087" y="516881"/>
                </a:lnTo>
                <a:lnTo>
                  <a:pt x="1485058" y="469866"/>
                </a:lnTo>
                <a:lnTo>
                  <a:pt x="1504047" y="427770"/>
                </a:lnTo>
                <a:lnTo>
                  <a:pt x="1520332" y="385929"/>
                </a:lnTo>
                <a:lnTo>
                  <a:pt x="1524845" y="345407"/>
                </a:lnTo>
                <a:lnTo>
                  <a:pt x="1523077" y="311197"/>
                </a:lnTo>
                <a:lnTo>
                  <a:pt x="1516132" y="264703"/>
                </a:lnTo>
                <a:lnTo>
                  <a:pt x="1504304" y="220548"/>
                </a:lnTo>
                <a:lnTo>
                  <a:pt x="1489874" y="195981"/>
                </a:lnTo>
                <a:lnTo>
                  <a:pt x="1449451" y="154675"/>
                </a:lnTo>
                <a:lnTo>
                  <a:pt x="1412229" y="127436"/>
                </a:lnTo>
                <a:lnTo>
                  <a:pt x="1366698" y="108219"/>
                </a:lnTo>
                <a:lnTo>
                  <a:pt x="1328451" y="92260"/>
                </a:lnTo>
                <a:lnTo>
                  <a:pt x="1284076" y="80358"/>
                </a:lnTo>
                <a:lnTo>
                  <a:pt x="1238472" y="71188"/>
                </a:lnTo>
                <a:lnTo>
                  <a:pt x="1183844" y="66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SMARTInkShape-Group593"/>
          <p:cNvGrpSpPr/>
          <p:nvPr/>
        </p:nvGrpSpPr>
        <p:grpSpPr>
          <a:xfrm>
            <a:off x="7458243" y="4906034"/>
            <a:ext cx="364708" cy="204757"/>
            <a:chOff x="7458243" y="4906034"/>
            <a:chExt cx="364708" cy="204757"/>
          </a:xfrm>
        </p:grpSpPr>
        <p:sp>
          <p:nvSpPr>
            <p:cNvPr id="305" name="SMARTInkShape-2795"/>
            <p:cNvSpPr/>
            <p:nvPr>
              <p:custDataLst>
                <p:tags r:id="rId56"/>
              </p:custDataLst>
            </p:nvPr>
          </p:nvSpPr>
          <p:spPr>
            <a:xfrm>
              <a:off x="7458243" y="4933950"/>
              <a:ext cx="113051" cy="176841"/>
            </a:xfrm>
            <a:custGeom>
              <a:avLst/>
              <a:gdLst/>
              <a:ahLst/>
              <a:cxnLst/>
              <a:rect l="0" t="0" r="0" b="0"/>
              <a:pathLst>
                <a:path w="113051" h="176841">
                  <a:moveTo>
                    <a:pt x="76032" y="0"/>
                  </a:moveTo>
                  <a:lnTo>
                    <a:pt x="76032" y="0"/>
                  </a:lnTo>
                  <a:lnTo>
                    <a:pt x="53642" y="0"/>
                  </a:lnTo>
                  <a:lnTo>
                    <a:pt x="39176" y="10113"/>
                  </a:lnTo>
                  <a:lnTo>
                    <a:pt x="26541" y="26515"/>
                  </a:lnTo>
                  <a:lnTo>
                    <a:pt x="6297" y="66742"/>
                  </a:lnTo>
                  <a:lnTo>
                    <a:pt x="1109" y="108120"/>
                  </a:lnTo>
                  <a:lnTo>
                    <a:pt x="0" y="144988"/>
                  </a:lnTo>
                  <a:lnTo>
                    <a:pt x="5551" y="160042"/>
                  </a:lnTo>
                  <a:lnTo>
                    <a:pt x="16249" y="176840"/>
                  </a:lnTo>
                  <a:lnTo>
                    <a:pt x="26178" y="176315"/>
                  </a:lnTo>
                  <a:lnTo>
                    <a:pt x="40117" y="171496"/>
                  </a:lnTo>
                  <a:lnTo>
                    <a:pt x="67670" y="150276"/>
                  </a:lnTo>
                  <a:lnTo>
                    <a:pt x="95653" y="109945"/>
                  </a:lnTo>
                  <a:lnTo>
                    <a:pt x="110482" y="77809"/>
                  </a:lnTo>
                  <a:lnTo>
                    <a:pt x="113050" y="49748"/>
                  </a:lnTo>
                  <a:lnTo>
                    <a:pt x="108755" y="24735"/>
                  </a:lnTo>
                  <a:lnTo>
                    <a:pt x="104197" y="18607"/>
                  </a:lnTo>
                  <a:lnTo>
                    <a:pt x="90667" y="8976"/>
                  </a:lnTo>
                  <a:lnTo>
                    <a:pt x="70255" y="2659"/>
                  </a:lnTo>
                  <a:lnTo>
                    <a:pt x="55858" y="788"/>
                  </a:lnTo>
                  <a:lnTo>
                    <a:pt x="53057" y="2642"/>
                  </a:lnTo>
                  <a:lnTo>
                    <a:pt x="474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796"/>
            <p:cNvSpPr/>
            <p:nvPr>
              <p:custDataLst>
                <p:tags r:id="rId57"/>
              </p:custDataLst>
            </p:nvPr>
          </p:nvSpPr>
          <p:spPr>
            <a:xfrm>
              <a:off x="7667625" y="5019675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797"/>
            <p:cNvSpPr/>
            <p:nvPr>
              <p:custDataLst>
                <p:tags r:id="rId58"/>
              </p:custDataLst>
            </p:nvPr>
          </p:nvSpPr>
          <p:spPr>
            <a:xfrm>
              <a:off x="7724775" y="4906034"/>
              <a:ext cx="98176" cy="187143"/>
            </a:xfrm>
            <a:custGeom>
              <a:avLst/>
              <a:gdLst/>
              <a:ahLst/>
              <a:cxnLst/>
              <a:rect l="0" t="0" r="0" b="0"/>
              <a:pathLst>
                <a:path w="98176" h="187143">
                  <a:moveTo>
                    <a:pt x="28575" y="37441"/>
                  </a:moveTo>
                  <a:lnTo>
                    <a:pt x="28575" y="37441"/>
                  </a:lnTo>
                  <a:lnTo>
                    <a:pt x="23519" y="37441"/>
                  </a:lnTo>
                  <a:lnTo>
                    <a:pt x="22030" y="36383"/>
                  </a:lnTo>
                  <a:lnTo>
                    <a:pt x="21037" y="34619"/>
                  </a:lnTo>
                  <a:lnTo>
                    <a:pt x="20375" y="32385"/>
                  </a:lnTo>
                  <a:lnTo>
                    <a:pt x="24499" y="19127"/>
                  </a:lnTo>
                  <a:lnTo>
                    <a:pt x="32408" y="10604"/>
                  </a:lnTo>
                  <a:lnTo>
                    <a:pt x="42978" y="4347"/>
                  </a:lnTo>
                  <a:lnTo>
                    <a:pt x="67011" y="329"/>
                  </a:lnTo>
                  <a:lnTo>
                    <a:pt x="73250" y="0"/>
                  </a:lnTo>
                  <a:lnTo>
                    <a:pt x="78466" y="1897"/>
                  </a:lnTo>
                  <a:lnTo>
                    <a:pt x="87085" y="9649"/>
                  </a:lnTo>
                  <a:lnTo>
                    <a:pt x="91622" y="17329"/>
                  </a:lnTo>
                  <a:lnTo>
                    <a:pt x="92831" y="20857"/>
                  </a:lnTo>
                  <a:lnTo>
                    <a:pt x="91352" y="30423"/>
                  </a:lnTo>
                  <a:lnTo>
                    <a:pt x="81780" y="53812"/>
                  </a:lnTo>
                  <a:lnTo>
                    <a:pt x="50024" y="94937"/>
                  </a:lnTo>
                  <a:lnTo>
                    <a:pt x="49224" y="97997"/>
                  </a:lnTo>
                  <a:lnTo>
                    <a:pt x="49750" y="100037"/>
                  </a:lnTo>
                  <a:lnTo>
                    <a:pt x="51157" y="101397"/>
                  </a:lnTo>
                  <a:lnTo>
                    <a:pt x="55545" y="103966"/>
                  </a:lnTo>
                  <a:lnTo>
                    <a:pt x="83831" y="126165"/>
                  </a:lnTo>
                  <a:lnTo>
                    <a:pt x="98051" y="144102"/>
                  </a:lnTo>
                  <a:lnTo>
                    <a:pt x="98175" y="149823"/>
                  </a:lnTo>
                  <a:lnTo>
                    <a:pt x="92670" y="164647"/>
                  </a:lnTo>
                  <a:lnTo>
                    <a:pt x="80345" y="176175"/>
                  </a:lnTo>
                  <a:lnTo>
                    <a:pt x="65342" y="183767"/>
                  </a:lnTo>
                  <a:lnTo>
                    <a:pt x="51619" y="187142"/>
                  </a:lnTo>
                  <a:lnTo>
                    <a:pt x="0" y="180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594"/>
          <p:cNvGrpSpPr/>
          <p:nvPr/>
        </p:nvGrpSpPr>
        <p:grpSpPr>
          <a:xfrm>
            <a:off x="7434535" y="5448853"/>
            <a:ext cx="385491" cy="197763"/>
            <a:chOff x="7434535" y="5448853"/>
            <a:chExt cx="385491" cy="197763"/>
          </a:xfrm>
        </p:grpSpPr>
        <p:sp>
          <p:nvSpPr>
            <p:cNvPr id="309" name="SMARTInkShape-2798"/>
            <p:cNvSpPr/>
            <p:nvPr>
              <p:custDataLst>
                <p:tags r:id="rId53"/>
              </p:custDataLst>
            </p:nvPr>
          </p:nvSpPr>
          <p:spPr>
            <a:xfrm>
              <a:off x="7434535" y="5487840"/>
              <a:ext cx="88992" cy="157563"/>
            </a:xfrm>
            <a:custGeom>
              <a:avLst/>
              <a:gdLst/>
              <a:ahLst/>
              <a:cxnLst/>
              <a:rect l="0" t="0" r="0" b="0"/>
              <a:pathLst>
                <a:path w="88992" h="157563">
                  <a:moveTo>
                    <a:pt x="52115" y="17610"/>
                  </a:moveTo>
                  <a:lnTo>
                    <a:pt x="52115" y="17610"/>
                  </a:lnTo>
                  <a:lnTo>
                    <a:pt x="52115" y="12554"/>
                  </a:lnTo>
                  <a:lnTo>
                    <a:pt x="53173" y="11065"/>
                  </a:lnTo>
                  <a:lnTo>
                    <a:pt x="54937" y="10071"/>
                  </a:lnTo>
                  <a:lnTo>
                    <a:pt x="57171" y="9409"/>
                  </a:lnTo>
                  <a:lnTo>
                    <a:pt x="58660" y="7909"/>
                  </a:lnTo>
                  <a:lnTo>
                    <a:pt x="60315" y="3421"/>
                  </a:lnTo>
                  <a:lnTo>
                    <a:pt x="59699" y="1800"/>
                  </a:lnTo>
                  <a:lnTo>
                    <a:pt x="58229" y="720"/>
                  </a:lnTo>
                  <a:lnTo>
                    <a:pt x="56191" y="0"/>
                  </a:lnTo>
                  <a:lnTo>
                    <a:pt x="48282" y="4845"/>
                  </a:lnTo>
                  <a:lnTo>
                    <a:pt x="38770" y="14052"/>
                  </a:lnTo>
                  <a:lnTo>
                    <a:pt x="17412" y="50664"/>
                  </a:lnTo>
                  <a:lnTo>
                    <a:pt x="2517" y="98044"/>
                  </a:lnTo>
                  <a:lnTo>
                    <a:pt x="0" y="106158"/>
                  </a:lnTo>
                  <a:lnTo>
                    <a:pt x="25" y="123639"/>
                  </a:lnTo>
                  <a:lnTo>
                    <a:pt x="1513" y="132747"/>
                  </a:lnTo>
                  <a:lnTo>
                    <a:pt x="8811" y="145687"/>
                  </a:lnTo>
                  <a:lnTo>
                    <a:pt x="13721" y="150620"/>
                  </a:lnTo>
                  <a:lnTo>
                    <a:pt x="24821" y="156100"/>
                  </a:lnTo>
                  <a:lnTo>
                    <a:pt x="30743" y="157562"/>
                  </a:lnTo>
                  <a:lnTo>
                    <a:pt x="45792" y="153542"/>
                  </a:lnTo>
                  <a:lnTo>
                    <a:pt x="69291" y="139378"/>
                  </a:lnTo>
                  <a:lnTo>
                    <a:pt x="76266" y="133714"/>
                  </a:lnTo>
                  <a:lnTo>
                    <a:pt x="84016" y="113308"/>
                  </a:lnTo>
                  <a:lnTo>
                    <a:pt x="88991" y="67206"/>
                  </a:lnTo>
                  <a:lnTo>
                    <a:pt x="84796" y="42300"/>
                  </a:lnTo>
                  <a:lnTo>
                    <a:pt x="71794" y="21516"/>
                  </a:lnTo>
                  <a:lnTo>
                    <a:pt x="63331" y="14055"/>
                  </a:lnTo>
                  <a:lnTo>
                    <a:pt x="59593" y="12065"/>
                  </a:lnTo>
                  <a:lnTo>
                    <a:pt x="56041" y="11796"/>
                  </a:lnTo>
                  <a:lnTo>
                    <a:pt x="49273" y="14321"/>
                  </a:lnTo>
                  <a:lnTo>
                    <a:pt x="48104" y="17534"/>
                  </a:lnTo>
                  <a:lnTo>
                    <a:pt x="52115" y="3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799"/>
            <p:cNvSpPr/>
            <p:nvPr>
              <p:custDataLst>
                <p:tags r:id="rId54"/>
              </p:custDataLst>
            </p:nvPr>
          </p:nvSpPr>
          <p:spPr>
            <a:xfrm>
              <a:off x="7591425" y="5581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393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800"/>
            <p:cNvSpPr/>
            <p:nvPr>
              <p:custDataLst>
                <p:tags r:id="rId55"/>
              </p:custDataLst>
            </p:nvPr>
          </p:nvSpPr>
          <p:spPr>
            <a:xfrm>
              <a:off x="7677150" y="5448853"/>
              <a:ext cx="142876" cy="197763"/>
            </a:xfrm>
            <a:custGeom>
              <a:avLst/>
              <a:gdLst/>
              <a:ahLst/>
              <a:cxnLst/>
              <a:rect l="0" t="0" r="0" b="0"/>
              <a:pathLst>
                <a:path w="142876" h="197763">
                  <a:moveTo>
                    <a:pt x="0" y="37547"/>
                  </a:moveTo>
                  <a:lnTo>
                    <a:pt x="0" y="37547"/>
                  </a:lnTo>
                  <a:lnTo>
                    <a:pt x="0" y="15157"/>
                  </a:lnTo>
                  <a:lnTo>
                    <a:pt x="2822" y="8899"/>
                  </a:lnTo>
                  <a:lnTo>
                    <a:pt x="5056" y="5749"/>
                  </a:lnTo>
                  <a:lnTo>
                    <a:pt x="8662" y="3648"/>
                  </a:lnTo>
                  <a:lnTo>
                    <a:pt x="23850" y="692"/>
                  </a:lnTo>
                  <a:lnTo>
                    <a:pt x="35648" y="0"/>
                  </a:lnTo>
                  <a:lnTo>
                    <a:pt x="45124" y="2515"/>
                  </a:lnTo>
                  <a:lnTo>
                    <a:pt x="49133" y="4667"/>
                  </a:lnTo>
                  <a:lnTo>
                    <a:pt x="59831" y="17809"/>
                  </a:lnTo>
                  <a:lnTo>
                    <a:pt x="64647" y="45222"/>
                  </a:lnTo>
                  <a:lnTo>
                    <a:pt x="61017" y="75099"/>
                  </a:lnTo>
                  <a:lnTo>
                    <a:pt x="53239" y="93947"/>
                  </a:lnTo>
                  <a:lnTo>
                    <a:pt x="30464" y="133952"/>
                  </a:lnTo>
                  <a:lnTo>
                    <a:pt x="16249" y="161012"/>
                  </a:lnTo>
                  <a:lnTo>
                    <a:pt x="6460" y="173025"/>
                  </a:lnTo>
                  <a:lnTo>
                    <a:pt x="5366" y="177607"/>
                  </a:lnTo>
                  <a:lnTo>
                    <a:pt x="6970" y="188343"/>
                  </a:lnTo>
                  <a:lnTo>
                    <a:pt x="9938" y="192053"/>
                  </a:lnTo>
                  <a:lnTo>
                    <a:pt x="18880" y="196175"/>
                  </a:lnTo>
                  <a:lnTo>
                    <a:pt x="56019" y="197762"/>
                  </a:lnTo>
                  <a:lnTo>
                    <a:pt x="99570" y="191185"/>
                  </a:lnTo>
                  <a:lnTo>
                    <a:pt x="142875" y="18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595"/>
          <p:cNvGrpSpPr/>
          <p:nvPr/>
        </p:nvGrpSpPr>
        <p:grpSpPr>
          <a:xfrm>
            <a:off x="7411041" y="5877362"/>
            <a:ext cx="355910" cy="247214"/>
            <a:chOff x="7411041" y="5877362"/>
            <a:chExt cx="355910" cy="247214"/>
          </a:xfrm>
        </p:grpSpPr>
        <p:sp>
          <p:nvSpPr>
            <p:cNvPr id="313" name="SMARTInkShape-2801"/>
            <p:cNvSpPr/>
            <p:nvPr>
              <p:custDataLst>
                <p:tags r:id="rId50"/>
              </p:custDataLst>
            </p:nvPr>
          </p:nvSpPr>
          <p:spPr>
            <a:xfrm>
              <a:off x="7411041" y="5925908"/>
              <a:ext cx="118395" cy="163186"/>
            </a:xfrm>
            <a:custGeom>
              <a:avLst/>
              <a:gdLst/>
              <a:ahLst/>
              <a:cxnLst/>
              <a:rect l="0" t="0" r="0" b="0"/>
              <a:pathLst>
                <a:path w="118395" h="163186">
                  <a:moveTo>
                    <a:pt x="56559" y="17692"/>
                  </a:moveTo>
                  <a:lnTo>
                    <a:pt x="56559" y="17692"/>
                  </a:lnTo>
                  <a:lnTo>
                    <a:pt x="61615" y="17692"/>
                  </a:lnTo>
                  <a:lnTo>
                    <a:pt x="63104" y="16634"/>
                  </a:lnTo>
                  <a:lnTo>
                    <a:pt x="64097" y="14870"/>
                  </a:lnTo>
                  <a:lnTo>
                    <a:pt x="65968" y="8560"/>
                  </a:lnTo>
                  <a:lnTo>
                    <a:pt x="66050" y="3227"/>
                  </a:lnTo>
                  <a:lnTo>
                    <a:pt x="65003" y="1698"/>
                  </a:lnTo>
                  <a:lnTo>
                    <a:pt x="63246" y="679"/>
                  </a:lnTo>
                  <a:lnTo>
                    <a:pt x="61017" y="0"/>
                  </a:lnTo>
                  <a:lnTo>
                    <a:pt x="58473" y="606"/>
                  </a:lnTo>
                  <a:lnTo>
                    <a:pt x="49835" y="6515"/>
                  </a:lnTo>
                  <a:lnTo>
                    <a:pt x="24580" y="31780"/>
                  </a:lnTo>
                  <a:lnTo>
                    <a:pt x="9516" y="58888"/>
                  </a:lnTo>
                  <a:lnTo>
                    <a:pt x="2404" y="85284"/>
                  </a:lnTo>
                  <a:lnTo>
                    <a:pt x="0" y="122648"/>
                  </a:lnTo>
                  <a:lnTo>
                    <a:pt x="5316" y="138775"/>
                  </a:lnTo>
                  <a:lnTo>
                    <a:pt x="20919" y="161319"/>
                  </a:lnTo>
                  <a:lnTo>
                    <a:pt x="26449" y="163185"/>
                  </a:lnTo>
                  <a:lnTo>
                    <a:pt x="41060" y="162436"/>
                  </a:lnTo>
                  <a:lnTo>
                    <a:pt x="52493" y="158575"/>
                  </a:lnTo>
                  <a:lnTo>
                    <a:pt x="100004" y="124968"/>
                  </a:lnTo>
                  <a:lnTo>
                    <a:pt x="107618" y="109820"/>
                  </a:lnTo>
                  <a:lnTo>
                    <a:pt x="118394" y="67023"/>
                  </a:lnTo>
                  <a:lnTo>
                    <a:pt x="109478" y="28984"/>
                  </a:lnTo>
                  <a:lnTo>
                    <a:pt x="100697" y="9279"/>
                  </a:lnTo>
                  <a:lnTo>
                    <a:pt x="95509" y="5733"/>
                  </a:lnTo>
                  <a:lnTo>
                    <a:pt x="81278" y="1794"/>
                  </a:lnTo>
                  <a:lnTo>
                    <a:pt x="76214" y="1801"/>
                  </a:lnTo>
                  <a:lnTo>
                    <a:pt x="72837" y="2865"/>
                  </a:lnTo>
                  <a:lnTo>
                    <a:pt x="62363" y="12176"/>
                  </a:lnTo>
                  <a:lnTo>
                    <a:pt x="61486" y="15073"/>
                  </a:lnTo>
                  <a:lnTo>
                    <a:pt x="66084" y="2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802"/>
            <p:cNvSpPr/>
            <p:nvPr>
              <p:custDataLst>
                <p:tags r:id="rId51"/>
              </p:custDataLst>
            </p:nvPr>
          </p:nvSpPr>
          <p:spPr>
            <a:xfrm>
              <a:off x="7629525" y="6010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803"/>
            <p:cNvSpPr/>
            <p:nvPr>
              <p:custDataLst>
                <p:tags r:id="rId52"/>
              </p:custDataLst>
            </p:nvPr>
          </p:nvSpPr>
          <p:spPr>
            <a:xfrm>
              <a:off x="7667625" y="5877362"/>
              <a:ext cx="99326" cy="247214"/>
            </a:xfrm>
            <a:custGeom>
              <a:avLst/>
              <a:gdLst/>
              <a:ahLst/>
              <a:cxnLst/>
              <a:rect l="0" t="0" r="0" b="0"/>
              <a:pathLst>
                <a:path w="99326" h="247214">
                  <a:moveTo>
                    <a:pt x="57150" y="28138"/>
                  </a:moveTo>
                  <a:lnTo>
                    <a:pt x="57150" y="28138"/>
                  </a:lnTo>
                  <a:lnTo>
                    <a:pt x="52094" y="28138"/>
                  </a:lnTo>
                  <a:lnTo>
                    <a:pt x="50605" y="27080"/>
                  </a:lnTo>
                  <a:lnTo>
                    <a:pt x="49612" y="25316"/>
                  </a:lnTo>
                  <a:lnTo>
                    <a:pt x="48950" y="23082"/>
                  </a:lnTo>
                  <a:lnTo>
                    <a:pt x="39540" y="10805"/>
                  </a:lnTo>
                  <a:lnTo>
                    <a:pt x="38527" y="4541"/>
                  </a:lnTo>
                  <a:lnTo>
                    <a:pt x="39443" y="2882"/>
                  </a:lnTo>
                  <a:lnTo>
                    <a:pt x="41112" y="1775"/>
                  </a:lnTo>
                  <a:lnTo>
                    <a:pt x="46848" y="546"/>
                  </a:lnTo>
                  <a:lnTo>
                    <a:pt x="56452" y="0"/>
                  </a:lnTo>
                  <a:lnTo>
                    <a:pt x="78815" y="9805"/>
                  </a:lnTo>
                  <a:lnTo>
                    <a:pt x="87946" y="17520"/>
                  </a:lnTo>
                  <a:lnTo>
                    <a:pt x="95908" y="33459"/>
                  </a:lnTo>
                  <a:lnTo>
                    <a:pt x="98863" y="41210"/>
                  </a:lnTo>
                  <a:lnTo>
                    <a:pt x="99325" y="58290"/>
                  </a:lnTo>
                  <a:lnTo>
                    <a:pt x="94945" y="75405"/>
                  </a:lnTo>
                  <a:lnTo>
                    <a:pt x="74886" y="103640"/>
                  </a:lnTo>
                  <a:lnTo>
                    <a:pt x="63974" y="114611"/>
                  </a:lnTo>
                  <a:lnTo>
                    <a:pt x="52940" y="121845"/>
                  </a:lnTo>
                  <a:lnTo>
                    <a:pt x="48141" y="129163"/>
                  </a:lnTo>
                  <a:lnTo>
                    <a:pt x="42603" y="131802"/>
                  </a:lnTo>
                  <a:lnTo>
                    <a:pt x="43219" y="132172"/>
                  </a:lnTo>
                  <a:lnTo>
                    <a:pt x="62536" y="137926"/>
                  </a:lnTo>
                  <a:lnTo>
                    <a:pt x="82265" y="151214"/>
                  </a:lnTo>
                  <a:lnTo>
                    <a:pt x="89479" y="159744"/>
                  </a:lnTo>
                  <a:lnTo>
                    <a:pt x="91403" y="163500"/>
                  </a:lnTo>
                  <a:lnTo>
                    <a:pt x="94111" y="183956"/>
                  </a:lnTo>
                  <a:lnTo>
                    <a:pt x="89099" y="198285"/>
                  </a:lnTo>
                  <a:lnTo>
                    <a:pt x="55497" y="238905"/>
                  </a:lnTo>
                  <a:lnTo>
                    <a:pt x="42657" y="243521"/>
                  </a:lnTo>
                  <a:lnTo>
                    <a:pt x="0" y="24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596"/>
          <p:cNvGrpSpPr/>
          <p:nvPr/>
        </p:nvGrpSpPr>
        <p:grpSpPr>
          <a:xfrm>
            <a:off x="7362825" y="6288449"/>
            <a:ext cx="409576" cy="489710"/>
            <a:chOff x="7362825" y="6288449"/>
            <a:chExt cx="409576" cy="489710"/>
          </a:xfrm>
        </p:grpSpPr>
        <p:sp>
          <p:nvSpPr>
            <p:cNvPr id="317" name="SMARTInkShape-2804"/>
            <p:cNvSpPr/>
            <p:nvPr>
              <p:custDataLst>
                <p:tags r:id="rId43"/>
              </p:custDataLst>
            </p:nvPr>
          </p:nvSpPr>
          <p:spPr>
            <a:xfrm>
              <a:off x="7362825" y="6327827"/>
              <a:ext cx="102278" cy="116725"/>
            </a:xfrm>
            <a:custGeom>
              <a:avLst/>
              <a:gdLst/>
              <a:ahLst/>
              <a:cxnLst/>
              <a:rect l="0" t="0" r="0" b="0"/>
              <a:pathLst>
                <a:path w="102278" h="116725">
                  <a:moveTo>
                    <a:pt x="0" y="15823"/>
                  </a:moveTo>
                  <a:lnTo>
                    <a:pt x="0" y="15823"/>
                  </a:lnTo>
                  <a:lnTo>
                    <a:pt x="43848" y="15823"/>
                  </a:lnTo>
                  <a:lnTo>
                    <a:pt x="58265" y="15823"/>
                  </a:lnTo>
                  <a:lnTo>
                    <a:pt x="60010" y="14765"/>
                  </a:lnTo>
                  <a:lnTo>
                    <a:pt x="60116" y="13001"/>
                  </a:lnTo>
                  <a:lnTo>
                    <a:pt x="59127" y="10767"/>
                  </a:lnTo>
                  <a:lnTo>
                    <a:pt x="57410" y="9278"/>
                  </a:lnTo>
                  <a:lnTo>
                    <a:pt x="52680" y="7622"/>
                  </a:lnTo>
                  <a:lnTo>
                    <a:pt x="49936" y="8239"/>
                  </a:lnTo>
                  <a:lnTo>
                    <a:pt x="44066" y="11747"/>
                  </a:lnTo>
                  <a:lnTo>
                    <a:pt x="25128" y="30226"/>
                  </a:lnTo>
                  <a:lnTo>
                    <a:pt x="10098" y="57081"/>
                  </a:lnTo>
                  <a:lnTo>
                    <a:pt x="2992" y="80612"/>
                  </a:lnTo>
                  <a:lnTo>
                    <a:pt x="1994" y="87591"/>
                  </a:lnTo>
                  <a:lnTo>
                    <a:pt x="3446" y="94359"/>
                  </a:lnTo>
                  <a:lnTo>
                    <a:pt x="10705" y="107526"/>
                  </a:lnTo>
                  <a:lnTo>
                    <a:pt x="17720" y="111883"/>
                  </a:lnTo>
                  <a:lnTo>
                    <a:pt x="36803" y="116724"/>
                  </a:lnTo>
                  <a:lnTo>
                    <a:pt x="53751" y="116054"/>
                  </a:lnTo>
                  <a:lnTo>
                    <a:pt x="68339" y="111171"/>
                  </a:lnTo>
                  <a:lnTo>
                    <a:pt x="81879" y="101944"/>
                  </a:lnTo>
                  <a:lnTo>
                    <a:pt x="92129" y="87966"/>
                  </a:lnTo>
                  <a:lnTo>
                    <a:pt x="101028" y="65068"/>
                  </a:lnTo>
                  <a:lnTo>
                    <a:pt x="102277" y="58179"/>
                  </a:lnTo>
                  <a:lnTo>
                    <a:pt x="93921" y="28255"/>
                  </a:lnTo>
                  <a:lnTo>
                    <a:pt x="83097" y="7748"/>
                  </a:lnTo>
                  <a:lnTo>
                    <a:pt x="78681" y="4089"/>
                  </a:lnTo>
                  <a:lnTo>
                    <a:pt x="68130" y="25"/>
                  </a:lnTo>
                  <a:lnTo>
                    <a:pt x="64470" y="0"/>
                  </a:lnTo>
                  <a:lnTo>
                    <a:pt x="62030" y="1041"/>
                  </a:lnTo>
                  <a:lnTo>
                    <a:pt x="57150" y="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805"/>
            <p:cNvSpPr/>
            <p:nvPr>
              <p:custDataLst>
                <p:tags r:id="rId44"/>
              </p:custDataLst>
            </p:nvPr>
          </p:nvSpPr>
          <p:spPr>
            <a:xfrm>
              <a:off x="7535600" y="6400800"/>
              <a:ext cx="8201" cy="9410"/>
            </a:xfrm>
            <a:custGeom>
              <a:avLst/>
              <a:gdLst/>
              <a:ahLst/>
              <a:cxnLst/>
              <a:rect l="0" t="0" r="0" b="0"/>
              <a:pathLst>
                <a:path w="8201" h="9410">
                  <a:moveTo>
                    <a:pt x="8200" y="0"/>
                  </a:moveTo>
                  <a:lnTo>
                    <a:pt x="8200" y="0"/>
                  </a:lnTo>
                  <a:lnTo>
                    <a:pt x="8200" y="5056"/>
                  </a:lnTo>
                  <a:lnTo>
                    <a:pt x="7142" y="6545"/>
                  </a:lnTo>
                  <a:lnTo>
                    <a:pt x="5378" y="7539"/>
                  </a:lnTo>
                  <a:lnTo>
                    <a:pt x="0" y="9132"/>
                  </a:lnTo>
                  <a:lnTo>
                    <a:pt x="4124" y="9409"/>
                  </a:lnTo>
                  <a:lnTo>
                    <a:pt x="5483" y="83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806"/>
            <p:cNvSpPr/>
            <p:nvPr>
              <p:custDataLst>
                <p:tags r:id="rId45"/>
              </p:custDataLst>
            </p:nvPr>
          </p:nvSpPr>
          <p:spPr>
            <a:xfrm>
              <a:off x="7605419" y="6288449"/>
              <a:ext cx="166982" cy="140927"/>
            </a:xfrm>
            <a:custGeom>
              <a:avLst/>
              <a:gdLst/>
              <a:ahLst/>
              <a:cxnLst/>
              <a:rect l="0" t="0" r="0" b="0"/>
              <a:pathLst>
                <a:path w="166982" h="140927">
                  <a:moveTo>
                    <a:pt x="5056" y="36151"/>
                  </a:moveTo>
                  <a:lnTo>
                    <a:pt x="5056" y="36151"/>
                  </a:lnTo>
                  <a:lnTo>
                    <a:pt x="0" y="26038"/>
                  </a:lnTo>
                  <a:lnTo>
                    <a:pt x="1685" y="22000"/>
                  </a:lnTo>
                  <a:lnTo>
                    <a:pt x="25583" y="4629"/>
                  </a:lnTo>
                  <a:lnTo>
                    <a:pt x="35698" y="974"/>
                  </a:lnTo>
                  <a:lnTo>
                    <a:pt x="41359" y="0"/>
                  </a:lnTo>
                  <a:lnTo>
                    <a:pt x="53293" y="1739"/>
                  </a:lnTo>
                  <a:lnTo>
                    <a:pt x="59439" y="3684"/>
                  </a:lnTo>
                  <a:lnTo>
                    <a:pt x="64595" y="8157"/>
                  </a:lnTo>
                  <a:lnTo>
                    <a:pt x="73145" y="21592"/>
                  </a:lnTo>
                  <a:lnTo>
                    <a:pt x="78852" y="41950"/>
                  </a:lnTo>
                  <a:lnTo>
                    <a:pt x="77537" y="48484"/>
                  </a:lnTo>
                  <a:lnTo>
                    <a:pt x="48622" y="93464"/>
                  </a:lnTo>
                  <a:lnTo>
                    <a:pt x="29576" y="118459"/>
                  </a:lnTo>
                  <a:lnTo>
                    <a:pt x="27752" y="122773"/>
                  </a:lnTo>
                  <a:lnTo>
                    <a:pt x="27595" y="126708"/>
                  </a:lnTo>
                  <a:lnTo>
                    <a:pt x="30242" y="133901"/>
                  </a:lnTo>
                  <a:lnTo>
                    <a:pt x="34547" y="136243"/>
                  </a:lnTo>
                  <a:lnTo>
                    <a:pt x="67091" y="140001"/>
                  </a:lnTo>
                  <a:lnTo>
                    <a:pt x="113971" y="140743"/>
                  </a:lnTo>
                  <a:lnTo>
                    <a:pt x="166981" y="14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807"/>
            <p:cNvSpPr/>
            <p:nvPr>
              <p:custDataLst>
                <p:tags r:id="rId46"/>
              </p:custDataLst>
            </p:nvPr>
          </p:nvSpPr>
          <p:spPr>
            <a:xfrm>
              <a:off x="7400959" y="6604328"/>
              <a:ext cx="139003" cy="173831"/>
            </a:xfrm>
            <a:custGeom>
              <a:avLst/>
              <a:gdLst/>
              <a:ahLst/>
              <a:cxnLst/>
              <a:rect l="0" t="0" r="0" b="0"/>
              <a:pathLst>
                <a:path w="139003" h="173831">
                  <a:moveTo>
                    <a:pt x="9491" y="6022"/>
                  </a:moveTo>
                  <a:lnTo>
                    <a:pt x="9491" y="6022"/>
                  </a:lnTo>
                  <a:lnTo>
                    <a:pt x="2946" y="51608"/>
                  </a:lnTo>
                  <a:lnTo>
                    <a:pt x="359" y="92942"/>
                  </a:lnTo>
                  <a:lnTo>
                    <a:pt x="44" y="134512"/>
                  </a:lnTo>
                  <a:lnTo>
                    <a:pt x="0" y="147089"/>
                  </a:lnTo>
                  <a:lnTo>
                    <a:pt x="5625" y="159030"/>
                  </a:lnTo>
                  <a:lnTo>
                    <a:pt x="10089" y="165177"/>
                  </a:lnTo>
                  <a:lnTo>
                    <a:pt x="16239" y="169276"/>
                  </a:lnTo>
                  <a:lnTo>
                    <a:pt x="31540" y="173830"/>
                  </a:lnTo>
                  <a:lnTo>
                    <a:pt x="63061" y="171336"/>
                  </a:lnTo>
                  <a:lnTo>
                    <a:pt x="89099" y="163895"/>
                  </a:lnTo>
                  <a:lnTo>
                    <a:pt x="110219" y="149930"/>
                  </a:lnTo>
                  <a:lnTo>
                    <a:pt x="129883" y="117218"/>
                  </a:lnTo>
                  <a:lnTo>
                    <a:pt x="139002" y="84125"/>
                  </a:lnTo>
                  <a:lnTo>
                    <a:pt x="136647" y="49155"/>
                  </a:lnTo>
                  <a:lnTo>
                    <a:pt x="129246" y="27152"/>
                  </a:lnTo>
                  <a:lnTo>
                    <a:pt x="115294" y="8872"/>
                  </a:lnTo>
                  <a:lnTo>
                    <a:pt x="100964" y="1997"/>
                  </a:lnTo>
                  <a:lnTo>
                    <a:pt x="86129" y="0"/>
                  </a:lnTo>
                  <a:lnTo>
                    <a:pt x="76007" y="2640"/>
                  </a:lnTo>
                  <a:lnTo>
                    <a:pt x="72886" y="4826"/>
                  </a:lnTo>
                  <a:lnTo>
                    <a:pt x="66641" y="15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808"/>
            <p:cNvSpPr/>
            <p:nvPr>
              <p:custDataLst>
                <p:tags r:id="rId47"/>
              </p:custDataLst>
            </p:nvPr>
          </p:nvSpPr>
          <p:spPr>
            <a:xfrm>
              <a:off x="7592750" y="6715125"/>
              <a:ext cx="8201" cy="22773"/>
            </a:xfrm>
            <a:custGeom>
              <a:avLst/>
              <a:gdLst/>
              <a:ahLst/>
              <a:cxnLst/>
              <a:rect l="0" t="0" r="0" b="0"/>
              <a:pathLst>
                <a:path w="8201" h="22773">
                  <a:moveTo>
                    <a:pt x="8200" y="0"/>
                  </a:moveTo>
                  <a:lnTo>
                    <a:pt x="8200" y="0"/>
                  </a:lnTo>
                  <a:lnTo>
                    <a:pt x="8200" y="10113"/>
                  </a:lnTo>
                  <a:lnTo>
                    <a:pt x="5378" y="17900"/>
                  </a:lnTo>
                  <a:lnTo>
                    <a:pt x="3144" y="21458"/>
                  </a:lnTo>
                  <a:lnTo>
                    <a:pt x="1655" y="22772"/>
                  </a:lnTo>
                  <a:lnTo>
                    <a:pt x="662" y="22590"/>
                  </a:lnTo>
                  <a:lnTo>
                    <a:pt x="0" y="21410"/>
                  </a:lnTo>
                  <a:lnTo>
                    <a:pt x="616" y="1956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809"/>
            <p:cNvSpPr/>
            <p:nvPr>
              <p:custDataLst>
                <p:tags r:id="rId48"/>
              </p:custDataLst>
            </p:nvPr>
          </p:nvSpPr>
          <p:spPr>
            <a:xfrm>
              <a:off x="7705725" y="6567194"/>
              <a:ext cx="18658" cy="205082"/>
            </a:xfrm>
            <a:custGeom>
              <a:avLst/>
              <a:gdLst/>
              <a:ahLst/>
              <a:cxnLst/>
              <a:rect l="0" t="0" r="0" b="0"/>
              <a:pathLst>
                <a:path w="18658" h="205082">
                  <a:moveTo>
                    <a:pt x="9525" y="5056"/>
                  </a:moveTo>
                  <a:lnTo>
                    <a:pt x="9525" y="5056"/>
                  </a:lnTo>
                  <a:lnTo>
                    <a:pt x="14581" y="0"/>
                  </a:lnTo>
                  <a:lnTo>
                    <a:pt x="16070" y="1685"/>
                  </a:lnTo>
                  <a:lnTo>
                    <a:pt x="18657" y="30640"/>
                  </a:lnTo>
                  <a:lnTo>
                    <a:pt x="11459" y="77308"/>
                  </a:lnTo>
                  <a:lnTo>
                    <a:pt x="9780" y="122207"/>
                  </a:lnTo>
                  <a:lnTo>
                    <a:pt x="8542" y="161241"/>
                  </a:lnTo>
                  <a:lnTo>
                    <a:pt x="0" y="20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810"/>
            <p:cNvSpPr/>
            <p:nvPr>
              <p:custDataLst>
                <p:tags r:id="rId49"/>
              </p:custDataLst>
            </p:nvPr>
          </p:nvSpPr>
          <p:spPr>
            <a:xfrm>
              <a:off x="7362825" y="65722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5" y="37042"/>
                  </a:lnTo>
                  <a:lnTo>
                    <a:pt x="7538" y="35278"/>
                  </a:lnTo>
                  <a:lnTo>
                    <a:pt x="9491" y="28691"/>
                  </a:lnTo>
                  <a:lnTo>
                    <a:pt x="14571" y="28609"/>
                  </a:lnTo>
                  <a:lnTo>
                    <a:pt x="46722" y="13502"/>
                  </a:lnTo>
                  <a:lnTo>
                    <a:pt x="90363" y="233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597"/>
          <p:cNvGrpSpPr/>
          <p:nvPr/>
        </p:nvGrpSpPr>
        <p:grpSpPr>
          <a:xfrm>
            <a:off x="9591675" y="3295650"/>
            <a:ext cx="211631" cy="495301"/>
            <a:chOff x="9591675" y="3295650"/>
            <a:chExt cx="211631" cy="495301"/>
          </a:xfrm>
        </p:grpSpPr>
        <p:sp>
          <p:nvSpPr>
            <p:cNvPr id="325" name="SMARTInkShape-2811"/>
            <p:cNvSpPr/>
            <p:nvPr>
              <p:custDataLst>
                <p:tags r:id="rId41"/>
              </p:custDataLst>
            </p:nvPr>
          </p:nvSpPr>
          <p:spPr>
            <a:xfrm>
              <a:off x="9591675" y="3677169"/>
              <a:ext cx="211631" cy="113782"/>
            </a:xfrm>
            <a:custGeom>
              <a:avLst/>
              <a:gdLst/>
              <a:ahLst/>
              <a:cxnLst/>
              <a:rect l="0" t="0" r="0" b="0"/>
              <a:pathLst>
                <a:path w="211631" h="113782">
                  <a:moveTo>
                    <a:pt x="0" y="9006"/>
                  </a:moveTo>
                  <a:lnTo>
                    <a:pt x="0" y="9006"/>
                  </a:lnTo>
                  <a:lnTo>
                    <a:pt x="0" y="14063"/>
                  </a:lnTo>
                  <a:lnTo>
                    <a:pt x="2117" y="15552"/>
                  </a:lnTo>
                  <a:lnTo>
                    <a:pt x="44240" y="25896"/>
                  </a:lnTo>
                  <a:lnTo>
                    <a:pt x="82770" y="26713"/>
                  </a:lnTo>
                  <a:lnTo>
                    <a:pt x="127695" y="19817"/>
                  </a:lnTo>
                  <a:lnTo>
                    <a:pt x="169236" y="11181"/>
                  </a:lnTo>
                  <a:lnTo>
                    <a:pt x="211079" y="648"/>
                  </a:lnTo>
                  <a:lnTo>
                    <a:pt x="211630" y="259"/>
                  </a:lnTo>
                  <a:lnTo>
                    <a:pt x="210936" y="0"/>
                  </a:lnTo>
                  <a:lnTo>
                    <a:pt x="204903" y="4691"/>
                  </a:lnTo>
                  <a:lnTo>
                    <a:pt x="186838" y="24421"/>
                  </a:lnTo>
                  <a:lnTo>
                    <a:pt x="168629" y="66932"/>
                  </a:lnTo>
                  <a:lnTo>
                    <a:pt x="161925" y="11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812"/>
            <p:cNvSpPr/>
            <p:nvPr>
              <p:custDataLst>
                <p:tags r:id="rId42"/>
              </p:custDataLst>
            </p:nvPr>
          </p:nvSpPr>
          <p:spPr>
            <a:xfrm>
              <a:off x="9696450" y="3295650"/>
              <a:ext cx="66676" cy="419101"/>
            </a:xfrm>
            <a:custGeom>
              <a:avLst/>
              <a:gdLst/>
              <a:ahLst/>
              <a:cxnLst/>
              <a:rect l="0" t="0" r="0" b="0"/>
              <a:pathLst>
                <a:path w="66676" h="419101">
                  <a:moveTo>
                    <a:pt x="66675" y="0"/>
                  </a:moveTo>
                  <a:lnTo>
                    <a:pt x="66675" y="0"/>
                  </a:lnTo>
                  <a:lnTo>
                    <a:pt x="63851" y="31084"/>
                  </a:lnTo>
                  <a:lnTo>
                    <a:pt x="50429" y="78647"/>
                  </a:lnTo>
                  <a:lnTo>
                    <a:pt x="42223" y="119023"/>
                  </a:lnTo>
                  <a:lnTo>
                    <a:pt x="38264" y="157209"/>
                  </a:lnTo>
                  <a:lnTo>
                    <a:pt x="27980" y="199094"/>
                  </a:lnTo>
                  <a:lnTo>
                    <a:pt x="20814" y="242998"/>
                  </a:lnTo>
                  <a:lnTo>
                    <a:pt x="11794" y="286948"/>
                  </a:lnTo>
                  <a:lnTo>
                    <a:pt x="3965" y="328203"/>
                  </a:lnTo>
                  <a:lnTo>
                    <a:pt x="784" y="374961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598"/>
          <p:cNvGrpSpPr/>
          <p:nvPr/>
        </p:nvGrpSpPr>
        <p:grpSpPr>
          <a:xfrm>
            <a:off x="8687381" y="4945307"/>
            <a:ext cx="580445" cy="1855544"/>
            <a:chOff x="8687381" y="4945307"/>
            <a:chExt cx="580445" cy="1855544"/>
          </a:xfrm>
        </p:grpSpPr>
        <p:sp>
          <p:nvSpPr>
            <p:cNvPr id="328" name="SMARTInkShape-2813"/>
            <p:cNvSpPr/>
            <p:nvPr>
              <p:custDataLst>
                <p:tags r:id="rId30"/>
              </p:custDataLst>
            </p:nvPr>
          </p:nvSpPr>
          <p:spPr>
            <a:xfrm>
              <a:off x="8965410" y="4945307"/>
              <a:ext cx="99927" cy="150950"/>
            </a:xfrm>
            <a:custGeom>
              <a:avLst/>
              <a:gdLst/>
              <a:ahLst/>
              <a:cxnLst/>
              <a:rect l="0" t="0" r="0" b="0"/>
              <a:pathLst>
                <a:path w="99927" h="150950">
                  <a:moveTo>
                    <a:pt x="64290" y="26743"/>
                  </a:moveTo>
                  <a:lnTo>
                    <a:pt x="64290" y="26743"/>
                  </a:lnTo>
                  <a:lnTo>
                    <a:pt x="64290" y="4353"/>
                  </a:lnTo>
                  <a:lnTo>
                    <a:pt x="63232" y="2291"/>
                  </a:lnTo>
                  <a:lnTo>
                    <a:pt x="61468" y="917"/>
                  </a:lnTo>
                  <a:lnTo>
                    <a:pt x="59233" y="0"/>
                  </a:lnTo>
                  <a:lnTo>
                    <a:pt x="56685" y="448"/>
                  </a:lnTo>
                  <a:lnTo>
                    <a:pt x="51033" y="3768"/>
                  </a:lnTo>
                  <a:lnTo>
                    <a:pt x="25281" y="45799"/>
                  </a:lnTo>
                  <a:lnTo>
                    <a:pt x="2983" y="91302"/>
                  </a:lnTo>
                  <a:lnTo>
                    <a:pt x="0" y="102356"/>
                  </a:lnTo>
                  <a:lnTo>
                    <a:pt x="3379" y="124641"/>
                  </a:lnTo>
                  <a:lnTo>
                    <a:pt x="16139" y="146297"/>
                  </a:lnTo>
                  <a:lnTo>
                    <a:pt x="23722" y="149837"/>
                  </a:lnTo>
                  <a:lnTo>
                    <a:pt x="43438" y="150949"/>
                  </a:lnTo>
                  <a:lnTo>
                    <a:pt x="68224" y="145624"/>
                  </a:lnTo>
                  <a:lnTo>
                    <a:pt x="74321" y="140922"/>
                  </a:lnTo>
                  <a:lnTo>
                    <a:pt x="95271" y="111786"/>
                  </a:lnTo>
                  <a:lnTo>
                    <a:pt x="99227" y="98406"/>
                  </a:lnTo>
                  <a:lnTo>
                    <a:pt x="99926" y="81876"/>
                  </a:lnTo>
                  <a:lnTo>
                    <a:pt x="96709" y="63947"/>
                  </a:lnTo>
                  <a:lnTo>
                    <a:pt x="83891" y="41059"/>
                  </a:lnTo>
                  <a:lnTo>
                    <a:pt x="75471" y="33106"/>
                  </a:lnTo>
                  <a:lnTo>
                    <a:pt x="68201" y="29571"/>
                  </a:lnTo>
                  <a:lnTo>
                    <a:pt x="54765" y="2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14"/>
            <p:cNvSpPr/>
            <p:nvPr>
              <p:custDataLst>
                <p:tags r:id="rId31"/>
              </p:custDataLst>
            </p:nvPr>
          </p:nvSpPr>
          <p:spPr>
            <a:xfrm>
              <a:off x="9124950" y="5057775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0"/>
                  </a:moveTo>
                  <a:lnTo>
                    <a:pt x="0" y="0"/>
                  </a:lnTo>
                  <a:lnTo>
                    <a:pt x="9134" y="91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815"/>
            <p:cNvSpPr/>
            <p:nvPr>
              <p:custDataLst>
                <p:tags r:id="rId32"/>
              </p:custDataLst>
            </p:nvPr>
          </p:nvSpPr>
          <p:spPr>
            <a:xfrm>
              <a:off x="9258300" y="4947512"/>
              <a:ext cx="9526" cy="186464"/>
            </a:xfrm>
            <a:custGeom>
              <a:avLst/>
              <a:gdLst/>
              <a:ahLst/>
              <a:cxnLst/>
              <a:rect l="0" t="0" r="0" b="0"/>
              <a:pathLst>
                <a:path w="9526" h="186464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2344"/>
                  </a:lnTo>
                  <a:lnTo>
                    <a:pt x="1985" y="28618"/>
                  </a:lnTo>
                  <a:lnTo>
                    <a:pt x="261" y="73759"/>
                  </a:lnTo>
                  <a:lnTo>
                    <a:pt x="34" y="117947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16"/>
            <p:cNvSpPr/>
            <p:nvPr>
              <p:custDataLst>
                <p:tags r:id="rId33"/>
              </p:custDataLst>
            </p:nvPr>
          </p:nvSpPr>
          <p:spPr>
            <a:xfrm>
              <a:off x="9002130" y="5486400"/>
              <a:ext cx="129713" cy="155331"/>
            </a:xfrm>
            <a:custGeom>
              <a:avLst/>
              <a:gdLst/>
              <a:ahLst/>
              <a:cxnLst/>
              <a:rect l="0" t="0" r="0" b="0"/>
              <a:pathLst>
                <a:path w="129713" h="155331">
                  <a:moveTo>
                    <a:pt x="94245" y="28575"/>
                  </a:moveTo>
                  <a:lnTo>
                    <a:pt x="94245" y="28575"/>
                  </a:lnTo>
                  <a:lnTo>
                    <a:pt x="94245" y="6185"/>
                  </a:lnTo>
                  <a:lnTo>
                    <a:pt x="93187" y="4123"/>
                  </a:lnTo>
                  <a:lnTo>
                    <a:pt x="91423" y="2749"/>
                  </a:lnTo>
                  <a:lnTo>
                    <a:pt x="86640" y="1222"/>
                  </a:lnTo>
                  <a:lnTo>
                    <a:pt x="80988" y="543"/>
                  </a:lnTo>
                  <a:lnTo>
                    <a:pt x="61742" y="10274"/>
                  </a:lnTo>
                  <a:lnTo>
                    <a:pt x="26489" y="39738"/>
                  </a:lnTo>
                  <a:lnTo>
                    <a:pt x="10434" y="60457"/>
                  </a:lnTo>
                  <a:lnTo>
                    <a:pt x="4079" y="80492"/>
                  </a:lnTo>
                  <a:lnTo>
                    <a:pt x="0" y="117734"/>
                  </a:lnTo>
                  <a:lnTo>
                    <a:pt x="4350" y="138836"/>
                  </a:lnTo>
                  <a:lnTo>
                    <a:pt x="9973" y="144416"/>
                  </a:lnTo>
                  <a:lnTo>
                    <a:pt x="27510" y="153438"/>
                  </a:lnTo>
                  <a:lnTo>
                    <a:pt x="43771" y="155330"/>
                  </a:lnTo>
                  <a:lnTo>
                    <a:pt x="76514" y="147923"/>
                  </a:lnTo>
                  <a:lnTo>
                    <a:pt x="94047" y="139314"/>
                  </a:lnTo>
                  <a:lnTo>
                    <a:pt x="124376" y="104214"/>
                  </a:lnTo>
                  <a:lnTo>
                    <a:pt x="128802" y="90768"/>
                  </a:lnTo>
                  <a:lnTo>
                    <a:pt x="129712" y="74208"/>
                  </a:lnTo>
                  <a:lnTo>
                    <a:pt x="124274" y="49152"/>
                  </a:lnTo>
                  <a:lnTo>
                    <a:pt x="114902" y="33026"/>
                  </a:lnTo>
                  <a:lnTo>
                    <a:pt x="104837" y="21380"/>
                  </a:lnTo>
                  <a:lnTo>
                    <a:pt x="77157" y="7981"/>
                  </a:lnTo>
                  <a:lnTo>
                    <a:pt x="37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17"/>
            <p:cNvSpPr/>
            <p:nvPr>
              <p:custDataLst>
                <p:tags r:id="rId34"/>
              </p:custDataLst>
            </p:nvPr>
          </p:nvSpPr>
          <p:spPr>
            <a:xfrm>
              <a:off x="8871117" y="5929838"/>
              <a:ext cx="103044" cy="134884"/>
            </a:xfrm>
            <a:custGeom>
              <a:avLst/>
              <a:gdLst/>
              <a:ahLst/>
              <a:cxnLst/>
              <a:rect l="0" t="0" r="0" b="0"/>
              <a:pathLst>
                <a:path w="103044" h="134884">
                  <a:moveTo>
                    <a:pt x="53808" y="51862"/>
                  </a:moveTo>
                  <a:lnTo>
                    <a:pt x="53808" y="51862"/>
                  </a:lnTo>
                  <a:lnTo>
                    <a:pt x="53808" y="46806"/>
                  </a:lnTo>
                  <a:lnTo>
                    <a:pt x="56630" y="41501"/>
                  </a:lnTo>
                  <a:lnTo>
                    <a:pt x="60354" y="35615"/>
                  </a:lnTo>
                  <a:lnTo>
                    <a:pt x="62745" y="23214"/>
                  </a:lnTo>
                  <a:lnTo>
                    <a:pt x="63299" y="1058"/>
                  </a:lnTo>
                  <a:lnTo>
                    <a:pt x="61194" y="0"/>
                  </a:lnTo>
                  <a:lnTo>
                    <a:pt x="53210" y="1649"/>
                  </a:lnTo>
                  <a:lnTo>
                    <a:pt x="36814" y="13583"/>
                  </a:lnTo>
                  <a:lnTo>
                    <a:pt x="7935" y="54006"/>
                  </a:lnTo>
                  <a:lnTo>
                    <a:pt x="0" y="86129"/>
                  </a:lnTo>
                  <a:lnTo>
                    <a:pt x="2705" y="112344"/>
                  </a:lnTo>
                  <a:lnTo>
                    <a:pt x="10208" y="128462"/>
                  </a:lnTo>
                  <a:lnTo>
                    <a:pt x="14160" y="131504"/>
                  </a:lnTo>
                  <a:lnTo>
                    <a:pt x="24192" y="134883"/>
                  </a:lnTo>
                  <a:lnTo>
                    <a:pt x="51854" y="131729"/>
                  </a:lnTo>
                  <a:lnTo>
                    <a:pt x="81804" y="119036"/>
                  </a:lnTo>
                  <a:lnTo>
                    <a:pt x="95532" y="107823"/>
                  </a:lnTo>
                  <a:lnTo>
                    <a:pt x="100673" y="101869"/>
                  </a:lnTo>
                  <a:lnTo>
                    <a:pt x="103043" y="93666"/>
                  </a:lnTo>
                  <a:lnTo>
                    <a:pt x="101322" y="64014"/>
                  </a:lnTo>
                  <a:lnTo>
                    <a:pt x="88300" y="27226"/>
                  </a:lnTo>
                  <a:lnTo>
                    <a:pt x="79368" y="16923"/>
                  </a:lnTo>
                  <a:lnTo>
                    <a:pt x="74023" y="12694"/>
                  </a:lnTo>
                  <a:lnTo>
                    <a:pt x="69402" y="10934"/>
                  </a:lnTo>
                  <a:lnTo>
                    <a:pt x="65262" y="10818"/>
                  </a:lnTo>
                  <a:lnTo>
                    <a:pt x="61444" y="11800"/>
                  </a:lnTo>
                  <a:lnTo>
                    <a:pt x="59957" y="13512"/>
                  </a:lnTo>
                  <a:lnTo>
                    <a:pt x="63333" y="23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818"/>
            <p:cNvSpPr/>
            <p:nvPr>
              <p:custDataLst>
                <p:tags r:id="rId35"/>
              </p:custDataLst>
            </p:nvPr>
          </p:nvSpPr>
          <p:spPr>
            <a:xfrm>
              <a:off x="9058275" y="5991225"/>
              <a:ext cx="9526" cy="27252"/>
            </a:xfrm>
            <a:custGeom>
              <a:avLst/>
              <a:gdLst/>
              <a:ahLst/>
              <a:cxnLst/>
              <a:rect l="0" t="0" r="0" b="0"/>
              <a:pathLst>
                <a:path w="9526" h="27252">
                  <a:moveTo>
                    <a:pt x="0" y="19050"/>
                  </a:moveTo>
                  <a:lnTo>
                    <a:pt x="0" y="19050"/>
                  </a:lnTo>
                  <a:lnTo>
                    <a:pt x="5057" y="24106"/>
                  </a:lnTo>
                  <a:lnTo>
                    <a:pt x="5488" y="25595"/>
                  </a:lnTo>
                  <a:lnTo>
                    <a:pt x="4717" y="26589"/>
                  </a:lnTo>
                  <a:lnTo>
                    <a:pt x="3145" y="27251"/>
                  </a:lnTo>
                  <a:lnTo>
                    <a:pt x="2096" y="25575"/>
                  </a:lnTo>
                  <a:lnTo>
                    <a:pt x="276" y="1205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819"/>
            <p:cNvSpPr/>
            <p:nvPr>
              <p:custDataLst>
                <p:tags r:id="rId36"/>
              </p:custDataLst>
            </p:nvPr>
          </p:nvSpPr>
          <p:spPr>
            <a:xfrm>
              <a:off x="9163050" y="5886450"/>
              <a:ext cx="19041" cy="180976"/>
            </a:xfrm>
            <a:custGeom>
              <a:avLst/>
              <a:gdLst/>
              <a:ahLst/>
              <a:cxnLst/>
              <a:rect l="0" t="0" r="0" b="0"/>
              <a:pathLst>
                <a:path w="19041" h="18097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5" y="2822"/>
                  </a:lnTo>
                  <a:lnTo>
                    <a:pt x="18659" y="13257"/>
                  </a:lnTo>
                  <a:lnTo>
                    <a:pt x="18998" y="59732"/>
                  </a:lnTo>
                  <a:lnTo>
                    <a:pt x="19040" y="98347"/>
                  </a:lnTo>
                  <a:lnTo>
                    <a:pt x="11443" y="14050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20"/>
            <p:cNvSpPr/>
            <p:nvPr>
              <p:custDataLst>
                <p:tags r:id="rId37"/>
              </p:custDataLst>
            </p:nvPr>
          </p:nvSpPr>
          <p:spPr>
            <a:xfrm>
              <a:off x="8893668" y="6301653"/>
              <a:ext cx="152621" cy="163836"/>
            </a:xfrm>
            <a:custGeom>
              <a:avLst/>
              <a:gdLst/>
              <a:ahLst/>
              <a:cxnLst/>
              <a:rect l="0" t="0" r="0" b="0"/>
              <a:pathLst>
                <a:path w="152621" h="163836">
                  <a:moveTo>
                    <a:pt x="31257" y="51522"/>
                  </a:moveTo>
                  <a:lnTo>
                    <a:pt x="31257" y="51522"/>
                  </a:lnTo>
                  <a:lnTo>
                    <a:pt x="52715" y="38265"/>
                  </a:lnTo>
                  <a:lnTo>
                    <a:pt x="56669" y="32224"/>
                  </a:lnTo>
                  <a:lnTo>
                    <a:pt x="58895" y="22874"/>
                  </a:lnTo>
                  <a:lnTo>
                    <a:pt x="59647" y="10232"/>
                  </a:lnTo>
                  <a:lnTo>
                    <a:pt x="58651" y="9179"/>
                  </a:lnTo>
                  <a:lnTo>
                    <a:pt x="56928" y="9535"/>
                  </a:lnTo>
                  <a:lnTo>
                    <a:pt x="35970" y="22631"/>
                  </a:lnTo>
                  <a:lnTo>
                    <a:pt x="19131" y="44726"/>
                  </a:lnTo>
                  <a:lnTo>
                    <a:pt x="0" y="89982"/>
                  </a:lnTo>
                  <a:lnTo>
                    <a:pt x="241" y="123361"/>
                  </a:lnTo>
                  <a:lnTo>
                    <a:pt x="7241" y="142011"/>
                  </a:lnTo>
                  <a:lnTo>
                    <a:pt x="12071" y="149949"/>
                  </a:lnTo>
                  <a:lnTo>
                    <a:pt x="18467" y="155240"/>
                  </a:lnTo>
                  <a:lnTo>
                    <a:pt x="34039" y="161119"/>
                  </a:lnTo>
                  <a:lnTo>
                    <a:pt x="75395" y="163835"/>
                  </a:lnTo>
                  <a:lnTo>
                    <a:pt x="91796" y="160353"/>
                  </a:lnTo>
                  <a:lnTo>
                    <a:pt x="112930" y="147386"/>
                  </a:lnTo>
                  <a:lnTo>
                    <a:pt x="137976" y="124040"/>
                  </a:lnTo>
                  <a:lnTo>
                    <a:pt x="146773" y="111622"/>
                  </a:lnTo>
                  <a:lnTo>
                    <a:pt x="152620" y="87673"/>
                  </a:lnTo>
                  <a:lnTo>
                    <a:pt x="149296" y="60470"/>
                  </a:lnTo>
                  <a:lnTo>
                    <a:pt x="141609" y="37357"/>
                  </a:lnTo>
                  <a:lnTo>
                    <a:pt x="122514" y="17104"/>
                  </a:lnTo>
                  <a:lnTo>
                    <a:pt x="106862" y="7811"/>
                  </a:lnTo>
                  <a:lnTo>
                    <a:pt x="85409" y="0"/>
                  </a:lnTo>
                  <a:lnTo>
                    <a:pt x="77942" y="241"/>
                  </a:lnTo>
                  <a:lnTo>
                    <a:pt x="50307" y="1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21"/>
            <p:cNvSpPr/>
            <p:nvPr>
              <p:custDataLst>
                <p:tags r:id="rId38"/>
              </p:custDataLst>
            </p:nvPr>
          </p:nvSpPr>
          <p:spPr>
            <a:xfrm>
              <a:off x="8687381" y="6640866"/>
              <a:ext cx="85145" cy="151468"/>
            </a:xfrm>
            <a:custGeom>
              <a:avLst/>
              <a:gdLst/>
              <a:ahLst/>
              <a:cxnLst/>
              <a:rect l="0" t="0" r="0" b="0"/>
              <a:pathLst>
                <a:path w="85145" h="151468">
                  <a:moveTo>
                    <a:pt x="85144" y="7584"/>
                  </a:moveTo>
                  <a:lnTo>
                    <a:pt x="85144" y="7584"/>
                  </a:lnTo>
                  <a:lnTo>
                    <a:pt x="80087" y="2528"/>
                  </a:lnTo>
                  <a:lnTo>
                    <a:pt x="71960" y="46"/>
                  </a:lnTo>
                  <a:lnTo>
                    <a:pt x="60235" y="0"/>
                  </a:lnTo>
                  <a:lnTo>
                    <a:pt x="44440" y="3508"/>
                  </a:lnTo>
                  <a:lnTo>
                    <a:pt x="32481" y="11417"/>
                  </a:lnTo>
                  <a:lnTo>
                    <a:pt x="23638" y="23046"/>
                  </a:lnTo>
                  <a:lnTo>
                    <a:pt x="3827" y="61688"/>
                  </a:lnTo>
                  <a:lnTo>
                    <a:pt x="0" y="93574"/>
                  </a:lnTo>
                  <a:lnTo>
                    <a:pt x="4647" y="115260"/>
                  </a:lnTo>
                  <a:lnTo>
                    <a:pt x="21825" y="148305"/>
                  </a:lnTo>
                  <a:lnTo>
                    <a:pt x="29172" y="151140"/>
                  </a:lnTo>
                  <a:lnTo>
                    <a:pt x="51449" y="151467"/>
                  </a:lnTo>
                  <a:lnTo>
                    <a:pt x="61622" y="146897"/>
                  </a:lnTo>
                  <a:lnTo>
                    <a:pt x="78570" y="130532"/>
                  </a:lnTo>
                  <a:lnTo>
                    <a:pt x="82878" y="121299"/>
                  </a:lnTo>
                  <a:lnTo>
                    <a:pt x="85055" y="84295"/>
                  </a:lnTo>
                  <a:lnTo>
                    <a:pt x="77523" y="48999"/>
                  </a:lnTo>
                  <a:lnTo>
                    <a:pt x="67834" y="31614"/>
                  </a:lnTo>
                  <a:lnTo>
                    <a:pt x="47044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22"/>
            <p:cNvSpPr/>
            <p:nvPr>
              <p:custDataLst>
                <p:tags r:id="rId39"/>
              </p:custDataLst>
            </p:nvPr>
          </p:nvSpPr>
          <p:spPr>
            <a:xfrm>
              <a:off x="8887333" y="6743700"/>
              <a:ext cx="18543" cy="9133"/>
            </a:xfrm>
            <a:custGeom>
              <a:avLst/>
              <a:gdLst/>
              <a:ahLst/>
              <a:cxnLst/>
              <a:rect l="0" t="0" r="0" b="0"/>
              <a:pathLst>
                <a:path w="18543" h="9133">
                  <a:moveTo>
                    <a:pt x="18542" y="0"/>
                  </a:moveTo>
                  <a:lnTo>
                    <a:pt x="18542" y="0"/>
                  </a:lnTo>
                  <a:lnTo>
                    <a:pt x="13485" y="0"/>
                  </a:lnTo>
                  <a:lnTo>
                    <a:pt x="8181" y="2822"/>
                  </a:lnTo>
                  <a:lnTo>
                    <a:pt x="0" y="9132"/>
                  </a:lnTo>
                  <a:lnTo>
                    <a:pt x="9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823"/>
            <p:cNvSpPr/>
            <p:nvPr>
              <p:custDataLst>
                <p:tags r:id="rId40"/>
              </p:custDataLst>
            </p:nvPr>
          </p:nvSpPr>
          <p:spPr>
            <a:xfrm>
              <a:off x="8957968" y="6619875"/>
              <a:ext cx="14583" cy="180976"/>
            </a:xfrm>
            <a:custGeom>
              <a:avLst/>
              <a:gdLst/>
              <a:ahLst/>
              <a:cxnLst/>
              <a:rect l="0" t="0" r="0" b="0"/>
              <a:pathLst>
                <a:path w="14583" h="180976">
                  <a:moveTo>
                    <a:pt x="5057" y="0"/>
                  </a:moveTo>
                  <a:lnTo>
                    <a:pt x="5057" y="0"/>
                  </a:lnTo>
                  <a:lnTo>
                    <a:pt x="0" y="10113"/>
                  </a:lnTo>
                  <a:lnTo>
                    <a:pt x="340" y="23545"/>
                  </a:lnTo>
                  <a:lnTo>
                    <a:pt x="4642" y="70950"/>
                  </a:lnTo>
                  <a:lnTo>
                    <a:pt x="10031" y="113146"/>
                  </a:lnTo>
                  <a:lnTo>
                    <a:pt x="1458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SMARTInkShape-2824"/>
          <p:cNvSpPr/>
          <p:nvPr>
            <p:custDataLst>
              <p:tags r:id="rId27"/>
            </p:custDataLst>
          </p:nvPr>
        </p:nvSpPr>
        <p:spPr>
          <a:xfrm>
            <a:off x="7096126" y="4752975"/>
            <a:ext cx="2657472" cy="2209801"/>
          </a:xfrm>
          <a:custGeom>
            <a:avLst/>
            <a:gdLst/>
            <a:ahLst/>
            <a:cxnLst/>
            <a:rect l="0" t="0" r="0" b="0"/>
            <a:pathLst>
              <a:path w="2657472" h="2209801">
                <a:moveTo>
                  <a:pt x="161924" y="76200"/>
                </a:moveTo>
                <a:lnTo>
                  <a:pt x="161924" y="76200"/>
                </a:lnTo>
                <a:lnTo>
                  <a:pt x="195012" y="76200"/>
                </a:lnTo>
                <a:lnTo>
                  <a:pt x="200619" y="73378"/>
                </a:lnTo>
                <a:lnTo>
                  <a:pt x="203596" y="71144"/>
                </a:lnTo>
                <a:lnTo>
                  <a:pt x="212548" y="68661"/>
                </a:lnTo>
                <a:lnTo>
                  <a:pt x="240373" y="64027"/>
                </a:lnTo>
                <a:lnTo>
                  <a:pt x="257840" y="59187"/>
                </a:lnTo>
                <a:lnTo>
                  <a:pt x="298155" y="54507"/>
                </a:lnTo>
                <a:lnTo>
                  <a:pt x="336733" y="48531"/>
                </a:lnTo>
                <a:lnTo>
                  <a:pt x="381442" y="42688"/>
                </a:lnTo>
                <a:lnTo>
                  <a:pt x="428682" y="38704"/>
                </a:lnTo>
                <a:lnTo>
                  <a:pt x="466735" y="38219"/>
                </a:lnTo>
                <a:lnTo>
                  <a:pt x="512431" y="31578"/>
                </a:lnTo>
                <a:lnTo>
                  <a:pt x="559400" y="29168"/>
                </a:lnTo>
                <a:lnTo>
                  <a:pt x="604622" y="28692"/>
                </a:lnTo>
                <a:lnTo>
                  <a:pt x="641756" y="23553"/>
                </a:lnTo>
                <a:lnTo>
                  <a:pt x="684626" y="20384"/>
                </a:lnTo>
                <a:lnTo>
                  <a:pt x="725786" y="19445"/>
                </a:lnTo>
                <a:lnTo>
                  <a:pt x="764793" y="19167"/>
                </a:lnTo>
                <a:lnTo>
                  <a:pt x="808217" y="14028"/>
                </a:lnTo>
                <a:lnTo>
                  <a:pt x="849542" y="10859"/>
                </a:lnTo>
                <a:lnTo>
                  <a:pt x="893653" y="9920"/>
                </a:lnTo>
                <a:lnTo>
                  <a:pt x="940237" y="4586"/>
                </a:lnTo>
                <a:lnTo>
                  <a:pt x="987553" y="1358"/>
                </a:lnTo>
                <a:lnTo>
                  <a:pt x="1035088" y="403"/>
                </a:lnTo>
                <a:lnTo>
                  <a:pt x="1082686" y="119"/>
                </a:lnTo>
                <a:lnTo>
                  <a:pt x="1130301" y="36"/>
                </a:lnTo>
                <a:lnTo>
                  <a:pt x="1177925" y="10"/>
                </a:lnTo>
                <a:lnTo>
                  <a:pt x="1225549" y="3"/>
                </a:lnTo>
                <a:lnTo>
                  <a:pt x="1273174" y="0"/>
                </a:lnTo>
                <a:lnTo>
                  <a:pt x="1320799" y="0"/>
                </a:lnTo>
                <a:lnTo>
                  <a:pt x="1368424" y="0"/>
                </a:lnTo>
                <a:lnTo>
                  <a:pt x="1416049" y="0"/>
                </a:lnTo>
                <a:lnTo>
                  <a:pt x="1463674" y="0"/>
                </a:lnTo>
                <a:lnTo>
                  <a:pt x="1511299" y="0"/>
                </a:lnTo>
                <a:lnTo>
                  <a:pt x="1558924" y="5056"/>
                </a:lnTo>
                <a:lnTo>
                  <a:pt x="1601493" y="8201"/>
                </a:lnTo>
                <a:lnTo>
                  <a:pt x="1640917" y="9133"/>
                </a:lnTo>
                <a:lnTo>
                  <a:pt x="1684466" y="14465"/>
                </a:lnTo>
                <a:lnTo>
                  <a:pt x="1730882" y="17692"/>
                </a:lnTo>
                <a:lnTo>
                  <a:pt x="1773093" y="23704"/>
                </a:lnTo>
                <a:lnTo>
                  <a:pt x="1817467" y="27132"/>
                </a:lnTo>
                <a:lnTo>
                  <a:pt x="1859073" y="33203"/>
                </a:lnTo>
                <a:lnTo>
                  <a:pt x="1898212" y="41706"/>
                </a:lnTo>
                <a:lnTo>
                  <a:pt x="1941675" y="50928"/>
                </a:lnTo>
                <a:lnTo>
                  <a:pt x="1983012" y="60363"/>
                </a:lnTo>
                <a:lnTo>
                  <a:pt x="2022071" y="69861"/>
                </a:lnTo>
                <a:lnTo>
                  <a:pt x="2060454" y="79378"/>
                </a:lnTo>
                <a:lnTo>
                  <a:pt x="2098639" y="88901"/>
                </a:lnTo>
                <a:lnTo>
                  <a:pt x="2136764" y="98425"/>
                </a:lnTo>
                <a:lnTo>
                  <a:pt x="2181026" y="110067"/>
                </a:lnTo>
                <a:lnTo>
                  <a:pt x="2226614" y="116286"/>
                </a:lnTo>
                <a:lnTo>
                  <a:pt x="2266506" y="127392"/>
                </a:lnTo>
                <a:lnTo>
                  <a:pt x="2307079" y="140836"/>
                </a:lnTo>
                <a:lnTo>
                  <a:pt x="2345632" y="155794"/>
                </a:lnTo>
                <a:lnTo>
                  <a:pt x="2391310" y="174235"/>
                </a:lnTo>
                <a:lnTo>
                  <a:pt x="2433754" y="193271"/>
                </a:lnTo>
                <a:lnTo>
                  <a:pt x="2473379" y="216069"/>
                </a:lnTo>
                <a:lnTo>
                  <a:pt x="2513669" y="238785"/>
                </a:lnTo>
                <a:lnTo>
                  <a:pt x="2559761" y="274413"/>
                </a:lnTo>
                <a:lnTo>
                  <a:pt x="2598885" y="322035"/>
                </a:lnTo>
                <a:lnTo>
                  <a:pt x="2604976" y="333980"/>
                </a:lnTo>
                <a:lnTo>
                  <a:pt x="2623357" y="379355"/>
                </a:lnTo>
                <a:lnTo>
                  <a:pt x="2637956" y="418775"/>
                </a:lnTo>
                <a:lnTo>
                  <a:pt x="2647810" y="441934"/>
                </a:lnTo>
                <a:lnTo>
                  <a:pt x="2651032" y="447023"/>
                </a:lnTo>
                <a:lnTo>
                  <a:pt x="2656202" y="485607"/>
                </a:lnTo>
                <a:lnTo>
                  <a:pt x="2657223" y="528350"/>
                </a:lnTo>
                <a:lnTo>
                  <a:pt x="2657424" y="567915"/>
                </a:lnTo>
                <a:lnTo>
                  <a:pt x="2657465" y="609950"/>
                </a:lnTo>
                <a:lnTo>
                  <a:pt x="2657471" y="647686"/>
                </a:lnTo>
                <a:lnTo>
                  <a:pt x="2656414" y="694968"/>
                </a:lnTo>
                <a:lnTo>
                  <a:pt x="2650928" y="732614"/>
                </a:lnTo>
                <a:lnTo>
                  <a:pt x="2647773" y="774224"/>
                </a:lnTo>
                <a:lnTo>
                  <a:pt x="2640584" y="817801"/>
                </a:lnTo>
                <a:lnTo>
                  <a:pt x="2638851" y="862040"/>
                </a:lnTo>
                <a:lnTo>
                  <a:pt x="2633494" y="909117"/>
                </a:lnTo>
                <a:lnTo>
                  <a:pt x="2625204" y="948113"/>
                </a:lnTo>
                <a:lnTo>
                  <a:pt x="2619468" y="989733"/>
                </a:lnTo>
                <a:lnTo>
                  <a:pt x="2609241" y="1036995"/>
                </a:lnTo>
                <a:lnTo>
                  <a:pt x="2600144" y="1079841"/>
                </a:lnTo>
                <a:lnTo>
                  <a:pt x="2590746" y="1121111"/>
                </a:lnTo>
                <a:lnTo>
                  <a:pt x="2581258" y="1165090"/>
                </a:lnTo>
                <a:lnTo>
                  <a:pt x="2573627" y="1208393"/>
                </a:lnTo>
                <a:lnTo>
                  <a:pt x="2564515" y="1247522"/>
                </a:lnTo>
                <a:lnTo>
                  <a:pt x="2549407" y="1290310"/>
                </a:lnTo>
                <a:lnTo>
                  <a:pt x="2539964" y="1330933"/>
                </a:lnTo>
                <a:lnTo>
                  <a:pt x="2530464" y="1378130"/>
                </a:lnTo>
                <a:lnTo>
                  <a:pt x="2526002" y="1415515"/>
                </a:lnTo>
                <a:lnTo>
                  <a:pt x="2519624" y="1456814"/>
                </a:lnTo>
                <a:lnTo>
                  <a:pt x="2507988" y="1501909"/>
                </a:lnTo>
                <a:lnTo>
                  <a:pt x="2492339" y="1544112"/>
                </a:lnTo>
                <a:lnTo>
                  <a:pt x="2478608" y="1590023"/>
                </a:lnTo>
                <a:lnTo>
                  <a:pt x="2462542" y="1630463"/>
                </a:lnTo>
                <a:lnTo>
                  <a:pt x="2438150" y="1670344"/>
                </a:lnTo>
                <a:lnTo>
                  <a:pt x="2407893" y="1713304"/>
                </a:lnTo>
                <a:lnTo>
                  <a:pt x="2373963" y="1758288"/>
                </a:lnTo>
                <a:lnTo>
                  <a:pt x="2326604" y="1798903"/>
                </a:lnTo>
                <a:lnTo>
                  <a:pt x="2286238" y="1840137"/>
                </a:lnTo>
                <a:lnTo>
                  <a:pt x="2247970" y="1867436"/>
                </a:lnTo>
                <a:lnTo>
                  <a:pt x="2207226" y="1900051"/>
                </a:lnTo>
                <a:lnTo>
                  <a:pt x="2177737" y="1925816"/>
                </a:lnTo>
                <a:lnTo>
                  <a:pt x="2130313" y="1956652"/>
                </a:lnTo>
                <a:lnTo>
                  <a:pt x="2084631" y="1989938"/>
                </a:lnTo>
                <a:lnTo>
                  <a:pt x="2041446" y="2021105"/>
                </a:lnTo>
                <a:lnTo>
                  <a:pt x="2000271" y="2049606"/>
                </a:lnTo>
                <a:lnTo>
                  <a:pt x="1962193" y="2070011"/>
                </a:lnTo>
                <a:lnTo>
                  <a:pt x="1929471" y="2082891"/>
                </a:lnTo>
                <a:lnTo>
                  <a:pt x="1893261" y="2106749"/>
                </a:lnTo>
                <a:lnTo>
                  <a:pt x="1846330" y="2118922"/>
                </a:lnTo>
                <a:lnTo>
                  <a:pt x="1808711" y="2132661"/>
                </a:lnTo>
                <a:lnTo>
                  <a:pt x="1764050" y="2145081"/>
                </a:lnTo>
                <a:lnTo>
                  <a:pt x="1727417" y="2155464"/>
                </a:lnTo>
                <a:lnTo>
                  <a:pt x="1681285" y="2165242"/>
                </a:lnTo>
                <a:lnTo>
                  <a:pt x="1642941" y="2171653"/>
                </a:lnTo>
                <a:lnTo>
                  <a:pt x="1602262" y="2178029"/>
                </a:lnTo>
                <a:lnTo>
                  <a:pt x="1563016" y="2184391"/>
                </a:lnTo>
                <a:lnTo>
                  <a:pt x="1530051" y="2187923"/>
                </a:lnTo>
                <a:lnTo>
                  <a:pt x="1490515" y="2189912"/>
                </a:lnTo>
                <a:lnTo>
                  <a:pt x="1447403" y="2193324"/>
                </a:lnTo>
                <a:lnTo>
                  <a:pt x="1411639" y="2197186"/>
                </a:lnTo>
                <a:lnTo>
                  <a:pt x="1364530" y="2200418"/>
                </a:lnTo>
                <a:lnTo>
                  <a:pt x="1325771" y="2204925"/>
                </a:lnTo>
                <a:lnTo>
                  <a:pt x="1292317" y="2207633"/>
                </a:lnTo>
                <a:lnTo>
                  <a:pt x="1260163" y="2208837"/>
                </a:lnTo>
                <a:lnTo>
                  <a:pt x="1221177" y="2209372"/>
                </a:lnTo>
                <a:lnTo>
                  <a:pt x="1187623" y="2209610"/>
                </a:lnTo>
                <a:lnTo>
                  <a:pt x="1144931" y="2209743"/>
                </a:lnTo>
                <a:lnTo>
                  <a:pt x="1115284" y="2209775"/>
                </a:lnTo>
                <a:lnTo>
                  <a:pt x="1077412" y="2209789"/>
                </a:lnTo>
                <a:lnTo>
                  <a:pt x="1044352" y="2209795"/>
                </a:lnTo>
                <a:lnTo>
                  <a:pt x="1001939" y="2209799"/>
                </a:lnTo>
                <a:lnTo>
                  <a:pt x="954739" y="2209800"/>
                </a:lnTo>
                <a:lnTo>
                  <a:pt x="907237" y="2208742"/>
                </a:lnTo>
                <a:lnTo>
                  <a:pt x="869708" y="2203255"/>
                </a:lnTo>
                <a:lnTo>
                  <a:pt x="828603" y="2200099"/>
                </a:lnTo>
                <a:lnTo>
                  <a:pt x="791248" y="2195611"/>
                </a:lnTo>
                <a:lnTo>
                  <a:pt x="749951" y="2190089"/>
                </a:lnTo>
                <a:lnTo>
                  <a:pt x="711136" y="2184106"/>
                </a:lnTo>
                <a:lnTo>
                  <a:pt x="670376" y="2175846"/>
                </a:lnTo>
                <a:lnTo>
                  <a:pt x="633016" y="2171870"/>
                </a:lnTo>
                <a:lnTo>
                  <a:pt x="591412" y="2161582"/>
                </a:lnTo>
                <a:lnTo>
                  <a:pt x="547562" y="2149358"/>
                </a:lnTo>
                <a:lnTo>
                  <a:pt x="505740" y="2136753"/>
                </a:lnTo>
                <a:lnTo>
                  <a:pt x="464083" y="2126893"/>
                </a:lnTo>
                <a:lnTo>
                  <a:pt x="440150" y="2123211"/>
                </a:lnTo>
                <a:lnTo>
                  <a:pt x="400760" y="2109237"/>
                </a:lnTo>
                <a:lnTo>
                  <a:pt x="367556" y="2097725"/>
                </a:lnTo>
                <a:lnTo>
                  <a:pt x="334455" y="2085553"/>
                </a:lnTo>
                <a:lnTo>
                  <a:pt x="288891" y="2066800"/>
                </a:lnTo>
                <a:lnTo>
                  <a:pt x="248580" y="2050660"/>
                </a:lnTo>
                <a:lnTo>
                  <a:pt x="202090" y="2030669"/>
                </a:lnTo>
                <a:lnTo>
                  <a:pt x="155493" y="2007613"/>
                </a:lnTo>
                <a:lnTo>
                  <a:pt x="117498" y="1978892"/>
                </a:lnTo>
                <a:lnTo>
                  <a:pt x="69918" y="1940810"/>
                </a:lnTo>
                <a:lnTo>
                  <a:pt x="36398" y="1898004"/>
                </a:lnTo>
                <a:lnTo>
                  <a:pt x="17420" y="1852818"/>
                </a:lnTo>
                <a:lnTo>
                  <a:pt x="4537" y="1809672"/>
                </a:lnTo>
                <a:lnTo>
                  <a:pt x="1344" y="1773861"/>
                </a:lnTo>
                <a:lnTo>
                  <a:pt x="265" y="1729479"/>
                </a:lnTo>
                <a:lnTo>
                  <a:pt x="51" y="1689590"/>
                </a:lnTo>
                <a:lnTo>
                  <a:pt x="9" y="1652978"/>
                </a:lnTo>
                <a:lnTo>
                  <a:pt x="2" y="1612898"/>
                </a:lnTo>
                <a:lnTo>
                  <a:pt x="0" y="1569626"/>
                </a:lnTo>
                <a:lnTo>
                  <a:pt x="1057" y="1532580"/>
                </a:lnTo>
                <a:lnTo>
                  <a:pt x="5055" y="1500296"/>
                </a:lnTo>
                <a:lnTo>
                  <a:pt x="8199" y="1456534"/>
                </a:lnTo>
                <a:lnTo>
                  <a:pt x="11757" y="1424165"/>
                </a:lnTo>
                <a:lnTo>
                  <a:pt x="15808" y="1387554"/>
                </a:lnTo>
                <a:lnTo>
                  <a:pt x="17609" y="1346588"/>
                </a:lnTo>
                <a:lnTo>
                  <a:pt x="23679" y="1302100"/>
                </a:lnTo>
                <a:lnTo>
                  <a:pt x="27124" y="1263753"/>
                </a:lnTo>
                <a:lnTo>
                  <a:pt x="28287" y="1219416"/>
                </a:lnTo>
                <a:lnTo>
                  <a:pt x="28490" y="1183399"/>
                </a:lnTo>
                <a:lnTo>
                  <a:pt x="28549" y="1145915"/>
                </a:lnTo>
                <a:lnTo>
                  <a:pt x="28566" y="1107998"/>
                </a:lnTo>
                <a:lnTo>
                  <a:pt x="28572" y="1069952"/>
                </a:lnTo>
                <a:lnTo>
                  <a:pt x="28573" y="1031868"/>
                </a:lnTo>
                <a:lnTo>
                  <a:pt x="28574" y="993773"/>
                </a:lnTo>
                <a:lnTo>
                  <a:pt x="28574" y="955675"/>
                </a:lnTo>
                <a:lnTo>
                  <a:pt x="28574" y="916517"/>
                </a:lnTo>
                <a:lnTo>
                  <a:pt x="28574" y="872929"/>
                </a:lnTo>
                <a:lnTo>
                  <a:pt x="29632" y="832733"/>
                </a:lnTo>
                <a:lnTo>
                  <a:pt x="35119" y="792953"/>
                </a:lnTo>
                <a:lnTo>
                  <a:pt x="38275" y="748123"/>
                </a:lnTo>
                <a:lnTo>
                  <a:pt x="45442" y="701326"/>
                </a:lnTo>
                <a:lnTo>
                  <a:pt x="53210" y="653947"/>
                </a:lnTo>
                <a:lnTo>
                  <a:pt x="58099" y="606395"/>
                </a:lnTo>
                <a:lnTo>
                  <a:pt x="70954" y="558791"/>
                </a:lnTo>
                <a:lnTo>
                  <a:pt x="82994" y="511172"/>
                </a:lnTo>
                <a:lnTo>
                  <a:pt x="98439" y="463549"/>
                </a:lnTo>
                <a:lnTo>
                  <a:pt x="106545" y="431800"/>
                </a:lnTo>
                <a:lnTo>
                  <a:pt x="116497" y="397228"/>
                </a:lnTo>
                <a:lnTo>
                  <a:pt x="126918" y="360696"/>
                </a:lnTo>
                <a:lnTo>
                  <a:pt x="135077" y="323292"/>
                </a:lnTo>
                <a:lnTo>
                  <a:pt x="150677" y="276648"/>
                </a:lnTo>
                <a:lnTo>
                  <a:pt x="159747" y="243605"/>
                </a:lnTo>
                <a:lnTo>
                  <a:pt x="168365" y="208811"/>
                </a:lnTo>
                <a:lnTo>
                  <a:pt x="179250" y="175707"/>
                </a:lnTo>
                <a:lnTo>
                  <a:pt x="190499" y="95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Shape-2825"/>
          <p:cNvSpPr/>
          <p:nvPr>
            <p:custDataLst>
              <p:tags r:id="rId28"/>
            </p:custDataLst>
          </p:nvPr>
        </p:nvSpPr>
        <p:spPr>
          <a:xfrm>
            <a:off x="7239599" y="4743524"/>
            <a:ext cx="812865" cy="457055"/>
          </a:xfrm>
          <a:custGeom>
            <a:avLst/>
            <a:gdLst/>
            <a:ahLst/>
            <a:cxnLst/>
            <a:rect l="0" t="0" r="0" b="0"/>
            <a:pathLst>
              <a:path w="812865" h="457055">
                <a:moveTo>
                  <a:pt x="285151" y="428551"/>
                </a:moveTo>
                <a:lnTo>
                  <a:pt x="285151" y="428551"/>
                </a:lnTo>
                <a:lnTo>
                  <a:pt x="330816" y="425729"/>
                </a:lnTo>
                <a:lnTo>
                  <a:pt x="378132" y="420350"/>
                </a:lnTo>
                <a:lnTo>
                  <a:pt x="425658" y="418230"/>
                </a:lnTo>
                <a:lnTo>
                  <a:pt x="463191" y="412557"/>
                </a:lnTo>
                <a:lnTo>
                  <a:pt x="500063" y="409349"/>
                </a:lnTo>
                <a:lnTo>
                  <a:pt x="544327" y="399319"/>
                </a:lnTo>
                <a:lnTo>
                  <a:pt x="588465" y="387146"/>
                </a:lnTo>
                <a:lnTo>
                  <a:pt x="627757" y="374550"/>
                </a:lnTo>
                <a:lnTo>
                  <a:pt x="666093" y="361871"/>
                </a:lnTo>
                <a:lnTo>
                  <a:pt x="706163" y="344942"/>
                </a:lnTo>
                <a:lnTo>
                  <a:pt x="751961" y="304158"/>
                </a:lnTo>
                <a:lnTo>
                  <a:pt x="786394" y="265088"/>
                </a:lnTo>
                <a:lnTo>
                  <a:pt x="804516" y="221676"/>
                </a:lnTo>
                <a:lnTo>
                  <a:pt x="812864" y="190161"/>
                </a:lnTo>
                <a:lnTo>
                  <a:pt x="809741" y="144818"/>
                </a:lnTo>
                <a:lnTo>
                  <a:pt x="793958" y="112743"/>
                </a:lnTo>
                <a:lnTo>
                  <a:pt x="769321" y="71462"/>
                </a:lnTo>
                <a:lnTo>
                  <a:pt x="748579" y="51226"/>
                </a:lnTo>
                <a:lnTo>
                  <a:pt x="707638" y="33029"/>
                </a:lnTo>
                <a:lnTo>
                  <a:pt x="668505" y="19244"/>
                </a:lnTo>
                <a:lnTo>
                  <a:pt x="625929" y="6329"/>
                </a:lnTo>
                <a:lnTo>
                  <a:pt x="588734" y="1823"/>
                </a:lnTo>
                <a:lnTo>
                  <a:pt x="556602" y="769"/>
                </a:lnTo>
                <a:lnTo>
                  <a:pt x="511278" y="176"/>
                </a:lnTo>
                <a:lnTo>
                  <a:pt x="474918" y="0"/>
                </a:lnTo>
                <a:lnTo>
                  <a:pt x="429763" y="4997"/>
                </a:lnTo>
                <a:lnTo>
                  <a:pt x="395637" y="10294"/>
                </a:lnTo>
                <a:lnTo>
                  <a:pt x="357540" y="16176"/>
                </a:lnTo>
                <a:lnTo>
                  <a:pt x="318241" y="25437"/>
                </a:lnTo>
                <a:lnTo>
                  <a:pt x="273695" y="38048"/>
                </a:lnTo>
                <a:lnTo>
                  <a:pt x="229501" y="50731"/>
                </a:lnTo>
                <a:lnTo>
                  <a:pt x="189138" y="71031"/>
                </a:lnTo>
                <a:lnTo>
                  <a:pt x="144320" y="95424"/>
                </a:lnTo>
                <a:lnTo>
                  <a:pt x="102524" y="126959"/>
                </a:lnTo>
                <a:lnTo>
                  <a:pt x="57547" y="165029"/>
                </a:lnTo>
                <a:lnTo>
                  <a:pt x="25250" y="210731"/>
                </a:lnTo>
                <a:lnTo>
                  <a:pt x="9641" y="253469"/>
                </a:lnTo>
                <a:lnTo>
                  <a:pt x="1424" y="297071"/>
                </a:lnTo>
                <a:lnTo>
                  <a:pt x="0" y="334443"/>
                </a:lnTo>
                <a:lnTo>
                  <a:pt x="5311" y="358151"/>
                </a:lnTo>
                <a:lnTo>
                  <a:pt x="20203" y="386525"/>
                </a:lnTo>
                <a:lnTo>
                  <a:pt x="49254" y="420133"/>
                </a:lnTo>
                <a:lnTo>
                  <a:pt x="67066" y="430101"/>
                </a:lnTo>
                <a:lnTo>
                  <a:pt x="113831" y="444629"/>
                </a:lnTo>
                <a:lnTo>
                  <a:pt x="154649" y="454344"/>
                </a:lnTo>
                <a:lnTo>
                  <a:pt x="193567" y="456302"/>
                </a:lnTo>
                <a:lnTo>
                  <a:pt x="235790" y="456882"/>
                </a:lnTo>
                <a:lnTo>
                  <a:pt x="275111" y="457054"/>
                </a:lnTo>
                <a:lnTo>
                  <a:pt x="316396" y="454282"/>
                </a:lnTo>
                <a:lnTo>
                  <a:pt x="362142" y="449581"/>
                </a:lnTo>
                <a:lnTo>
                  <a:pt x="409211" y="445365"/>
                </a:lnTo>
                <a:lnTo>
                  <a:pt x="456671" y="437414"/>
                </a:lnTo>
                <a:lnTo>
                  <a:pt x="501425" y="431177"/>
                </a:lnTo>
                <a:lnTo>
                  <a:pt x="541496" y="426507"/>
                </a:lnTo>
                <a:lnTo>
                  <a:pt x="580180" y="421242"/>
                </a:lnTo>
                <a:lnTo>
                  <a:pt x="626121" y="419464"/>
                </a:lnTo>
                <a:lnTo>
                  <a:pt x="670199" y="412566"/>
                </a:lnTo>
                <a:lnTo>
                  <a:pt x="704251" y="3999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SMARTInkShape-2826"/>
          <p:cNvSpPr/>
          <p:nvPr>
            <p:custDataLst>
              <p:tags r:id="rId29"/>
            </p:custDataLst>
          </p:nvPr>
        </p:nvSpPr>
        <p:spPr>
          <a:xfrm>
            <a:off x="9633748" y="1066800"/>
            <a:ext cx="1062828" cy="66019"/>
          </a:xfrm>
          <a:custGeom>
            <a:avLst/>
            <a:gdLst/>
            <a:ahLst/>
            <a:cxnLst/>
            <a:rect l="0" t="0" r="0" b="0"/>
            <a:pathLst>
              <a:path w="1062828" h="66019">
                <a:moveTo>
                  <a:pt x="24602" y="0"/>
                </a:moveTo>
                <a:lnTo>
                  <a:pt x="24602" y="0"/>
                </a:lnTo>
                <a:lnTo>
                  <a:pt x="0" y="8201"/>
                </a:lnTo>
                <a:lnTo>
                  <a:pt x="43640" y="9351"/>
                </a:lnTo>
                <a:lnTo>
                  <a:pt x="88452" y="9473"/>
                </a:lnTo>
                <a:lnTo>
                  <a:pt x="131364" y="12332"/>
                </a:lnTo>
                <a:lnTo>
                  <a:pt x="177590" y="14237"/>
                </a:lnTo>
                <a:lnTo>
                  <a:pt x="210071" y="11619"/>
                </a:lnTo>
                <a:lnTo>
                  <a:pt x="245675" y="10456"/>
                </a:lnTo>
                <a:lnTo>
                  <a:pt x="282666" y="9939"/>
                </a:lnTo>
                <a:lnTo>
                  <a:pt x="320272" y="9709"/>
                </a:lnTo>
                <a:lnTo>
                  <a:pt x="358153" y="9607"/>
                </a:lnTo>
                <a:lnTo>
                  <a:pt x="396155" y="9561"/>
                </a:lnTo>
                <a:lnTo>
                  <a:pt x="434212" y="9541"/>
                </a:lnTo>
                <a:lnTo>
                  <a:pt x="472293" y="9532"/>
                </a:lnTo>
                <a:lnTo>
                  <a:pt x="510384" y="9528"/>
                </a:lnTo>
                <a:lnTo>
                  <a:pt x="548480" y="8468"/>
                </a:lnTo>
                <a:lnTo>
                  <a:pt x="586578" y="4469"/>
                </a:lnTo>
                <a:lnTo>
                  <a:pt x="621855" y="1986"/>
                </a:lnTo>
                <a:lnTo>
                  <a:pt x="668644" y="589"/>
                </a:lnTo>
                <a:lnTo>
                  <a:pt x="706495" y="174"/>
                </a:lnTo>
                <a:lnTo>
                  <a:pt x="752787" y="34"/>
                </a:lnTo>
                <a:lnTo>
                  <a:pt x="775651" y="7"/>
                </a:lnTo>
                <a:lnTo>
                  <a:pt x="730636" y="1"/>
                </a:lnTo>
                <a:lnTo>
                  <a:pt x="689469" y="0"/>
                </a:lnTo>
                <a:lnTo>
                  <a:pt x="657708" y="2823"/>
                </a:lnTo>
                <a:lnTo>
                  <a:pt x="623483" y="6546"/>
                </a:lnTo>
                <a:lnTo>
                  <a:pt x="590633" y="8201"/>
                </a:lnTo>
                <a:lnTo>
                  <a:pt x="555571" y="11759"/>
                </a:lnTo>
                <a:lnTo>
                  <a:pt x="518822" y="15810"/>
                </a:lnTo>
                <a:lnTo>
                  <a:pt x="481321" y="17610"/>
                </a:lnTo>
                <a:lnTo>
                  <a:pt x="446310" y="21232"/>
                </a:lnTo>
                <a:lnTo>
                  <a:pt x="412054" y="26370"/>
                </a:lnTo>
                <a:lnTo>
                  <a:pt x="375660" y="32181"/>
                </a:lnTo>
                <a:lnTo>
                  <a:pt x="341142" y="35469"/>
                </a:lnTo>
                <a:lnTo>
                  <a:pt x="294781" y="40143"/>
                </a:lnTo>
                <a:lnTo>
                  <a:pt x="251412" y="48230"/>
                </a:lnTo>
                <a:lnTo>
                  <a:pt x="219688" y="55388"/>
                </a:lnTo>
                <a:lnTo>
                  <a:pt x="221334" y="57034"/>
                </a:lnTo>
                <a:lnTo>
                  <a:pt x="231630" y="61685"/>
                </a:lnTo>
                <a:lnTo>
                  <a:pt x="278819" y="66018"/>
                </a:lnTo>
                <a:lnTo>
                  <a:pt x="321823" y="63658"/>
                </a:lnTo>
                <a:lnTo>
                  <a:pt x="354609" y="60043"/>
                </a:lnTo>
                <a:lnTo>
                  <a:pt x="393875" y="58436"/>
                </a:lnTo>
                <a:lnTo>
                  <a:pt x="436021" y="57722"/>
                </a:lnTo>
                <a:lnTo>
                  <a:pt x="479446" y="57404"/>
                </a:lnTo>
                <a:lnTo>
                  <a:pt x="523441" y="57263"/>
                </a:lnTo>
                <a:lnTo>
                  <a:pt x="570511" y="57200"/>
                </a:lnTo>
                <a:lnTo>
                  <a:pt x="594915" y="57183"/>
                </a:lnTo>
                <a:lnTo>
                  <a:pt x="641789" y="57165"/>
                </a:lnTo>
                <a:lnTo>
                  <a:pt x="688373" y="56098"/>
                </a:lnTo>
                <a:lnTo>
                  <a:pt x="712650" y="54332"/>
                </a:lnTo>
                <a:lnTo>
                  <a:pt x="737300" y="52096"/>
                </a:lnTo>
                <a:lnTo>
                  <a:pt x="784446" y="49612"/>
                </a:lnTo>
                <a:lnTo>
                  <a:pt x="830094" y="49567"/>
                </a:lnTo>
                <a:lnTo>
                  <a:pt x="875076" y="53074"/>
                </a:lnTo>
                <a:lnTo>
                  <a:pt x="916941" y="55338"/>
                </a:lnTo>
                <a:lnTo>
                  <a:pt x="954596" y="55287"/>
                </a:lnTo>
                <a:lnTo>
                  <a:pt x="1000655" y="50366"/>
                </a:lnTo>
                <a:lnTo>
                  <a:pt x="1062827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0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71"/>
          <p:cNvGrpSpPr/>
          <p:nvPr/>
        </p:nvGrpSpPr>
        <p:grpSpPr>
          <a:xfrm>
            <a:off x="476250" y="292076"/>
            <a:ext cx="647701" cy="685889"/>
            <a:chOff x="476250" y="292076"/>
            <a:chExt cx="647701" cy="685889"/>
          </a:xfrm>
        </p:grpSpPr>
        <p:sp>
          <p:nvSpPr>
            <p:cNvPr id="2" name="SMARTInkShape-251"/>
            <p:cNvSpPr/>
            <p:nvPr>
              <p:custDataLst>
                <p:tags r:id="rId154"/>
              </p:custDataLst>
            </p:nvPr>
          </p:nvSpPr>
          <p:spPr>
            <a:xfrm>
              <a:off x="1047753" y="292076"/>
              <a:ext cx="76198" cy="650159"/>
            </a:xfrm>
            <a:custGeom>
              <a:avLst/>
              <a:gdLst/>
              <a:ahLst/>
              <a:cxnLst/>
              <a:rect l="0" t="0" r="0" b="0"/>
              <a:pathLst>
                <a:path w="76198" h="650159">
                  <a:moveTo>
                    <a:pt x="9522" y="41299"/>
                  </a:moveTo>
                  <a:lnTo>
                    <a:pt x="9522" y="41299"/>
                  </a:lnTo>
                  <a:lnTo>
                    <a:pt x="2976" y="26090"/>
                  </a:lnTo>
                  <a:lnTo>
                    <a:pt x="259" y="0"/>
                  </a:lnTo>
                  <a:lnTo>
                    <a:pt x="171" y="8"/>
                  </a:lnTo>
                  <a:lnTo>
                    <a:pt x="20" y="41859"/>
                  </a:lnTo>
                  <a:lnTo>
                    <a:pt x="7" y="74356"/>
                  </a:lnTo>
                  <a:lnTo>
                    <a:pt x="0" y="118239"/>
                  </a:lnTo>
                  <a:lnTo>
                    <a:pt x="5054" y="158052"/>
                  </a:lnTo>
                  <a:lnTo>
                    <a:pt x="8198" y="196660"/>
                  </a:lnTo>
                  <a:lnTo>
                    <a:pt x="14186" y="234911"/>
                  </a:lnTo>
                  <a:lnTo>
                    <a:pt x="17607" y="273055"/>
                  </a:lnTo>
                  <a:lnTo>
                    <a:pt x="23677" y="316225"/>
                  </a:lnTo>
                  <a:lnTo>
                    <a:pt x="27122" y="357473"/>
                  </a:lnTo>
                  <a:lnTo>
                    <a:pt x="28142" y="396506"/>
                  </a:lnTo>
                  <a:lnTo>
                    <a:pt x="31203" y="430591"/>
                  </a:lnTo>
                  <a:lnTo>
                    <a:pt x="35033" y="466201"/>
                  </a:lnTo>
                  <a:lnTo>
                    <a:pt x="38248" y="507274"/>
                  </a:lnTo>
                  <a:lnTo>
                    <a:pt x="42750" y="540499"/>
                  </a:lnTo>
                  <a:lnTo>
                    <a:pt x="46178" y="584792"/>
                  </a:lnTo>
                  <a:lnTo>
                    <a:pt x="47194" y="624726"/>
                  </a:lnTo>
                  <a:lnTo>
                    <a:pt x="50254" y="642089"/>
                  </a:lnTo>
                  <a:lnTo>
                    <a:pt x="52552" y="648201"/>
                  </a:lnTo>
                  <a:lnTo>
                    <a:pt x="55142" y="650158"/>
                  </a:lnTo>
                  <a:lnTo>
                    <a:pt x="57927" y="649347"/>
                  </a:lnTo>
                  <a:lnTo>
                    <a:pt x="63844" y="642801"/>
                  </a:lnTo>
                  <a:lnTo>
                    <a:pt x="76197" y="622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2"/>
            <p:cNvSpPr/>
            <p:nvPr>
              <p:custDataLst>
                <p:tags r:id="rId155"/>
              </p:custDataLst>
            </p:nvPr>
          </p:nvSpPr>
          <p:spPr>
            <a:xfrm>
              <a:off x="629042" y="552450"/>
              <a:ext cx="294884" cy="329915"/>
            </a:xfrm>
            <a:custGeom>
              <a:avLst/>
              <a:gdLst/>
              <a:ahLst/>
              <a:cxnLst/>
              <a:rect l="0" t="0" r="0" b="0"/>
              <a:pathLst>
                <a:path w="294884" h="329915">
                  <a:moveTo>
                    <a:pt x="9133" y="66675"/>
                  </a:moveTo>
                  <a:lnTo>
                    <a:pt x="9133" y="66675"/>
                  </a:lnTo>
                  <a:lnTo>
                    <a:pt x="9133" y="61618"/>
                  </a:lnTo>
                  <a:lnTo>
                    <a:pt x="6311" y="56314"/>
                  </a:lnTo>
                  <a:lnTo>
                    <a:pt x="0" y="48133"/>
                  </a:lnTo>
                  <a:lnTo>
                    <a:pt x="4781" y="52832"/>
                  </a:lnTo>
                  <a:lnTo>
                    <a:pt x="22008" y="96543"/>
                  </a:lnTo>
                  <a:lnTo>
                    <a:pt x="34568" y="134664"/>
                  </a:lnTo>
                  <a:lnTo>
                    <a:pt x="47240" y="179039"/>
                  </a:lnTo>
                  <a:lnTo>
                    <a:pt x="56760" y="214621"/>
                  </a:lnTo>
                  <a:lnTo>
                    <a:pt x="69106" y="253033"/>
                  </a:lnTo>
                  <a:lnTo>
                    <a:pt x="87184" y="299513"/>
                  </a:lnTo>
                  <a:lnTo>
                    <a:pt x="94184" y="329914"/>
                  </a:lnTo>
                  <a:lnTo>
                    <a:pt x="99715" y="317180"/>
                  </a:lnTo>
                  <a:lnTo>
                    <a:pt x="104519" y="276828"/>
                  </a:lnTo>
                  <a:lnTo>
                    <a:pt x="114562" y="233736"/>
                  </a:lnTo>
                  <a:lnTo>
                    <a:pt x="119490" y="216066"/>
                  </a:lnTo>
                  <a:lnTo>
                    <a:pt x="122914" y="173105"/>
                  </a:lnTo>
                  <a:lnTo>
                    <a:pt x="128336" y="155125"/>
                  </a:lnTo>
                  <a:lnTo>
                    <a:pt x="130935" y="151042"/>
                  </a:lnTo>
                  <a:lnTo>
                    <a:pt x="136645" y="146505"/>
                  </a:lnTo>
                  <a:lnTo>
                    <a:pt x="139649" y="147411"/>
                  </a:lnTo>
                  <a:lnTo>
                    <a:pt x="149992" y="159859"/>
                  </a:lnTo>
                  <a:lnTo>
                    <a:pt x="164934" y="184243"/>
                  </a:lnTo>
                  <a:lnTo>
                    <a:pt x="182823" y="227051"/>
                  </a:lnTo>
                  <a:lnTo>
                    <a:pt x="210511" y="273904"/>
                  </a:lnTo>
                  <a:lnTo>
                    <a:pt x="227720" y="307421"/>
                  </a:lnTo>
                  <a:lnTo>
                    <a:pt x="236105" y="316548"/>
                  </a:lnTo>
                  <a:lnTo>
                    <a:pt x="239823" y="318982"/>
                  </a:lnTo>
                  <a:lnTo>
                    <a:pt x="244418" y="316371"/>
                  </a:lnTo>
                  <a:lnTo>
                    <a:pt x="255168" y="302182"/>
                  </a:lnTo>
                  <a:lnTo>
                    <a:pt x="265166" y="257520"/>
                  </a:lnTo>
                  <a:lnTo>
                    <a:pt x="272202" y="216237"/>
                  </a:lnTo>
                  <a:lnTo>
                    <a:pt x="274757" y="180840"/>
                  </a:lnTo>
                  <a:lnTo>
                    <a:pt x="275514" y="138837"/>
                  </a:lnTo>
                  <a:lnTo>
                    <a:pt x="275770" y="91826"/>
                  </a:lnTo>
                  <a:lnTo>
                    <a:pt x="278637" y="65661"/>
                  </a:lnTo>
                  <a:lnTo>
                    <a:pt x="286154" y="22929"/>
                  </a:lnTo>
                  <a:lnTo>
                    <a:pt x="294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3"/>
            <p:cNvSpPr/>
            <p:nvPr>
              <p:custDataLst>
                <p:tags r:id="rId156"/>
              </p:custDataLst>
            </p:nvPr>
          </p:nvSpPr>
          <p:spPr>
            <a:xfrm>
              <a:off x="476250" y="487607"/>
              <a:ext cx="76201" cy="490358"/>
            </a:xfrm>
            <a:custGeom>
              <a:avLst/>
              <a:gdLst/>
              <a:ahLst/>
              <a:cxnLst/>
              <a:rect l="0" t="0" r="0" b="0"/>
              <a:pathLst>
                <a:path w="76201" h="490358">
                  <a:moveTo>
                    <a:pt x="0" y="26743"/>
                  </a:moveTo>
                  <a:lnTo>
                    <a:pt x="0" y="26743"/>
                  </a:lnTo>
                  <a:lnTo>
                    <a:pt x="5056" y="21686"/>
                  </a:lnTo>
                  <a:lnTo>
                    <a:pt x="7539" y="16382"/>
                  </a:lnTo>
                  <a:lnTo>
                    <a:pt x="8201" y="13486"/>
                  </a:lnTo>
                  <a:lnTo>
                    <a:pt x="17610" y="0"/>
                  </a:lnTo>
                  <a:lnTo>
                    <a:pt x="19148" y="448"/>
                  </a:lnTo>
                  <a:lnTo>
                    <a:pt x="23680" y="3768"/>
                  </a:lnTo>
                  <a:lnTo>
                    <a:pt x="26399" y="8771"/>
                  </a:lnTo>
                  <a:lnTo>
                    <a:pt x="27930" y="26004"/>
                  </a:lnTo>
                  <a:lnTo>
                    <a:pt x="31206" y="52277"/>
                  </a:lnTo>
                  <a:lnTo>
                    <a:pt x="36057" y="79111"/>
                  </a:lnTo>
                  <a:lnTo>
                    <a:pt x="42753" y="121048"/>
                  </a:lnTo>
                  <a:lnTo>
                    <a:pt x="46181" y="165458"/>
                  </a:lnTo>
                  <a:lnTo>
                    <a:pt x="47197" y="208720"/>
                  </a:lnTo>
                  <a:lnTo>
                    <a:pt x="47435" y="240971"/>
                  </a:lnTo>
                  <a:lnTo>
                    <a:pt x="48599" y="276472"/>
                  </a:lnTo>
                  <a:lnTo>
                    <a:pt x="52644" y="313417"/>
                  </a:lnTo>
                  <a:lnTo>
                    <a:pt x="55147" y="348181"/>
                  </a:lnTo>
                  <a:lnTo>
                    <a:pt x="56557" y="389037"/>
                  </a:lnTo>
                  <a:lnTo>
                    <a:pt x="57033" y="431917"/>
                  </a:lnTo>
                  <a:lnTo>
                    <a:pt x="64674" y="477719"/>
                  </a:lnTo>
                  <a:lnTo>
                    <a:pt x="66280" y="490357"/>
                  </a:lnTo>
                  <a:lnTo>
                    <a:pt x="76200" y="464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72"/>
          <p:cNvGrpSpPr/>
          <p:nvPr/>
        </p:nvGrpSpPr>
        <p:grpSpPr>
          <a:xfrm>
            <a:off x="1381125" y="657225"/>
            <a:ext cx="161926" cy="94742"/>
            <a:chOff x="1381125" y="657225"/>
            <a:chExt cx="161926" cy="94742"/>
          </a:xfrm>
        </p:grpSpPr>
        <p:sp>
          <p:nvSpPr>
            <p:cNvPr id="6" name="SMARTInkShape-254"/>
            <p:cNvSpPr/>
            <p:nvPr>
              <p:custDataLst>
                <p:tags r:id="rId152"/>
              </p:custDataLst>
            </p:nvPr>
          </p:nvSpPr>
          <p:spPr>
            <a:xfrm>
              <a:off x="1401891" y="723900"/>
              <a:ext cx="141160" cy="28067"/>
            </a:xfrm>
            <a:custGeom>
              <a:avLst/>
              <a:gdLst/>
              <a:ahLst/>
              <a:cxnLst/>
              <a:rect l="0" t="0" r="0" b="0"/>
              <a:pathLst>
                <a:path w="141160" h="28067">
                  <a:moveTo>
                    <a:pt x="17334" y="9525"/>
                  </a:moveTo>
                  <a:lnTo>
                    <a:pt x="17334" y="9525"/>
                  </a:lnTo>
                  <a:lnTo>
                    <a:pt x="0" y="26859"/>
                  </a:lnTo>
                  <a:lnTo>
                    <a:pt x="1545" y="27431"/>
                  </a:lnTo>
                  <a:lnTo>
                    <a:pt x="8905" y="28066"/>
                  </a:lnTo>
                  <a:lnTo>
                    <a:pt x="55774" y="18147"/>
                  </a:lnTo>
                  <a:lnTo>
                    <a:pt x="141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5"/>
            <p:cNvSpPr/>
            <p:nvPr>
              <p:custDataLst>
                <p:tags r:id="rId153"/>
              </p:custDataLst>
            </p:nvPr>
          </p:nvSpPr>
          <p:spPr>
            <a:xfrm>
              <a:off x="1381125" y="657225"/>
              <a:ext cx="123826" cy="8938"/>
            </a:xfrm>
            <a:custGeom>
              <a:avLst/>
              <a:gdLst/>
              <a:ahLst/>
              <a:cxnLst/>
              <a:rect l="0" t="0" r="0" b="0"/>
              <a:pathLst>
                <a:path w="123826" h="8938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35304" y="6528"/>
                  </a:lnTo>
                  <a:lnTo>
                    <a:pt x="80704" y="129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73"/>
          <p:cNvGrpSpPr/>
          <p:nvPr/>
        </p:nvGrpSpPr>
        <p:grpSpPr>
          <a:xfrm>
            <a:off x="2057400" y="145752"/>
            <a:ext cx="1605258" cy="1387774"/>
            <a:chOff x="2057400" y="145752"/>
            <a:chExt cx="1605258" cy="1387774"/>
          </a:xfrm>
        </p:grpSpPr>
        <p:sp>
          <p:nvSpPr>
            <p:cNvPr id="9" name="SMARTInkShape-256"/>
            <p:cNvSpPr/>
            <p:nvPr>
              <p:custDataLst>
                <p:tags r:id="rId143"/>
              </p:custDataLst>
            </p:nvPr>
          </p:nvSpPr>
          <p:spPr>
            <a:xfrm>
              <a:off x="3619500" y="290899"/>
              <a:ext cx="43158" cy="1242627"/>
            </a:xfrm>
            <a:custGeom>
              <a:avLst/>
              <a:gdLst/>
              <a:ahLst/>
              <a:cxnLst/>
              <a:rect l="0" t="0" r="0" b="0"/>
              <a:pathLst>
                <a:path w="43158" h="1242627">
                  <a:moveTo>
                    <a:pt x="38100" y="52001"/>
                  </a:moveTo>
                  <a:lnTo>
                    <a:pt x="38100" y="52001"/>
                  </a:lnTo>
                  <a:lnTo>
                    <a:pt x="43157" y="36832"/>
                  </a:lnTo>
                  <a:lnTo>
                    <a:pt x="42817" y="20917"/>
                  </a:lnTo>
                  <a:lnTo>
                    <a:pt x="39032" y="0"/>
                  </a:lnTo>
                  <a:lnTo>
                    <a:pt x="38182" y="45188"/>
                  </a:lnTo>
                  <a:lnTo>
                    <a:pt x="38124" y="88670"/>
                  </a:lnTo>
                  <a:lnTo>
                    <a:pt x="38107" y="130011"/>
                  </a:lnTo>
                  <a:lnTo>
                    <a:pt x="38103" y="161814"/>
                  </a:lnTo>
                  <a:lnTo>
                    <a:pt x="38102" y="197115"/>
                  </a:lnTo>
                  <a:lnTo>
                    <a:pt x="38100" y="233971"/>
                  </a:lnTo>
                  <a:lnTo>
                    <a:pt x="38100" y="271518"/>
                  </a:lnTo>
                  <a:lnTo>
                    <a:pt x="38100" y="310431"/>
                  </a:lnTo>
                  <a:lnTo>
                    <a:pt x="38100" y="352420"/>
                  </a:lnTo>
                  <a:lnTo>
                    <a:pt x="38100" y="395776"/>
                  </a:lnTo>
                  <a:lnTo>
                    <a:pt x="38100" y="439740"/>
                  </a:lnTo>
                  <a:lnTo>
                    <a:pt x="38100" y="483974"/>
                  </a:lnTo>
                  <a:lnTo>
                    <a:pt x="38100" y="528328"/>
                  </a:lnTo>
                  <a:lnTo>
                    <a:pt x="38100" y="573794"/>
                  </a:lnTo>
                  <a:lnTo>
                    <a:pt x="38100" y="597771"/>
                  </a:lnTo>
                  <a:lnTo>
                    <a:pt x="38100" y="622223"/>
                  </a:lnTo>
                  <a:lnTo>
                    <a:pt x="38100" y="669147"/>
                  </a:lnTo>
                  <a:lnTo>
                    <a:pt x="37042" y="714696"/>
                  </a:lnTo>
                  <a:lnTo>
                    <a:pt x="33043" y="759635"/>
                  </a:lnTo>
                  <a:lnTo>
                    <a:pt x="30561" y="801480"/>
                  </a:lnTo>
                  <a:lnTo>
                    <a:pt x="29458" y="841244"/>
                  </a:lnTo>
                  <a:lnTo>
                    <a:pt x="28968" y="880084"/>
                  </a:lnTo>
                  <a:lnTo>
                    <a:pt x="25927" y="918513"/>
                  </a:lnTo>
                  <a:lnTo>
                    <a:pt x="22106" y="955701"/>
                  </a:lnTo>
                  <a:lnTo>
                    <a:pt x="20408" y="989867"/>
                  </a:lnTo>
                  <a:lnTo>
                    <a:pt x="16832" y="1022692"/>
                  </a:lnTo>
                  <a:lnTo>
                    <a:pt x="11690" y="1065277"/>
                  </a:lnTo>
                  <a:lnTo>
                    <a:pt x="7344" y="1100825"/>
                  </a:lnTo>
                  <a:lnTo>
                    <a:pt x="1451" y="1145707"/>
                  </a:lnTo>
                  <a:lnTo>
                    <a:pt x="430" y="1185569"/>
                  </a:lnTo>
                  <a:lnTo>
                    <a:pt x="0" y="1242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7"/>
            <p:cNvSpPr/>
            <p:nvPr>
              <p:custDataLst>
                <p:tags r:id="rId144"/>
              </p:custDataLst>
            </p:nvPr>
          </p:nvSpPr>
          <p:spPr>
            <a:xfrm>
              <a:off x="2752760" y="1106323"/>
              <a:ext cx="133316" cy="102349"/>
            </a:xfrm>
            <a:custGeom>
              <a:avLst/>
              <a:gdLst/>
              <a:ahLst/>
              <a:cxnLst/>
              <a:rect l="0" t="0" r="0" b="0"/>
              <a:pathLst>
                <a:path w="133316" h="102349">
                  <a:moveTo>
                    <a:pt x="9490" y="46202"/>
                  </a:moveTo>
                  <a:lnTo>
                    <a:pt x="9490" y="46202"/>
                  </a:lnTo>
                  <a:lnTo>
                    <a:pt x="1289" y="75862"/>
                  </a:lnTo>
                  <a:lnTo>
                    <a:pt x="0" y="102348"/>
                  </a:lnTo>
                  <a:lnTo>
                    <a:pt x="19264" y="61895"/>
                  </a:lnTo>
                  <a:lnTo>
                    <a:pt x="28614" y="41327"/>
                  </a:lnTo>
                  <a:lnTo>
                    <a:pt x="50971" y="9381"/>
                  </a:lnTo>
                  <a:lnTo>
                    <a:pt x="58971" y="3379"/>
                  </a:lnTo>
                  <a:lnTo>
                    <a:pt x="74481" y="0"/>
                  </a:lnTo>
                  <a:lnTo>
                    <a:pt x="83530" y="2032"/>
                  </a:lnTo>
                  <a:lnTo>
                    <a:pt x="87425" y="4055"/>
                  </a:lnTo>
                  <a:lnTo>
                    <a:pt x="97963" y="17016"/>
                  </a:lnTo>
                  <a:lnTo>
                    <a:pt x="133315" y="65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8"/>
            <p:cNvSpPr/>
            <p:nvPr>
              <p:custDataLst>
                <p:tags r:id="rId145"/>
              </p:custDataLst>
            </p:nvPr>
          </p:nvSpPr>
          <p:spPr>
            <a:xfrm>
              <a:off x="2886833" y="1286578"/>
              <a:ext cx="113543" cy="125958"/>
            </a:xfrm>
            <a:custGeom>
              <a:avLst/>
              <a:gdLst/>
              <a:ahLst/>
              <a:cxnLst/>
              <a:rect l="0" t="0" r="0" b="0"/>
              <a:pathLst>
                <a:path w="113543" h="125958">
                  <a:moveTo>
                    <a:pt x="27817" y="37397"/>
                  </a:moveTo>
                  <a:lnTo>
                    <a:pt x="27817" y="37397"/>
                  </a:lnTo>
                  <a:lnTo>
                    <a:pt x="27817" y="45598"/>
                  </a:lnTo>
                  <a:lnTo>
                    <a:pt x="22761" y="51586"/>
                  </a:lnTo>
                  <a:lnTo>
                    <a:pt x="23388" y="53207"/>
                  </a:lnTo>
                  <a:lnTo>
                    <a:pt x="29729" y="55007"/>
                  </a:lnTo>
                  <a:lnTo>
                    <a:pt x="33325" y="54429"/>
                  </a:lnTo>
                  <a:lnTo>
                    <a:pt x="40143" y="50964"/>
                  </a:lnTo>
                  <a:lnTo>
                    <a:pt x="76850" y="15724"/>
                  </a:lnTo>
                  <a:lnTo>
                    <a:pt x="83898" y="1669"/>
                  </a:lnTo>
                  <a:lnTo>
                    <a:pt x="69481" y="0"/>
                  </a:lnTo>
                  <a:lnTo>
                    <a:pt x="45101" y="9618"/>
                  </a:lnTo>
                  <a:lnTo>
                    <a:pt x="7876" y="39039"/>
                  </a:lnTo>
                  <a:lnTo>
                    <a:pt x="3080" y="51885"/>
                  </a:lnTo>
                  <a:lnTo>
                    <a:pt x="0" y="86002"/>
                  </a:lnTo>
                  <a:lnTo>
                    <a:pt x="5223" y="101686"/>
                  </a:lnTo>
                  <a:lnTo>
                    <a:pt x="9579" y="108831"/>
                  </a:lnTo>
                  <a:lnTo>
                    <a:pt x="22886" y="119592"/>
                  </a:lnTo>
                  <a:lnTo>
                    <a:pt x="30880" y="123944"/>
                  </a:lnTo>
                  <a:lnTo>
                    <a:pt x="51050" y="125957"/>
                  </a:lnTo>
                  <a:lnTo>
                    <a:pt x="80562" y="121140"/>
                  </a:lnTo>
                  <a:lnTo>
                    <a:pt x="88381" y="118625"/>
                  </a:lnTo>
                  <a:lnTo>
                    <a:pt x="113542" y="94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9"/>
            <p:cNvSpPr/>
            <p:nvPr>
              <p:custDataLst>
                <p:tags r:id="rId146"/>
              </p:custDataLst>
            </p:nvPr>
          </p:nvSpPr>
          <p:spPr>
            <a:xfrm>
              <a:off x="2679511" y="1267368"/>
              <a:ext cx="130365" cy="168793"/>
            </a:xfrm>
            <a:custGeom>
              <a:avLst/>
              <a:gdLst/>
              <a:ahLst/>
              <a:cxnLst/>
              <a:rect l="0" t="0" r="0" b="0"/>
              <a:pathLst>
                <a:path w="130365" h="168793">
                  <a:moveTo>
                    <a:pt x="130364" y="28032"/>
                  </a:moveTo>
                  <a:lnTo>
                    <a:pt x="130364" y="28032"/>
                  </a:lnTo>
                  <a:lnTo>
                    <a:pt x="130364" y="22976"/>
                  </a:lnTo>
                  <a:lnTo>
                    <a:pt x="127542" y="17671"/>
                  </a:lnTo>
                  <a:lnTo>
                    <a:pt x="125308" y="14775"/>
                  </a:lnTo>
                  <a:lnTo>
                    <a:pt x="106994" y="5642"/>
                  </a:lnTo>
                  <a:lnTo>
                    <a:pt x="63120" y="271"/>
                  </a:lnTo>
                  <a:lnTo>
                    <a:pt x="53785" y="0"/>
                  </a:lnTo>
                  <a:lnTo>
                    <a:pt x="34946" y="5343"/>
                  </a:lnTo>
                  <a:lnTo>
                    <a:pt x="7093" y="20963"/>
                  </a:lnTo>
                  <a:lnTo>
                    <a:pt x="3734" y="25436"/>
                  </a:lnTo>
                  <a:lnTo>
                    <a:pt x="0" y="36050"/>
                  </a:lnTo>
                  <a:lnTo>
                    <a:pt x="1163" y="47824"/>
                  </a:lnTo>
                  <a:lnTo>
                    <a:pt x="2955" y="53926"/>
                  </a:lnTo>
                  <a:lnTo>
                    <a:pt x="7325" y="59053"/>
                  </a:lnTo>
                  <a:lnTo>
                    <a:pt x="51053" y="83374"/>
                  </a:lnTo>
                  <a:lnTo>
                    <a:pt x="95735" y="103576"/>
                  </a:lnTo>
                  <a:lnTo>
                    <a:pt x="118350" y="116802"/>
                  </a:lnTo>
                  <a:lnTo>
                    <a:pt x="122354" y="122137"/>
                  </a:lnTo>
                  <a:lnTo>
                    <a:pt x="126804" y="136531"/>
                  </a:lnTo>
                  <a:lnTo>
                    <a:pt x="125960" y="147868"/>
                  </a:lnTo>
                  <a:lnTo>
                    <a:pt x="124253" y="152372"/>
                  </a:lnTo>
                  <a:lnTo>
                    <a:pt x="113890" y="160200"/>
                  </a:lnTo>
                  <a:lnTo>
                    <a:pt x="91479" y="168792"/>
                  </a:lnTo>
                  <a:lnTo>
                    <a:pt x="86449" y="167380"/>
                  </a:lnTo>
                  <a:lnTo>
                    <a:pt x="75216" y="160167"/>
                  </a:lnTo>
                  <a:lnTo>
                    <a:pt x="63689" y="14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0"/>
            <p:cNvSpPr/>
            <p:nvPr>
              <p:custDataLst>
                <p:tags r:id="rId147"/>
              </p:custDataLst>
            </p:nvPr>
          </p:nvSpPr>
          <p:spPr>
            <a:xfrm>
              <a:off x="2324100" y="914400"/>
              <a:ext cx="1076326" cy="37709"/>
            </a:xfrm>
            <a:custGeom>
              <a:avLst/>
              <a:gdLst/>
              <a:ahLst/>
              <a:cxnLst/>
              <a:rect l="0" t="0" r="0" b="0"/>
              <a:pathLst>
                <a:path w="1076326" h="37709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11289" y="36114"/>
                  </a:lnTo>
                  <a:lnTo>
                    <a:pt x="53030" y="37708"/>
                  </a:lnTo>
                  <a:lnTo>
                    <a:pt x="95494" y="36964"/>
                  </a:lnTo>
                  <a:lnTo>
                    <a:pt x="131188" y="31531"/>
                  </a:lnTo>
                  <a:lnTo>
                    <a:pt x="169634" y="29451"/>
                  </a:lnTo>
                  <a:lnTo>
                    <a:pt x="214068" y="27776"/>
                  </a:lnTo>
                  <a:lnTo>
                    <a:pt x="245072" y="23634"/>
                  </a:lnTo>
                  <a:lnTo>
                    <a:pt x="279312" y="21087"/>
                  </a:lnTo>
                  <a:lnTo>
                    <a:pt x="315697" y="19955"/>
                  </a:lnTo>
                  <a:lnTo>
                    <a:pt x="353035" y="19452"/>
                  </a:lnTo>
                  <a:lnTo>
                    <a:pt x="393618" y="16407"/>
                  </a:lnTo>
                  <a:lnTo>
                    <a:pt x="436350" y="12584"/>
                  </a:lnTo>
                  <a:lnTo>
                    <a:pt x="480036" y="10884"/>
                  </a:lnTo>
                  <a:lnTo>
                    <a:pt x="526969" y="7307"/>
                  </a:lnTo>
                  <a:lnTo>
                    <a:pt x="551338" y="4871"/>
                  </a:lnTo>
                  <a:lnTo>
                    <a:pt x="598170" y="2165"/>
                  </a:lnTo>
                  <a:lnTo>
                    <a:pt x="643678" y="962"/>
                  </a:lnTo>
                  <a:lnTo>
                    <a:pt x="688599" y="428"/>
                  </a:lnTo>
                  <a:lnTo>
                    <a:pt x="733258" y="190"/>
                  </a:lnTo>
                  <a:lnTo>
                    <a:pt x="777801" y="85"/>
                  </a:lnTo>
                  <a:lnTo>
                    <a:pt x="822292" y="37"/>
                  </a:lnTo>
                  <a:lnTo>
                    <a:pt x="861116" y="17"/>
                  </a:lnTo>
                  <a:lnTo>
                    <a:pt x="896010" y="7"/>
                  </a:lnTo>
                  <a:lnTo>
                    <a:pt x="929157" y="3"/>
                  </a:lnTo>
                  <a:lnTo>
                    <a:pt x="961529" y="2"/>
                  </a:lnTo>
                  <a:lnTo>
                    <a:pt x="1003858" y="1"/>
                  </a:lnTo>
                  <a:lnTo>
                    <a:pt x="1076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1"/>
            <p:cNvSpPr/>
            <p:nvPr>
              <p:custDataLst>
                <p:tags r:id="rId148"/>
              </p:custDataLst>
            </p:nvPr>
          </p:nvSpPr>
          <p:spPr>
            <a:xfrm>
              <a:off x="2695575" y="5524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45761" y="8201"/>
                  </a:lnTo>
                  <a:lnTo>
                    <a:pt x="92182" y="16890"/>
                  </a:lnTo>
                  <a:lnTo>
                    <a:pt x="138630" y="18766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2"/>
            <p:cNvSpPr/>
            <p:nvPr>
              <p:custDataLst>
                <p:tags r:id="rId149"/>
              </p:custDataLst>
            </p:nvPr>
          </p:nvSpPr>
          <p:spPr>
            <a:xfrm>
              <a:off x="2334062" y="145752"/>
              <a:ext cx="132914" cy="149524"/>
            </a:xfrm>
            <a:custGeom>
              <a:avLst/>
              <a:gdLst/>
              <a:ahLst/>
              <a:cxnLst/>
              <a:rect l="0" t="0" r="0" b="0"/>
              <a:pathLst>
                <a:path w="132914" h="149524">
                  <a:moveTo>
                    <a:pt x="28138" y="82848"/>
                  </a:moveTo>
                  <a:lnTo>
                    <a:pt x="28138" y="82848"/>
                  </a:lnTo>
                  <a:lnTo>
                    <a:pt x="28138" y="74647"/>
                  </a:lnTo>
                  <a:lnTo>
                    <a:pt x="12950" y="104835"/>
                  </a:lnTo>
                  <a:lnTo>
                    <a:pt x="546" y="143260"/>
                  </a:lnTo>
                  <a:lnTo>
                    <a:pt x="218" y="143231"/>
                  </a:lnTo>
                  <a:lnTo>
                    <a:pt x="0" y="142153"/>
                  </a:lnTo>
                  <a:lnTo>
                    <a:pt x="12859" y="100415"/>
                  </a:lnTo>
                  <a:lnTo>
                    <a:pt x="25394" y="56900"/>
                  </a:lnTo>
                  <a:lnTo>
                    <a:pt x="32652" y="24335"/>
                  </a:lnTo>
                  <a:lnTo>
                    <a:pt x="45424" y="0"/>
                  </a:lnTo>
                  <a:lnTo>
                    <a:pt x="47070" y="99"/>
                  </a:lnTo>
                  <a:lnTo>
                    <a:pt x="51722" y="3032"/>
                  </a:lnTo>
                  <a:lnTo>
                    <a:pt x="80272" y="46534"/>
                  </a:lnTo>
                  <a:lnTo>
                    <a:pt x="101779" y="86023"/>
                  </a:lnTo>
                  <a:lnTo>
                    <a:pt x="132913" y="14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3"/>
            <p:cNvSpPr/>
            <p:nvPr>
              <p:custDataLst>
                <p:tags r:id="rId150"/>
              </p:custDataLst>
            </p:nvPr>
          </p:nvSpPr>
          <p:spPr>
            <a:xfrm>
              <a:off x="2343735" y="375971"/>
              <a:ext cx="218491" cy="329223"/>
            </a:xfrm>
            <a:custGeom>
              <a:avLst/>
              <a:gdLst/>
              <a:ahLst/>
              <a:cxnLst/>
              <a:rect l="0" t="0" r="0" b="0"/>
              <a:pathLst>
                <a:path w="218491" h="329223">
                  <a:moveTo>
                    <a:pt x="113715" y="33604"/>
                  </a:moveTo>
                  <a:lnTo>
                    <a:pt x="113715" y="33604"/>
                  </a:lnTo>
                  <a:lnTo>
                    <a:pt x="118771" y="23491"/>
                  </a:lnTo>
                  <a:lnTo>
                    <a:pt x="117086" y="19454"/>
                  </a:lnTo>
                  <a:lnTo>
                    <a:pt x="106746" y="12145"/>
                  </a:lnTo>
                  <a:lnTo>
                    <a:pt x="93188" y="7138"/>
                  </a:lnTo>
                  <a:lnTo>
                    <a:pt x="77412" y="5654"/>
                  </a:lnTo>
                  <a:lnTo>
                    <a:pt x="72580" y="7562"/>
                  </a:lnTo>
                  <a:lnTo>
                    <a:pt x="48770" y="31599"/>
                  </a:lnTo>
                  <a:lnTo>
                    <a:pt x="42517" y="43649"/>
                  </a:lnTo>
                  <a:lnTo>
                    <a:pt x="28390" y="83801"/>
                  </a:lnTo>
                  <a:lnTo>
                    <a:pt x="16349" y="127382"/>
                  </a:lnTo>
                  <a:lnTo>
                    <a:pt x="9411" y="161008"/>
                  </a:lnTo>
                  <a:lnTo>
                    <a:pt x="2377" y="204351"/>
                  </a:lnTo>
                  <a:lnTo>
                    <a:pt x="0" y="248072"/>
                  </a:lnTo>
                  <a:lnTo>
                    <a:pt x="9853" y="292158"/>
                  </a:lnTo>
                  <a:lnTo>
                    <a:pt x="16754" y="309384"/>
                  </a:lnTo>
                  <a:lnTo>
                    <a:pt x="26877" y="324095"/>
                  </a:lnTo>
                  <a:lnTo>
                    <a:pt x="32540" y="327806"/>
                  </a:lnTo>
                  <a:lnTo>
                    <a:pt x="38431" y="329222"/>
                  </a:lnTo>
                  <a:lnTo>
                    <a:pt x="59659" y="326158"/>
                  </a:lnTo>
                  <a:lnTo>
                    <a:pt x="68152" y="323890"/>
                  </a:lnTo>
                  <a:lnTo>
                    <a:pt x="80412" y="315726"/>
                  </a:lnTo>
                  <a:lnTo>
                    <a:pt x="118853" y="273397"/>
                  </a:lnTo>
                  <a:lnTo>
                    <a:pt x="140130" y="231489"/>
                  </a:lnTo>
                  <a:lnTo>
                    <a:pt x="153409" y="187604"/>
                  </a:lnTo>
                  <a:lnTo>
                    <a:pt x="158990" y="141087"/>
                  </a:lnTo>
                  <a:lnTo>
                    <a:pt x="160876" y="98658"/>
                  </a:lnTo>
                  <a:lnTo>
                    <a:pt x="159086" y="64991"/>
                  </a:lnTo>
                  <a:lnTo>
                    <a:pt x="143413" y="30279"/>
                  </a:lnTo>
                  <a:lnTo>
                    <a:pt x="134322" y="19426"/>
                  </a:lnTo>
                  <a:lnTo>
                    <a:pt x="119699" y="7547"/>
                  </a:lnTo>
                  <a:lnTo>
                    <a:pt x="96972" y="857"/>
                  </a:lnTo>
                  <a:lnTo>
                    <a:pt x="72407" y="0"/>
                  </a:lnTo>
                  <a:lnTo>
                    <a:pt x="32415" y="17276"/>
                  </a:lnTo>
                  <a:lnTo>
                    <a:pt x="21843" y="29522"/>
                  </a:lnTo>
                  <a:lnTo>
                    <a:pt x="14675" y="46606"/>
                  </a:lnTo>
                  <a:lnTo>
                    <a:pt x="11697" y="77908"/>
                  </a:lnTo>
                  <a:lnTo>
                    <a:pt x="14752" y="94217"/>
                  </a:lnTo>
                  <a:lnTo>
                    <a:pt x="21281" y="99413"/>
                  </a:lnTo>
                  <a:lnTo>
                    <a:pt x="53636" y="106725"/>
                  </a:lnTo>
                  <a:lnTo>
                    <a:pt x="96909" y="106374"/>
                  </a:lnTo>
                  <a:lnTo>
                    <a:pt x="136252" y="99263"/>
                  </a:lnTo>
                  <a:lnTo>
                    <a:pt x="170134" y="90453"/>
                  </a:lnTo>
                  <a:lnTo>
                    <a:pt x="189699" y="78318"/>
                  </a:lnTo>
                  <a:lnTo>
                    <a:pt x="218490" y="62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4"/>
            <p:cNvSpPr/>
            <p:nvPr>
              <p:custDataLst>
                <p:tags r:id="rId151"/>
              </p:custDataLst>
            </p:nvPr>
          </p:nvSpPr>
          <p:spPr>
            <a:xfrm>
              <a:off x="2057400" y="316041"/>
              <a:ext cx="47447" cy="1122235"/>
            </a:xfrm>
            <a:custGeom>
              <a:avLst/>
              <a:gdLst/>
              <a:ahLst/>
              <a:cxnLst/>
              <a:rect l="0" t="0" r="0" b="0"/>
              <a:pathLst>
                <a:path w="47447" h="1122235">
                  <a:moveTo>
                    <a:pt x="9525" y="17334"/>
                  </a:moveTo>
                  <a:lnTo>
                    <a:pt x="9525" y="17334"/>
                  </a:lnTo>
                  <a:lnTo>
                    <a:pt x="9525" y="0"/>
                  </a:lnTo>
                  <a:lnTo>
                    <a:pt x="4469" y="8906"/>
                  </a:lnTo>
                  <a:lnTo>
                    <a:pt x="589" y="52025"/>
                  </a:lnTo>
                  <a:lnTo>
                    <a:pt x="2997" y="76296"/>
                  </a:lnTo>
                  <a:lnTo>
                    <a:pt x="8236" y="117998"/>
                  </a:lnTo>
                  <a:lnTo>
                    <a:pt x="9143" y="154522"/>
                  </a:lnTo>
                  <a:lnTo>
                    <a:pt x="9412" y="197212"/>
                  </a:lnTo>
                  <a:lnTo>
                    <a:pt x="9491" y="243375"/>
                  </a:lnTo>
                  <a:lnTo>
                    <a:pt x="9510" y="277605"/>
                  </a:lnTo>
                  <a:lnTo>
                    <a:pt x="10577" y="312927"/>
                  </a:lnTo>
                  <a:lnTo>
                    <a:pt x="14579" y="346264"/>
                  </a:lnTo>
                  <a:lnTo>
                    <a:pt x="17063" y="381542"/>
                  </a:lnTo>
                  <a:lnTo>
                    <a:pt x="19225" y="418387"/>
                  </a:lnTo>
                  <a:lnTo>
                    <a:pt x="23714" y="455930"/>
                  </a:lnTo>
                  <a:lnTo>
                    <a:pt x="26414" y="490960"/>
                  </a:lnTo>
                  <a:lnTo>
                    <a:pt x="28673" y="525226"/>
                  </a:lnTo>
                  <a:lnTo>
                    <a:pt x="33205" y="561622"/>
                  </a:lnTo>
                  <a:lnTo>
                    <a:pt x="35924" y="596143"/>
                  </a:lnTo>
                  <a:lnTo>
                    <a:pt x="37133" y="630182"/>
                  </a:lnTo>
                  <a:lnTo>
                    <a:pt x="37670" y="666478"/>
                  </a:lnTo>
                  <a:lnTo>
                    <a:pt x="40731" y="700953"/>
                  </a:lnTo>
                  <a:lnTo>
                    <a:pt x="44561" y="733915"/>
                  </a:lnTo>
                  <a:lnTo>
                    <a:pt x="46263" y="766203"/>
                  </a:lnTo>
                  <a:lnTo>
                    <a:pt x="47020" y="798193"/>
                  </a:lnTo>
                  <a:lnTo>
                    <a:pt x="47446" y="843130"/>
                  </a:lnTo>
                  <a:lnTo>
                    <a:pt x="44750" y="886078"/>
                  </a:lnTo>
                  <a:lnTo>
                    <a:pt x="40070" y="929495"/>
                  </a:lnTo>
                  <a:lnTo>
                    <a:pt x="38684" y="969171"/>
                  </a:lnTo>
                  <a:lnTo>
                    <a:pt x="33159" y="1015446"/>
                  </a:lnTo>
                  <a:lnTo>
                    <a:pt x="24877" y="1055551"/>
                  </a:lnTo>
                  <a:lnTo>
                    <a:pt x="16995" y="1101092"/>
                  </a:lnTo>
                  <a:lnTo>
                    <a:pt x="11787" y="1112838"/>
                  </a:lnTo>
                  <a:lnTo>
                    <a:pt x="0" y="1122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74"/>
          <p:cNvGrpSpPr/>
          <p:nvPr/>
        </p:nvGrpSpPr>
        <p:grpSpPr>
          <a:xfrm>
            <a:off x="3174255" y="403579"/>
            <a:ext cx="299893" cy="336021"/>
            <a:chOff x="3174255" y="403579"/>
            <a:chExt cx="299893" cy="336021"/>
          </a:xfrm>
        </p:grpSpPr>
        <p:sp>
          <p:nvSpPr>
            <p:cNvPr id="19" name="SMARTInkShape-265"/>
            <p:cNvSpPr/>
            <p:nvPr>
              <p:custDataLst>
                <p:tags r:id="rId141"/>
              </p:custDataLst>
            </p:nvPr>
          </p:nvSpPr>
          <p:spPr>
            <a:xfrm>
              <a:off x="3391579" y="657225"/>
              <a:ext cx="82569" cy="82375"/>
            </a:xfrm>
            <a:custGeom>
              <a:avLst/>
              <a:gdLst/>
              <a:ahLst/>
              <a:cxnLst/>
              <a:rect l="0" t="0" r="0" b="0"/>
              <a:pathLst>
                <a:path w="82569" h="82375">
                  <a:moveTo>
                    <a:pt x="56471" y="19050"/>
                  </a:moveTo>
                  <a:lnTo>
                    <a:pt x="56471" y="19050"/>
                  </a:lnTo>
                  <a:lnTo>
                    <a:pt x="38571" y="11511"/>
                  </a:lnTo>
                  <a:lnTo>
                    <a:pt x="35012" y="10849"/>
                  </a:lnTo>
                  <a:lnTo>
                    <a:pt x="19891" y="14974"/>
                  </a:lnTo>
                  <a:lnTo>
                    <a:pt x="10933" y="22883"/>
                  </a:lnTo>
                  <a:lnTo>
                    <a:pt x="4482" y="33454"/>
                  </a:lnTo>
                  <a:lnTo>
                    <a:pt x="0" y="58668"/>
                  </a:lnTo>
                  <a:lnTo>
                    <a:pt x="8090" y="68761"/>
                  </a:lnTo>
                  <a:lnTo>
                    <a:pt x="24850" y="80699"/>
                  </a:lnTo>
                  <a:lnTo>
                    <a:pt x="29040" y="82374"/>
                  </a:lnTo>
                  <a:lnTo>
                    <a:pt x="42163" y="81413"/>
                  </a:lnTo>
                  <a:lnTo>
                    <a:pt x="56462" y="77459"/>
                  </a:lnTo>
                  <a:lnTo>
                    <a:pt x="74265" y="66296"/>
                  </a:lnTo>
                  <a:lnTo>
                    <a:pt x="77858" y="63248"/>
                  </a:lnTo>
                  <a:lnTo>
                    <a:pt x="81851" y="51393"/>
                  </a:lnTo>
                  <a:lnTo>
                    <a:pt x="82568" y="36600"/>
                  </a:lnTo>
                  <a:lnTo>
                    <a:pt x="79358" y="22969"/>
                  </a:lnTo>
                  <a:lnTo>
                    <a:pt x="71582" y="12678"/>
                  </a:lnTo>
                  <a:lnTo>
                    <a:pt x="61070" y="5635"/>
                  </a:lnTo>
                  <a:lnTo>
                    <a:pt x="37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6"/>
            <p:cNvSpPr/>
            <p:nvPr>
              <p:custDataLst>
                <p:tags r:id="rId142"/>
              </p:custDataLst>
            </p:nvPr>
          </p:nvSpPr>
          <p:spPr>
            <a:xfrm>
              <a:off x="3174255" y="403579"/>
              <a:ext cx="235696" cy="259610"/>
            </a:xfrm>
            <a:custGeom>
              <a:avLst/>
              <a:gdLst/>
              <a:ahLst/>
              <a:cxnLst/>
              <a:rect l="0" t="0" r="0" b="0"/>
              <a:pathLst>
                <a:path w="235696" h="259610">
                  <a:moveTo>
                    <a:pt x="121395" y="15521"/>
                  </a:moveTo>
                  <a:lnTo>
                    <a:pt x="121395" y="15521"/>
                  </a:lnTo>
                  <a:lnTo>
                    <a:pt x="121395" y="7320"/>
                  </a:lnTo>
                  <a:lnTo>
                    <a:pt x="81375" y="35707"/>
                  </a:lnTo>
                  <a:lnTo>
                    <a:pt x="64450" y="49892"/>
                  </a:lnTo>
                  <a:lnTo>
                    <a:pt x="29765" y="95489"/>
                  </a:lnTo>
                  <a:lnTo>
                    <a:pt x="11612" y="136053"/>
                  </a:lnTo>
                  <a:lnTo>
                    <a:pt x="2201" y="161771"/>
                  </a:lnTo>
                  <a:lnTo>
                    <a:pt x="0" y="194204"/>
                  </a:lnTo>
                  <a:lnTo>
                    <a:pt x="5581" y="222275"/>
                  </a:lnTo>
                  <a:lnTo>
                    <a:pt x="20014" y="251148"/>
                  </a:lnTo>
                  <a:lnTo>
                    <a:pt x="25233" y="255156"/>
                  </a:lnTo>
                  <a:lnTo>
                    <a:pt x="39498" y="259609"/>
                  </a:lnTo>
                  <a:lnTo>
                    <a:pt x="70436" y="257059"/>
                  </a:lnTo>
                  <a:lnTo>
                    <a:pt x="88516" y="246696"/>
                  </a:lnTo>
                  <a:lnTo>
                    <a:pt x="129491" y="206164"/>
                  </a:lnTo>
                  <a:lnTo>
                    <a:pt x="148433" y="175279"/>
                  </a:lnTo>
                  <a:lnTo>
                    <a:pt x="162367" y="128805"/>
                  </a:lnTo>
                  <a:lnTo>
                    <a:pt x="167048" y="89186"/>
                  </a:lnTo>
                  <a:lnTo>
                    <a:pt x="163380" y="50636"/>
                  </a:lnTo>
                  <a:lnTo>
                    <a:pt x="155590" y="27572"/>
                  </a:lnTo>
                  <a:lnTo>
                    <a:pt x="141522" y="8979"/>
                  </a:lnTo>
                  <a:lnTo>
                    <a:pt x="124343" y="2030"/>
                  </a:lnTo>
                  <a:lnTo>
                    <a:pt x="102597" y="0"/>
                  </a:lnTo>
                  <a:lnTo>
                    <a:pt x="69729" y="4807"/>
                  </a:lnTo>
                  <a:lnTo>
                    <a:pt x="56804" y="10054"/>
                  </a:lnTo>
                  <a:lnTo>
                    <a:pt x="38522" y="29071"/>
                  </a:lnTo>
                  <a:lnTo>
                    <a:pt x="35455" y="37254"/>
                  </a:lnTo>
                  <a:lnTo>
                    <a:pt x="34868" y="54814"/>
                  </a:lnTo>
                  <a:lnTo>
                    <a:pt x="38136" y="67557"/>
                  </a:lnTo>
                  <a:lnTo>
                    <a:pt x="40489" y="72436"/>
                  </a:lnTo>
                  <a:lnTo>
                    <a:pt x="48748" y="80681"/>
                  </a:lnTo>
                  <a:lnTo>
                    <a:pt x="61591" y="87872"/>
                  </a:lnTo>
                  <a:lnTo>
                    <a:pt x="101199" y="99276"/>
                  </a:lnTo>
                  <a:lnTo>
                    <a:pt x="147784" y="99798"/>
                  </a:lnTo>
                  <a:lnTo>
                    <a:pt x="189304" y="94585"/>
                  </a:lnTo>
                  <a:lnTo>
                    <a:pt x="235695" y="91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67"/>
          <p:cNvSpPr/>
          <p:nvPr>
            <p:custDataLst>
              <p:tags r:id="rId1"/>
            </p:custDataLst>
          </p:nvPr>
        </p:nvSpPr>
        <p:spPr>
          <a:xfrm>
            <a:off x="4012790" y="734749"/>
            <a:ext cx="481846" cy="412729"/>
          </a:xfrm>
          <a:custGeom>
            <a:avLst/>
            <a:gdLst/>
            <a:ahLst/>
            <a:cxnLst/>
            <a:rect l="0" t="0" r="0" b="0"/>
            <a:pathLst>
              <a:path w="481846" h="412729">
                <a:moveTo>
                  <a:pt x="25810" y="8201"/>
                </a:moveTo>
                <a:lnTo>
                  <a:pt x="25810" y="8201"/>
                </a:lnTo>
                <a:lnTo>
                  <a:pt x="17609" y="0"/>
                </a:lnTo>
                <a:lnTo>
                  <a:pt x="6564" y="4125"/>
                </a:lnTo>
                <a:lnTo>
                  <a:pt x="3455" y="6542"/>
                </a:lnTo>
                <a:lnTo>
                  <a:pt x="0" y="12050"/>
                </a:lnTo>
                <a:lnTo>
                  <a:pt x="1286" y="20848"/>
                </a:lnTo>
                <a:lnTo>
                  <a:pt x="3111" y="26157"/>
                </a:lnTo>
                <a:lnTo>
                  <a:pt x="16427" y="37701"/>
                </a:lnTo>
                <a:lnTo>
                  <a:pt x="59470" y="62359"/>
                </a:lnTo>
                <a:lnTo>
                  <a:pt x="101133" y="81066"/>
                </a:lnTo>
                <a:lnTo>
                  <a:pt x="131383" y="95878"/>
                </a:lnTo>
                <a:lnTo>
                  <a:pt x="178995" y="104777"/>
                </a:lnTo>
                <a:lnTo>
                  <a:pt x="216543" y="116191"/>
                </a:lnTo>
                <a:lnTo>
                  <a:pt x="254479" y="127334"/>
                </a:lnTo>
                <a:lnTo>
                  <a:pt x="300167" y="136156"/>
                </a:lnTo>
                <a:lnTo>
                  <a:pt x="346313" y="148090"/>
                </a:lnTo>
                <a:lnTo>
                  <a:pt x="387098" y="160638"/>
                </a:lnTo>
                <a:lnTo>
                  <a:pt x="434239" y="176481"/>
                </a:lnTo>
                <a:lnTo>
                  <a:pt x="469741" y="192351"/>
                </a:lnTo>
                <a:lnTo>
                  <a:pt x="477113" y="198701"/>
                </a:lnTo>
                <a:lnTo>
                  <a:pt x="480389" y="205051"/>
                </a:lnTo>
                <a:lnTo>
                  <a:pt x="481845" y="211401"/>
                </a:lnTo>
                <a:lnTo>
                  <a:pt x="476848" y="220573"/>
                </a:lnTo>
                <a:lnTo>
                  <a:pt x="459312" y="237637"/>
                </a:lnTo>
                <a:lnTo>
                  <a:pt x="443903" y="247756"/>
                </a:lnTo>
                <a:lnTo>
                  <a:pt x="405214" y="259841"/>
                </a:lnTo>
                <a:lnTo>
                  <a:pt x="358975" y="282548"/>
                </a:lnTo>
                <a:lnTo>
                  <a:pt x="315987" y="296755"/>
                </a:lnTo>
                <a:lnTo>
                  <a:pt x="273276" y="309753"/>
                </a:lnTo>
                <a:lnTo>
                  <a:pt x="227994" y="322512"/>
                </a:lnTo>
                <a:lnTo>
                  <a:pt x="188161" y="335223"/>
                </a:lnTo>
                <a:lnTo>
                  <a:pt x="147603" y="348984"/>
                </a:lnTo>
                <a:lnTo>
                  <a:pt x="109051" y="362939"/>
                </a:lnTo>
                <a:lnTo>
                  <a:pt x="72631" y="374371"/>
                </a:lnTo>
                <a:lnTo>
                  <a:pt x="28879" y="393794"/>
                </a:lnTo>
                <a:lnTo>
                  <a:pt x="18958" y="398323"/>
                </a:lnTo>
                <a:lnTo>
                  <a:pt x="12887" y="403133"/>
                </a:lnTo>
                <a:lnTo>
                  <a:pt x="11903" y="405897"/>
                </a:lnTo>
                <a:lnTo>
                  <a:pt x="12305" y="408799"/>
                </a:lnTo>
                <a:lnTo>
                  <a:pt x="13632" y="411791"/>
                </a:lnTo>
                <a:lnTo>
                  <a:pt x="18750" y="412728"/>
                </a:lnTo>
                <a:lnTo>
                  <a:pt x="54385" y="4082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76"/>
          <p:cNvGrpSpPr/>
          <p:nvPr/>
        </p:nvGrpSpPr>
        <p:grpSpPr>
          <a:xfrm>
            <a:off x="4872380" y="743377"/>
            <a:ext cx="1023596" cy="536647"/>
            <a:chOff x="4872380" y="743377"/>
            <a:chExt cx="1023596" cy="536647"/>
          </a:xfrm>
        </p:grpSpPr>
        <p:sp>
          <p:nvSpPr>
            <p:cNvPr id="23" name="SMARTInkShape-268"/>
            <p:cNvSpPr/>
            <p:nvPr>
              <p:custDataLst>
                <p:tags r:id="rId137"/>
              </p:custDataLst>
            </p:nvPr>
          </p:nvSpPr>
          <p:spPr>
            <a:xfrm>
              <a:off x="5715000" y="1144867"/>
              <a:ext cx="180976" cy="135157"/>
            </a:xfrm>
            <a:custGeom>
              <a:avLst/>
              <a:gdLst/>
              <a:ahLst/>
              <a:cxnLst/>
              <a:rect l="0" t="0" r="0" b="0"/>
              <a:pathLst>
                <a:path w="180976" h="135157">
                  <a:moveTo>
                    <a:pt x="0" y="36233"/>
                  </a:moveTo>
                  <a:lnTo>
                    <a:pt x="0" y="36233"/>
                  </a:lnTo>
                  <a:lnTo>
                    <a:pt x="5056" y="31177"/>
                  </a:lnTo>
                  <a:lnTo>
                    <a:pt x="7539" y="25872"/>
                  </a:lnTo>
                  <a:lnTo>
                    <a:pt x="9133" y="13843"/>
                  </a:lnTo>
                  <a:lnTo>
                    <a:pt x="11380" y="10723"/>
                  </a:lnTo>
                  <a:lnTo>
                    <a:pt x="19521" y="4434"/>
                  </a:lnTo>
                  <a:lnTo>
                    <a:pt x="30195" y="933"/>
                  </a:lnTo>
                  <a:lnTo>
                    <a:pt x="36006" y="0"/>
                  </a:lnTo>
                  <a:lnTo>
                    <a:pt x="48105" y="1785"/>
                  </a:lnTo>
                  <a:lnTo>
                    <a:pt x="60538" y="7165"/>
                  </a:lnTo>
                  <a:lnTo>
                    <a:pt x="73120" y="16611"/>
                  </a:lnTo>
                  <a:lnTo>
                    <a:pt x="80123" y="30687"/>
                  </a:lnTo>
                  <a:lnTo>
                    <a:pt x="82177" y="45410"/>
                  </a:lnTo>
                  <a:lnTo>
                    <a:pt x="79563" y="55481"/>
                  </a:lnTo>
                  <a:lnTo>
                    <a:pt x="58054" y="98852"/>
                  </a:lnTo>
                  <a:lnTo>
                    <a:pt x="52965" y="110277"/>
                  </a:lnTo>
                  <a:lnTo>
                    <a:pt x="52244" y="115229"/>
                  </a:lnTo>
                  <a:lnTo>
                    <a:pt x="54265" y="123554"/>
                  </a:lnTo>
                  <a:lnTo>
                    <a:pt x="61351" y="134190"/>
                  </a:lnTo>
                  <a:lnTo>
                    <a:pt x="78420" y="135156"/>
                  </a:lnTo>
                  <a:lnTo>
                    <a:pt x="117780" y="132571"/>
                  </a:lnTo>
                  <a:lnTo>
                    <a:pt x="180975" y="131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9"/>
            <p:cNvSpPr/>
            <p:nvPr>
              <p:custDataLst>
                <p:tags r:id="rId138"/>
              </p:custDataLst>
            </p:nvPr>
          </p:nvSpPr>
          <p:spPr>
            <a:xfrm>
              <a:off x="5638800" y="996403"/>
              <a:ext cx="45909" cy="260898"/>
            </a:xfrm>
            <a:custGeom>
              <a:avLst/>
              <a:gdLst/>
              <a:ahLst/>
              <a:cxnLst/>
              <a:rect l="0" t="0" r="0" b="0"/>
              <a:pathLst>
                <a:path w="45909" h="260898">
                  <a:moveTo>
                    <a:pt x="28575" y="22772"/>
                  </a:moveTo>
                  <a:lnTo>
                    <a:pt x="28575" y="22772"/>
                  </a:lnTo>
                  <a:lnTo>
                    <a:pt x="41832" y="1314"/>
                  </a:lnTo>
                  <a:lnTo>
                    <a:pt x="43763" y="0"/>
                  </a:lnTo>
                  <a:lnTo>
                    <a:pt x="45050" y="182"/>
                  </a:lnTo>
                  <a:lnTo>
                    <a:pt x="45908" y="1362"/>
                  </a:lnTo>
                  <a:lnTo>
                    <a:pt x="39273" y="43287"/>
                  </a:lnTo>
                  <a:lnTo>
                    <a:pt x="30728" y="85699"/>
                  </a:lnTo>
                  <a:lnTo>
                    <a:pt x="18847" y="122299"/>
                  </a:lnTo>
                  <a:lnTo>
                    <a:pt x="11366" y="169667"/>
                  </a:lnTo>
                  <a:lnTo>
                    <a:pt x="3343" y="206697"/>
                  </a:lnTo>
                  <a:lnTo>
                    <a:pt x="0" y="260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0"/>
            <p:cNvSpPr/>
            <p:nvPr>
              <p:custDataLst>
                <p:tags r:id="rId139"/>
              </p:custDataLst>
            </p:nvPr>
          </p:nvSpPr>
          <p:spPr>
            <a:xfrm>
              <a:off x="5422235" y="1038225"/>
              <a:ext cx="140366" cy="142876"/>
            </a:xfrm>
            <a:custGeom>
              <a:avLst/>
              <a:gdLst/>
              <a:ahLst/>
              <a:cxnLst/>
              <a:rect l="0" t="0" r="0" b="0"/>
              <a:pathLst>
                <a:path w="140366" h="142876">
                  <a:moveTo>
                    <a:pt x="111790" y="0"/>
                  </a:moveTo>
                  <a:lnTo>
                    <a:pt x="111790" y="0"/>
                  </a:lnTo>
                  <a:lnTo>
                    <a:pt x="119991" y="0"/>
                  </a:lnTo>
                  <a:lnTo>
                    <a:pt x="120432" y="1058"/>
                  </a:lnTo>
                  <a:lnTo>
                    <a:pt x="120923" y="5057"/>
                  </a:lnTo>
                  <a:lnTo>
                    <a:pt x="102001" y="50769"/>
                  </a:lnTo>
                  <a:lnTo>
                    <a:pt x="94739" y="67014"/>
                  </a:lnTo>
                  <a:lnTo>
                    <a:pt x="79809" y="85943"/>
                  </a:lnTo>
                  <a:lnTo>
                    <a:pt x="68213" y="94609"/>
                  </a:lnTo>
                  <a:lnTo>
                    <a:pt x="61378" y="104137"/>
                  </a:lnTo>
                  <a:lnTo>
                    <a:pt x="55957" y="107525"/>
                  </a:lnTo>
                  <a:lnTo>
                    <a:pt x="41468" y="111289"/>
                  </a:lnTo>
                  <a:lnTo>
                    <a:pt x="27266" y="110139"/>
                  </a:lnTo>
                  <a:lnTo>
                    <a:pt x="14957" y="106101"/>
                  </a:lnTo>
                  <a:lnTo>
                    <a:pt x="5959" y="100778"/>
                  </a:lnTo>
                  <a:lnTo>
                    <a:pt x="1254" y="94885"/>
                  </a:lnTo>
                  <a:lnTo>
                    <a:pt x="0" y="91832"/>
                  </a:lnTo>
                  <a:lnTo>
                    <a:pt x="221" y="88738"/>
                  </a:lnTo>
                  <a:lnTo>
                    <a:pt x="3290" y="82478"/>
                  </a:lnTo>
                  <a:lnTo>
                    <a:pt x="6648" y="80385"/>
                  </a:lnTo>
                  <a:lnTo>
                    <a:pt x="16024" y="78060"/>
                  </a:lnTo>
                  <a:lnTo>
                    <a:pt x="27247" y="79849"/>
                  </a:lnTo>
                  <a:lnTo>
                    <a:pt x="42643" y="86806"/>
                  </a:lnTo>
                  <a:lnTo>
                    <a:pt x="59552" y="95570"/>
                  </a:lnTo>
                  <a:lnTo>
                    <a:pt x="79026" y="104870"/>
                  </a:lnTo>
                  <a:lnTo>
                    <a:pt x="14036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1"/>
            <p:cNvSpPr/>
            <p:nvPr>
              <p:custDataLst>
                <p:tags r:id="rId140"/>
              </p:custDataLst>
            </p:nvPr>
          </p:nvSpPr>
          <p:spPr>
            <a:xfrm>
              <a:off x="4872380" y="743377"/>
              <a:ext cx="375896" cy="349315"/>
            </a:xfrm>
            <a:custGeom>
              <a:avLst/>
              <a:gdLst/>
              <a:ahLst/>
              <a:cxnLst/>
              <a:rect l="0" t="0" r="0" b="0"/>
              <a:pathLst>
                <a:path w="375896" h="349315">
                  <a:moveTo>
                    <a:pt x="32995" y="18623"/>
                  </a:moveTo>
                  <a:lnTo>
                    <a:pt x="32995" y="18623"/>
                  </a:lnTo>
                  <a:lnTo>
                    <a:pt x="10223" y="18623"/>
                  </a:lnTo>
                  <a:lnTo>
                    <a:pt x="47540" y="18623"/>
                  </a:lnTo>
                  <a:lnTo>
                    <a:pt x="84930" y="18623"/>
                  </a:lnTo>
                  <a:lnTo>
                    <a:pt x="129802" y="18623"/>
                  </a:lnTo>
                  <a:lnTo>
                    <a:pt x="167711" y="12077"/>
                  </a:lnTo>
                  <a:lnTo>
                    <a:pt x="204732" y="8922"/>
                  </a:lnTo>
                  <a:lnTo>
                    <a:pt x="237381" y="4434"/>
                  </a:lnTo>
                  <a:lnTo>
                    <a:pt x="270236" y="1733"/>
                  </a:lnTo>
                  <a:lnTo>
                    <a:pt x="314219" y="0"/>
                  </a:lnTo>
                  <a:lnTo>
                    <a:pt x="351678" y="716"/>
                  </a:lnTo>
                  <a:lnTo>
                    <a:pt x="356576" y="2451"/>
                  </a:lnTo>
                  <a:lnTo>
                    <a:pt x="359841" y="4667"/>
                  </a:lnTo>
                  <a:lnTo>
                    <a:pt x="359901" y="9319"/>
                  </a:lnTo>
                  <a:lnTo>
                    <a:pt x="354323" y="22955"/>
                  </a:lnTo>
                  <a:lnTo>
                    <a:pt x="339282" y="43425"/>
                  </a:lnTo>
                  <a:lnTo>
                    <a:pt x="295362" y="79796"/>
                  </a:lnTo>
                  <a:lnTo>
                    <a:pt x="251499" y="115866"/>
                  </a:lnTo>
                  <a:lnTo>
                    <a:pt x="204369" y="151399"/>
                  </a:lnTo>
                  <a:lnTo>
                    <a:pt x="156810" y="184706"/>
                  </a:lnTo>
                  <a:lnTo>
                    <a:pt x="118718" y="213825"/>
                  </a:lnTo>
                  <a:lnTo>
                    <a:pt x="72153" y="241492"/>
                  </a:lnTo>
                  <a:lnTo>
                    <a:pt x="29133" y="279027"/>
                  </a:lnTo>
                  <a:lnTo>
                    <a:pt x="6451" y="298039"/>
                  </a:lnTo>
                  <a:lnTo>
                    <a:pt x="31" y="310730"/>
                  </a:lnTo>
                  <a:lnTo>
                    <a:pt x="0" y="323426"/>
                  </a:lnTo>
                  <a:lnTo>
                    <a:pt x="1473" y="329775"/>
                  </a:lnTo>
                  <a:lnTo>
                    <a:pt x="8755" y="339652"/>
                  </a:lnTo>
                  <a:lnTo>
                    <a:pt x="13660" y="343767"/>
                  </a:lnTo>
                  <a:lnTo>
                    <a:pt x="30399" y="348340"/>
                  </a:lnTo>
                  <a:lnTo>
                    <a:pt x="49833" y="349314"/>
                  </a:lnTo>
                  <a:lnTo>
                    <a:pt x="90845" y="344138"/>
                  </a:lnTo>
                  <a:lnTo>
                    <a:pt x="137977" y="342966"/>
                  </a:lnTo>
                  <a:lnTo>
                    <a:pt x="182634" y="339797"/>
                  </a:lnTo>
                  <a:lnTo>
                    <a:pt x="225499" y="334977"/>
                  </a:lnTo>
                  <a:lnTo>
                    <a:pt x="272222" y="333349"/>
                  </a:lnTo>
                  <a:lnTo>
                    <a:pt x="317042" y="333027"/>
                  </a:lnTo>
                  <a:lnTo>
                    <a:pt x="375895" y="33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7"/>
          <p:cNvGrpSpPr/>
          <p:nvPr/>
        </p:nvGrpSpPr>
        <p:grpSpPr>
          <a:xfrm>
            <a:off x="2133600" y="1953017"/>
            <a:ext cx="1148836" cy="361559"/>
            <a:chOff x="2133600" y="1953017"/>
            <a:chExt cx="1148836" cy="361559"/>
          </a:xfrm>
        </p:grpSpPr>
        <p:sp>
          <p:nvSpPr>
            <p:cNvPr id="28" name="SMARTInkShape-272"/>
            <p:cNvSpPr/>
            <p:nvPr>
              <p:custDataLst>
                <p:tags r:id="rId131"/>
              </p:custDataLst>
            </p:nvPr>
          </p:nvSpPr>
          <p:spPr>
            <a:xfrm>
              <a:off x="3134902" y="2057400"/>
              <a:ext cx="147534" cy="257176"/>
            </a:xfrm>
            <a:custGeom>
              <a:avLst/>
              <a:gdLst/>
              <a:ahLst/>
              <a:cxnLst/>
              <a:rect l="0" t="0" r="0" b="0"/>
              <a:pathLst>
                <a:path w="147534" h="257176">
                  <a:moveTo>
                    <a:pt x="27398" y="0"/>
                  </a:moveTo>
                  <a:lnTo>
                    <a:pt x="27398" y="0"/>
                  </a:lnTo>
                  <a:lnTo>
                    <a:pt x="2795" y="0"/>
                  </a:lnTo>
                  <a:lnTo>
                    <a:pt x="1471" y="1058"/>
                  </a:lnTo>
                  <a:lnTo>
                    <a:pt x="0" y="5057"/>
                  </a:lnTo>
                  <a:lnTo>
                    <a:pt x="2783" y="7604"/>
                  </a:lnTo>
                  <a:lnTo>
                    <a:pt x="42144" y="26568"/>
                  </a:lnTo>
                  <a:lnTo>
                    <a:pt x="83384" y="48483"/>
                  </a:lnTo>
                  <a:lnTo>
                    <a:pt x="117362" y="73194"/>
                  </a:lnTo>
                  <a:lnTo>
                    <a:pt x="137897" y="97181"/>
                  </a:lnTo>
                  <a:lnTo>
                    <a:pt x="145300" y="117981"/>
                  </a:lnTo>
                  <a:lnTo>
                    <a:pt x="147533" y="142394"/>
                  </a:lnTo>
                  <a:lnTo>
                    <a:pt x="142839" y="182714"/>
                  </a:lnTo>
                  <a:lnTo>
                    <a:pt x="133687" y="210536"/>
                  </a:lnTo>
                  <a:lnTo>
                    <a:pt x="119099" y="235242"/>
                  </a:lnTo>
                  <a:lnTo>
                    <a:pt x="108661" y="245032"/>
                  </a:lnTo>
                  <a:lnTo>
                    <a:pt x="103598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3"/>
            <p:cNvSpPr/>
            <p:nvPr>
              <p:custDataLst>
                <p:tags r:id="rId132"/>
              </p:custDataLst>
            </p:nvPr>
          </p:nvSpPr>
          <p:spPr>
            <a:xfrm>
              <a:off x="2889900" y="2200275"/>
              <a:ext cx="339076" cy="94645"/>
            </a:xfrm>
            <a:custGeom>
              <a:avLst/>
              <a:gdLst/>
              <a:ahLst/>
              <a:cxnLst/>
              <a:rect l="0" t="0" r="0" b="0"/>
              <a:pathLst>
                <a:path w="339076" h="94645">
                  <a:moveTo>
                    <a:pt x="43800" y="47625"/>
                  </a:moveTo>
                  <a:lnTo>
                    <a:pt x="43800" y="47625"/>
                  </a:lnTo>
                  <a:lnTo>
                    <a:pt x="22046" y="56288"/>
                  </a:lnTo>
                  <a:lnTo>
                    <a:pt x="9084" y="65939"/>
                  </a:lnTo>
                  <a:lnTo>
                    <a:pt x="1913" y="80106"/>
                  </a:lnTo>
                  <a:lnTo>
                    <a:pt x="0" y="88329"/>
                  </a:lnTo>
                  <a:lnTo>
                    <a:pt x="1900" y="92753"/>
                  </a:lnTo>
                  <a:lnTo>
                    <a:pt x="6342" y="94644"/>
                  </a:lnTo>
                  <a:lnTo>
                    <a:pt x="46396" y="90074"/>
                  </a:lnTo>
                  <a:lnTo>
                    <a:pt x="91115" y="85526"/>
                  </a:lnTo>
                  <a:lnTo>
                    <a:pt x="127199" y="78375"/>
                  </a:lnTo>
                  <a:lnTo>
                    <a:pt x="174495" y="66478"/>
                  </a:lnTo>
                  <a:lnTo>
                    <a:pt x="219782" y="53936"/>
                  </a:lnTo>
                  <a:lnTo>
                    <a:pt x="261889" y="41267"/>
                  </a:lnTo>
                  <a:lnTo>
                    <a:pt x="33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4"/>
            <p:cNvSpPr/>
            <p:nvPr>
              <p:custDataLst>
                <p:tags r:id="rId133"/>
              </p:custDataLst>
            </p:nvPr>
          </p:nvSpPr>
          <p:spPr>
            <a:xfrm>
              <a:off x="2871494" y="2143125"/>
              <a:ext cx="290807" cy="34064"/>
            </a:xfrm>
            <a:custGeom>
              <a:avLst/>
              <a:gdLst/>
              <a:ahLst/>
              <a:cxnLst/>
              <a:rect l="0" t="0" r="0" b="0"/>
              <a:pathLst>
                <a:path w="290807" h="34064">
                  <a:moveTo>
                    <a:pt x="5056" y="28575"/>
                  </a:moveTo>
                  <a:lnTo>
                    <a:pt x="5056" y="28575"/>
                  </a:lnTo>
                  <a:lnTo>
                    <a:pt x="0" y="33631"/>
                  </a:lnTo>
                  <a:lnTo>
                    <a:pt x="627" y="34063"/>
                  </a:lnTo>
                  <a:lnTo>
                    <a:pt x="44662" y="21450"/>
                  </a:lnTo>
                  <a:lnTo>
                    <a:pt x="80644" y="16939"/>
                  </a:lnTo>
                  <a:lnTo>
                    <a:pt x="113793" y="11761"/>
                  </a:lnTo>
                  <a:lnTo>
                    <a:pt x="149691" y="5933"/>
                  </a:lnTo>
                  <a:lnTo>
                    <a:pt x="195490" y="1758"/>
                  </a:lnTo>
                  <a:lnTo>
                    <a:pt x="228335" y="781"/>
                  </a:lnTo>
                  <a:lnTo>
                    <a:pt x="290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5"/>
            <p:cNvSpPr/>
            <p:nvPr>
              <p:custDataLst>
                <p:tags r:id="rId134"/>
              </p:custDataLst>
            </p:nvPr>
          </p:nvSpPr>
          <p:spPr>
            <a:xfrm>
              <a:off x="2419350" y="2108798"/>
              <a:ext cx="235819" cy="205778"/>
            </a:xfrm>
            <a:custGeom>
              <a:avLst/>
              <a:gdLst/>
              <a:ahLst/>
              <a:cxnLst/>
              <a:rect l="0" t="0" r="0" b="0"/>
              <a:pathLst>
                <a:path w="235819" h="205778">
                  <a:moveTo>
                    <a:pt x="0" y="72427"/>
                  </a:moveTo>
                  <a:lnTo>
                    <a:pt x="0" y="72427"/>
                  </a:lnTo>
                  <a:lnTo>
                    <a:pt x="0" y="77483"/>
                  </a:lnTo>
                  <a:lnTo>
                    <a:pt x="1058" y="78973"/>
                  </a:lnTo>
                  <a:lnTo>
                    <a:pt x="2822" y="79966"/>
                  </a:lnTo>
                  <a:lnTo>
                    <a:pt x="13258" y="81560"/>
                  </a:lnTo>
                  <a:lnTo>
                    <a:pt x="32503" y="71723"/>
                  </a:lnTo>
                  <a:lnTo>
                    <a:pt x="72812" y="37162"/>
                  </a:lnTo>
                  <a:lnTo>
                    <a:pt x="79986" y="27473"/>
                  </a:lnTo>
                  <a:lnTo>
                    <a:pt x="81899" y="23408"/>
                  </a:lnTo>
                  <a:lnTo>
                    <a:pt x="81058" y="19639"/>
                  </a:lnTo>
                  <a:lnTo>
                    <a:pt x="74478" y="12629"/>
                  </a:lnTo>
                  <a:lnTo>
                    <a:pt x="70819" y="11396"/>
                  </a:lnTo>
                  <a:lnTo>
                    <a:pt x="67321" y="11631"/>
                  </a:lnTo>
                  <a:lnTo>
                    <a:pt x="63931" y="12846"/>
                  </a:lnTo>
                  <a:lnTo>
                    <a:pt x="31230" y="41579"/>
                  </a:lnTo>
                  <a:lnTo>
                    <a:pt x="17603" y="59994"/>
                  </a:lnTo>
                  <a:lnTo>
                    <a:pt x="6862" y="88969"/>
                  </a:lnTo>
                  <a:lnTo>
                    <a:pt x="5872" y="106590"/>
                  </a:lnTo>
                  <a:lnTo>
                    <a:pt x="7090" y="114252"/>
                  </a:lnTo>
                  <a:lnTo>
                    <a:pt x="14087" y="128411"/>
                  </a:lnTo>
                  <a:lnTo>
                    <a:pt x="18916" y="135149"/>
                  </a:lnTo>
                  <a:lnTo>
                    <a:pt x="25311" y="139642"/>
                  </a:lnTo>
                  <a:lnTo>
                    <a:pt x="40883" y="144634"/>
                  </a:lnTo>
                  <a:lnTo>
                    <a:pt x="67499" y="142387"/>
                  </a:lnTo>
                  <a:lnTo>
                    <a:pt x="106870" y="129173"/>
                  </a:lnTo>
                  <a:lnTo>
                    <a:pt x="123698" y="121989"/>
                  </a:lnTo>
                  <a:lnTo>
                    <a:pt x="158315" y="94071"/>
                  </a:lnTo>
                  <a:lnTo>
                    <a:pt x="181947" y="63650"/>
                  </a:lnTo>
                  <a:lnTo>
                    <a:pt x="186699" y="53356"/>
                  </a:lnTo>
                  <a:lnTo>
                    <a:pt x="190166" y="9970"/>
                  </a:lnTo>
                  <a:lnTo>
                    <a:pt x="188161" y="5389"/>
                  </a:lnTo>
                  <a:lnTo>
                    <a:pt x="184707" y="2335"/>
                  </a:lnTo>
                  <a:lnTo>
                    <a:pt x="180288" y="299"/>
                  </a:lnTo>
                  <a:lnTo>
                    <a:pt x="176284" y="0"/>
                  </a:lnTo>
                  <a:lnTo>
                    <a:pt x="169012" y="2490"/>
                  </a:lnTo>
                  <a:lnTo>
                    <a:pt x="162253" y="9947"/>
                  </a:lnTo>
                  <a:lnTo>
                    <a:pt x="158969" y="14899"/>
                  </a:lnTo>
                  <a:lnTo>
                    <a:pt x="157837" y="20316"/>
                  </a:lnTo>
                  <a:lnTo>
                    <a:pt x="161302" y="39113"/>
                  </a:lnTo>
                  <a:lnTo>
                    <a:pt x="171954" y="67728"/>
                  </a:lnTo>
                  <a:lnTo>
                    <a:pt x="206570" y="113890"/>
                  </a:lnTo>
                  <a:lnTo>
                    <a:pt x="226444" y="141962"/>
                  </a:lnTo>
                  <a:lnTo>
                    <a:pt x="235818" y="167654"/>
                  </a:lnTo>
                  <a:lnTo>
                    <a:pt x="234277" y="178603"/>
                  </a:lnTo>
                  <a:lnTo>
                    <a:pt x="232385" y="184486"/>
                  </a:lnTo>
                  <a:lnTo>
                    <a:pt x="224638" y="193845"/>
                  </a:lnTo>
                  <a:lnTo>
                    <a:pt x="219608" y="197822"/>
                  </a:lnTo>
                  <a:lnTo>
                    <a:pt x="171450" y="205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6"/>
            <p:cNvSpPr/>
            <p:nvPr>
              <p:custDataLst>
                <p:tags r:id="rId135"/>
              </p:custDataLst>
            </p:nvPr>
          </p:nvSpPr>
          <p:spPr>
            <a:xfrm>
              <a:off x="2314971" y="1958068"/>
              <a:ext cx="85330" cy="346983"/>
            </a:xfrm>
            <a:custGeom>
              <a:avLst/>
              <a:gdLst/>
              <a:ahLst/>
              <a:cxnLst/>
              <a:rect l="0" t="0" r="0" b="0"/>
              <a:pathLst>
                <a:path w="85330" h="346983">
                  <a:moveTo>
                    <a:pt x="85329" y="32657"/>
                  </a:moveTo>
                  <a:lnTo>
                    <a:pt x="85329" y="32657"/>
                  </a:lnTo>
                  <a:lnTo>
                    <a:pt x="85329" y="22544"/>
                  </a:lnTo>
                  <a:lnTo>
                    <a:pt x="82507" y="14757"/>
                  </a:lnTo>
                  <a:lnTo>
                    <a:pt x="72071" y="1134"/>
                  </a:lnTo>
                  <a:lnTo>
                    <a:pt x="68024" y="0"/>
                  </a:lnTo>
                  <a:lnTo>
                    <a:pt x="57882" y="1562"/>
                  </a:lnTo>
                  <a:lnTo>
                    <a:pt x="46320" y="11429"/>
                  </a:lnTo>
                  <a:lnTo>
                    <a:pt x="30732" y="34834"/>
                  </a:lnTo>
                  <a:lnTo>
                    <a:pt x="24022" y="53733"/>
                  </a:lnTo>
                  <a:lnTo>
                    <a:pt x="19714" y="94715"/>
                  </a:lnTo>
                  <a:lnTo>
                    <a:pt x="13807" y="138989"/>
                  </a:lnTo>
                  <a:lnTo>
                    <a:pt x="10515" y="178228"/>
                  </a:lnTo>
                  <a:lnTo>
                    <a:pt x="9540" y="221721"/>
                  </a:lnTo>
                  <a:lnTo>
                    <a:pt x="8152" y="263129"/>
                  </a:lnTo>
                  <a:lnTo>
                    <a:pt x="1606" y="307057"/>
                  </a:lnTo>
                  <a:lnTo>
                    <a:pt x="0" y="336508"/>
                  </a:lnTo>
                  <a:lnTo>
                    <a:pt x="926" y="339999"/>
                  </a:lnTo>
                  <a:lnTo>
                    <a:pt x="9129" y="34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7"/>
            <p:cNvSpPr/>
            <p:nvPr>
              <p:custDataLst>
                <p:tags r:id="rId136"/>
              </p:custDataLst>
            </p:nvPr>
          </p:nvSpPr>
          <p:spPr>
            <a:xfrm>
              <a:off x="2133600" y="1953017"/>
              <a:ext cx="171451" cy="180584"/>
            </a:xfrm>
            <a:custGeom>
              <a:avLst/>
              <a:gdLst/>
              <a:ahLst/>
              <a:cxnLst/>
              <a:rect l="0" t="0" r="0" b="0"/>
              <a:pathLst>
                <a:path w="171451" h="18058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24302" y="9837"/>
                  </a:lnTo>
                  <a:lnTo>
                    <a:pt x="59828" y="48580"/>
                  </a:lnTo>
                  <a:lnTo>
                    <a:pt x="99457" y="92246"/>
                  </a:lnTo>
                  <a:lnTo>
                    <a:pt x="129124" y="132442"/>
                  </a:lnTo>
                  <a:lnTo>
                    <a:pt x="148822" y="162293"/>
                  </a:lnTo>
                  <a:lnTo>
                    <a:pt x="17145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8"/>
          <p:cNvGrpSpPr/>
          <p:nvPr/>
        </p:nvGrpSpPr>
        <p:grpSpPr>
          <a:xfrm>
            <a:off x="3753810" y="1931414"/>
            <a:ext cx="646741" cy="495085"/>
            <a:chOff x="3753810" y="1931414"/>
            <a:chExt cx="646741" cy="495085"/>
          </a:xfrm>
        </p:grpSpPr>
        <p:sp>
          <p:nvSpPr>
            <p:cNvPr id="35" name="SMARTInkShape-278"/>
            <p:cNvSpPr/>
            <p:nvPr>
              <p:custDataLst>
                <p:tags r:id="rId125"/>
              </p:custDataLst>
            </p:nvPr>
          </p:nvSpPr>
          <p:spPr>
            <a:xfrm>
              <a:off x="4298423" y="2066925"/>
              <a:ext cx="102128" cy="28576"/>
            </a:xfrm>
            <a:custGeom>
              <a:avLst/>
              <a:gdLst/>
              <a:ahLst/>
              <a:cxnLst/>
              <a:rect l="0" t="0" r="0" b="0"/>
              <a:pathLst>
                <a:path w="102128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75" y="27517"/>
                  </a:lnTo>
                  <a:lnTo>
                    <a:pt x="3193" y="23518"/>
                  </a:lnTo>
                  <a:lnTo>
                    <a:pt x="20955" y="15317"/>
                  </a:lnTo>
                  <a:lnTo>
                    <a:pt x="67449" y="7466"/>
                  </a:lnTo>
                  <a:lnTo>
                    <a:pt x="102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9"/>
            <p:cNvSpPr/>
            <p:nvPr>
              <p:custDataLst>
                <p:tags r:id="rId126"/>
              </p:custDataLst>
            </p:nvPr>
          </p:nvSpPr>
          <p:spPr>
            <a:xfrm>
              <a:off x="4333925" y="1989345"/>
              <a:ext cx="47576" cy="212291"/>
            </a:xfrm>
            <a:custGeom>
              <a:avLst/>
              <a:gdLst/>
              <a:ahLst/>
              <a:cxnLst/>
              <a:rect l="0" t="0" r="0" b="0"/>
              <a:pathLst>
                <a:path w="47576" h="212291">
                  <a:moveTo>
                    <a:pt x="38050" y="39480"/>
                  </a:moveTo>
                  <a:lnTo>
                    <a:pt x="38050" y="39480"/>
                  </a:lnTo>
                  <a:lnTo>
                    <a:pt x="43107" y="34424"/>
                  </a:lnTo>
                  <a:lnTo>
                    <a:pt x="45589" y="26297"/>
                  </a:lnTo>
                  <a:lnTo>
                    <a:pt x="46251" y="21166"/>
                  </a:lnTo>
                  <a:lnTo>
                    <a:pt x="41342" y="9821"/>
                  </a:lnTo>
                  <a:lnTo>
                    <a:pt x="37070" y="3832"/>
                  </a:lnTo>
                  <a:lnTo>
                    <a:pt x="33163" y="898"/>
                  </a:lnTo>
                  <a:lnTo>
                    <a:pt x="29500" y="0"/>
                  </a:lnTo>
                  <a:lnTo>
                    <a:pt x="26000" y="460"/>
                  </a:lnTo>
                  <a:lnTo>
                    <a:pt x="19289" y="6616"/>
                  </a:lnTo>
                  <a:lnTo>
                    <a:pt x="9561" y="24804"/>
                  </a:lnTo>
                  <a:lnTo>
                    <a:pt x="2798" y="47479"/>
                  </a:lnTo>
                  <a:lnTo>
                    <a:pt x="325" y="93646"/>
                  </a:lnTo>
                  <a:lnTo>
                    <a:pt x="0" y="140857"/>
                  </a:lnTo>
                  <a:lnTo>
                    <a:pt x="7564" y="179567"/>
                  </a:lnTo>
                  <a:lnTo>
                    <a:pt x="17259" y="196581"/>
                  </a:lnTo>
                  <a:lnTo>
                    <a:pt x="27398" y="208433"/>
                  </a:lnTo>
                  <a:lnTo>
                    <a:pt x="32007" y="211382"/>
                  </a:lnTo>
                  <a:lnTo>
                    <a:pt x="36138" y="212290"/>
                  </a:lnTo>
                  <a:lnTo>
                    <a:pt x="39950" y="211836"/>
                  </a:lnTo>
                  <a:lnTo>
                    <a:pt x="42492" y="210476"/>
                  </a:lnTo>
                  <a:lnTo>
                    <a:pt x="47575" y="20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0"/>
            <p:cNvSpPr/>
            <p:nvPr>
              <p:custDataLst>
                <p:tags r:id="rId127"/>
              </p:custDataLst>
            </p:nvPr>
          </p:nvSpPr>
          <p:spPr>
            <a:xfrm>
              <a:off x="4213866" y="2134924"/>
              <a:ext cx="81910" cy="72406"/>
            </a:xfrm>
            <a:custGeom>
              <a:avLst/>
              <a:gdLst/>
              <a:ahLst/>
              <a:cxnLst/>
              <a:rect l="0" t="0" r="0" b="0"/>
              <a:pathLst>
                <a:path w="81910" h="72406">
                  <a:moveTo>
                    <a:pt x="72384" y="8201"/>
                  </a:moveTo>
                  <a:lnTo>
                    <a:pt x="72384" y="8201"/>
                  </a:lnTo>
                  <a:lnTo>
                    <a:pt x="67327" y="3144"/>
                  </a:lnTo>
                  <a:lnTo>
                    <a:pt x="49014" y="0"/>
                  </a:lnTo>
                  <a:lnTo>
                    <a:pt x="35186" y="4909"/>
                  </a:lnTo>
                  <a:lnTo>
                    <a:pt x="9063" y="20251"/>
                  </a:lnTo>
                  <a:lnTo>
                    <a:pt x="4770" y="25759"/>
                  </a:lnTo>
                  <a:lnTo>
                    <a:pt x="0" y="40346"/>
                  </a:lnTo>
                  <a:lnTo>
                    <a:pt x="845" y="46565"/>
                  </a:lnTo>
                  <a:lnTo>
                    <a:pt x="3524" y="51768"/>
                  </a:lnTo>
                  <a:lnTo>
                    <a:pt x="17978" y="67724"/>
                  </a:lnTo>
                  <a:lnTo>
                    <a:pt x="30212" y="71698"/>
                  </a:lnTo>
                  <a:lnTo>
                    <a:pt x="46232" y="72405"/>
                  </a:lnTo>
                  <a:lnTo>
                    <a:pt x="81909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1"/>
            <p:cNvSpPr/>
            <p:nvPr>
              <p:custDataLst>
                <p:tags r:id="rId128"/>
              </p:custDataLst>
            </p:nvPr>
          </p:nvSpPr>
          <p:spPr>
            <a:xfrm>
              <a:off x="4114800" y="2118098"/>
              <a:ext cx="76201" cy="110753"/>
            </a:xfrm>
            <a:custGeom>
              <a:avLst/>
              <a:gdLst/>
              <a:ahLst/>
              <a:cxnLst/>
              <a:rect l="0" t="0" r="0" b="0"/>
              <a:pathLst>
                <a:path w="76201" h="110753">
                  <a:moveTo>
                    <a:pt x="0" y="34552"/>
                  </a:moveTo>
                  <a:lnTo>
                    <a:pt x="0" y="34552"/>
                  </a:lnTo>
                  <a:lnTo>
                    <a:pt x="0" y="42753"/>
                  </a:lnTo>
                  <a:lnTo>
                    <a:pt x="1058" y="43194"/>
                  </a:lnTo>
                  <a:lnTo>
                    <a:pt x="18314" y="43961"/>
                  </a:lnTo>
                  <a:lnTo>
                    <a:pt x="26837" y="41203"/>
                  </a:lnTo>
                  <a:lnTo>
                    <a:pt x="45988" y="25753"/>
                  </a:lnTo>
                  <a:lnTo>
                    <a:pt x="52189" y="14414"/>
                  </a:lnTo>
                  <a:lnTo>
                    <a:pt x="53843" y="8426"/>
                  </a:lnTo>
                  <a:lnTo>
                    <a:pt x="52829" y="4435"/>
                  </a:lnTo>
                  <a:lnTo>
                    <a:pt x="50036" y="1774"/>
                  </a:lnTo>
                  <a:lnTo>
                    <a:pt x="46057" y="0"/>
                  </a:lnTo>
                  <a:lnTo>
                    <a:pt x="42346" y="934"/>
                  </a:lnTo>
                  <a:lnTo>
                    <a:pt x="20484" y="23278"/>
                  </a:lnTo>
                  <a:lnTo>
                    <a:pt x="7715" y="46381"/>
                  </a:lnTo>
                  <a:lnTo>
                    <a:pt x="2286" y="68278"/>
                  </a:lnTo>
                  <a:lnTo>
                    <a:pt x="3641" y="75028"/>
                  </a:lnTo>
                  <a:lnTo>
                    <a:pt x="14602" y="93582"/>
                  </a:lnTo>
                  <a:lnTo>
                    <a:pt x="21660" y="102415"/>
                  </a:lnTo>
                  <a:lnTo>
                    <a:pt x="36790" y="107046"/>
                  </a:lnTo>
                  <a:lnTo>
                    <a:pt x="76200" y="110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2"/>
            <p:cNvSpPr/>
            <p:nvPr>
              <p:custDataLst>
                <p:tags r:id="rId129"/>
              </p:custDataLst>
            </p:nvPr>
          </p:nvSpPr>
          <p:spPr>
            <a:xfrm>
              <a:off x="4042637" y="2061262"/>
              <a:ext cx="5489" cy="15189"/>
            </a:xfrm>
            <a:custGeom>
              <a:avLst/>
              <a:gdLst/>
              <a:ahLst/>
              <a:cxnLst/>
              <a:rect l="0" t="0" r="0" b="0"/>
              <a:pathLst>
                <a:path w="5489" h="15189">
                  <a:moveTo>
                    <a:pt x="5488" y="15188"/>
                  </a:moveTo>
                  <a:lnTo>
                    <a:pt x="5488" y="15188"/>
                  </a:lnTo>
                  <a:lnTo>
                    <a:pt x="5488" y="10131"/>
                  </a:lnTo>
                  <a:lnTo>
                    <a:pt x="2666" y="4827"/>
                  </a:lnTo>
                  <a:lnTo>
                    <a:pt x="431" y="1930"/>
                  </a:lnTo>
                  <a:lnTo>
                    <a:pt x="0" y="0"/>
                  </a:lnTo>
                  <a:lnTo>
                    <a:pt x="5488" y="5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3"/>
            <p:cNvSpPr/>
            <p:nvPr>
              <p:custDataLst>
                <p:tags r:id="rId130"/>
              </p:custDataLst>
            </p:nvPr>
          </p:nvSpPr>
          <p:spPr>
            <a:xfrm>
              <a:off x="3753810" y="1931414"/>
              <a:ext cx="322335" cy="495085"/>
            </a:xfrm>
            <a:custGeom>
              <a:avLst/>
              <a:gdLst/>
              <a:ahLst/>
              <a:cxnLst/>
              <a:rect l="0" t="0" r="0" b="0"/>
              <a:pathLst>
                <a:path w="322335" h="495085">
                  <a:moveTo>
                    <a:pt x="8565" y="135511"/>
                  </a:moveTo>
                  <a:lnTo>
                    <a:pt x="8565" y="135511"/>
                  </a:lnTo>
                  <a:lnTo>
                    <a:pt x="9623" y="174570"/>
                  </a:lnTo>
                  <a:lnTo>
                    <a:pt x="16104" y="216408"/>
                  </a:lnTo>
                  <a:lnTo>
                    <a:pt x="17697" y="255795"/>
                  </a:lnTo>
                  <a:lnTo>
                    <a:pt x="18012" y="301166"/>
                  </a:lnTo>
                  <a:lnTo>
                    <a:pt x="17025" y="337841"/>
                  </a:lnTo>
                  <a:lnTo>
                    <a:pt x="13030" y="346438"/>
                  </a:lnTo>
                  <a:lnTo>
                    <a:pt x="11542" y="345979"/>
                  </a:lnTo>
                  <a:lnTo>
                    <a:pt x="2280" y="302194"/>
                  </a:lnTo>
                  <a:lnTo>
                    <a:pt x="0" y="258276"/>
                  </a:lnTo>
                  <a:lnTo>
                    <a:pt x="2052" y="213383"/>
                  </a:lnTo>
                  <a:lnTo>
                    <a:pt x="7279" y="168885"/>
                  </a:lnTo>
                  <a:lnTo>
                    <a:pt x="8184" y="131876"/>
                  </a:lnTo>
                  <a:lnTo>
                    <a:pt x="16094" y="89050"/>
                  </a:lnTo>
                  <a:lnTo>
                    <a:pt x="30670" y="47194"/>
                  </a:lnTo>
                  <a:lnTo>
                    <a:pt x="48562" y="13643"/>
                  </a:lnTo>
                  <a:lnTo>
                    <a:pt x="64043" y="507"/>
                  </a:lnTo>
                  <a:lnTo>
                    <a:pt x="68833" y="0"/>
                  </a:lnTo>
                  <a:lnTo>
                    <a:pt x="73085" y="1779"/>
                  </a:lnTo>
                  <a:lnTo>
                    <a:pt x="76979" y="5081"/>
                  </a:lnTo>
                  <a:lnTo>
                    <a:pt x="87514" y="24898"/>
                  </a:lnTo>
                  <a:lnTo>
                    <a:pt x="92951" y="45889"/>
                  </a:lnTo>
                  <a:lnTo>
                    <a:pt x="92835" y="65329"/>
                  </a:lnTo>
                  <a:lnTo>
                    <a:pt x="80980" y="110734"/>
                  </a:lnTo>
                  <a:lnTo>
                    <a:pt x="58096" y="156956"/>
                  </a:lnTo>
                  <a:lnTo>
                    <a:pt x="30932" y="189038"/>
                  </a:lnTo>
                  <a:lnTo>
                    <a:pt x="28597" y="201701"/>
                  </a:lnTo>
                  <a:lnTo>
                    <a:pt x="33696" y="212906"/>
                  </a:lnTo>
                  <a:lnTo>
                    <a:pt x="61224" y="243619"/>
                  </a:lnTo>
                  <a:lnTo>
                    <a:pt x="106178" y="280516"/>
                  </a:lnTo>
                  <a:lnTo>
                    <a:pt x="119329" y="289211"/>
                  </a:lnTo>
                  <a:lnTo>
                    <a:pt x="143690" y="294999"/>
                  </a:lnTo>
                  <a:lnTo>
                    <a:pt x="158931" y="293530"/>
                  </a:lnTo>
                  <a:lnTo>
                    <a:pt x="165960" y="291657"/>
                  </a:lnTo>
                  <a:lnTo>
                    <a:pt x="176590" y="283932"/>
                  </a:lnTo>
                  <a:lnTo>
                    <a:pt x="184843" y="272384"/>
                  </a:lnTo>
                  <a:lnTo>
                    <a:pt x="194381" y="249091"/>
                  </a:lnTo>
                  <a:lnTo>
                    <a:pt x="198448" y="220266"/>
                  </a:lnTo>
                  <a:lnTo>
                    <a:pt x="197595" y="217414"/>
                  </a:lnTo>
                  <a:lnTo>
                    <a:pt x="195968" y="215513"/>
                  </a:lnTo>
                  <a:lnTo>
                    <a:pt x="193826" y="214246"/>
                  </a:lnTo>
                  <a:lnTo>
                    <a:pt x="185800" y="215660"/>
                  </a:lnTo>
                  <a:lnTo>
                    <a:pt x="172204" y="222406"/>
                  </a:lnTo>
                  <a:lnTo>
                    <a:pt x="168458" y="225191"/>
                  </a:lnTo>
                  <a:lnTo>
                    <a:pt x="165960" y="229164"/>
                  </a:lnTo>
                  <a:lnTo>
                    <a:pt x="163185" y="239223"/>
                  </a:lnTo>
                  <a:lnTo>
                    <a:pt x="166679" y="261843"/>
                  </a:lnTo>
                  <a:lnTo>
                    <a:pt x="171124" y="268416"/>
                  </a:lnTo>
                  <a:lnTo>
                    <a:pt x="199815" y="290191"/>
                  </a:lnTo>
                  <a:lnTo>
                    <a:pt x="205915" y="291548"/>
                  </a:lnTo>
                  <a:lnTo>
                    <a:pt x="232423" y="288599"/>
                  </a:lnTo>
                  <a:lnTo>
                    <a:pt x="245873" y="283058"/>
                  </a:lnTo>
                  <a:lnTo>
                    <a:pt x="263264" y="269657"/>
                  </a:lnTo>
                  <a:lnTo>
                    <a:pt x="269931" y="261101"/>
                  </a:lnTo>
                  <a:lnTo>
                    <a:pt x="273684" y="250334"/>
                  </a:lnTo>
                  <a:lnTo>
                    <a:pt x="274563" y="245810"/>
                  </a:lnTo>
                  <a:lnTo>
                    <a:pt x="274797" y="246085"/>
                  </a:lnTo>
                  <a:lnTo>
                    <a:pt x="275253" y="285017"/>
                  </a:lnTo>
                  <a:lnTo>
                    <a:pt x="280319" y="325439"/>
                  </a:lnTo>
                  <a:lnTo>
                    <a:pt x="291511" y="368428"/>
                  </a:lnTo>
                  <a:lnTo>
                    <a:pt x="307064" y="409508"/>
                  </a:lnTo>
                  <a:lnTo>
                    <a:pt x="320074" y="453423"/>
                  </a:lnTo>
                  <a:lnTo>
                    <a:pt x="322334" y="475944"/>
                  </a:lnTo>
                  <a:lnTo>
                    <a:pt x="319821" y="485429"/>
                  </a:lnTo>
                  <a:lnTo>
                    <a:pt x="317669" y="489439"/>
                  </a:lnTo>
                  <a:lnTo>
                    <a:pt x="315176" y="492113"/>
                  </a:lnTo>
                  <a:lnTo>
                    <a:pt x="309583" y="495084"/>
                  </a:lnTo>
                  <a:lnTo>
                    <a:pt x="306611" y="493760"/>
                  </a:lnTo>
                  <a:lnTo>
                    <a:pt x="286030" y="465681"/>
                  </a:lnTo>
                  <a:lnTo>
                    <a:pt x="275265" y="430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79"/>
          <p:cNvGrpSpPr/>
          <p:nvPr/>
        </p:nvGrpSpPr>
        <p:grpSpPr>
          <a:xfrm>
            <a:off x="4706674" y="1943100"/>
            <a:ext cx="263234" cy="244979"/>
            <a:chOff x="4706674" y="1943100"/>
            <a:chExt cx="263234" cy="244979"/>
          </a:xfrm>
        </p:grpSpPr>
        <p:sp>
          <p:nvSpPr>
            <p:cNvPr id="42" name="SMARTInkShape-284"/>
            <p:cNvSpPr/>
            <p:nvPr>
              <p:custDataLst>
                <p:tags r:id="rId122"/>
              </p:custDataLst>
            </p:nvPr>
          </p:nvSpPr>
          <p:spPr>
            <a:xfrm>
              <a:off x="4897958" y="2114550"/>
              <a:ext cx="71950" cy="73529"/>
            </a:xfrm>
            <a:custGeom>
              <a:avLst/>
              <a:gdLst/>
              <a:ahLst/>
              <a:cxnLst/>
              <a:rect l="0" t="0" r="0" b="0"/>
              <a:pathLst>
                <a:path w="71950" h="73529">
                  <a:moveTo>
                    <a:pt x="26467" y="0"/>
                  </a:moveTo>
                  <a:lnTo>
                    <a:pt x="26467" y="0"/>
                  </a:lnTo>
                  <a:lnTo>
                    <a:pt x="16354" y="5057"/>
                  </a:lnTo>
                  <a:lnTo>
                    <a:pt x="8567" y="13183"/>
                  </a:lnTo>
                  <a:lnTo>
                    <a:pt x="2636" y="23851"/>
                  </a:lnTo>
                  <a:lnTo>
                    <a:pt x="0" y="35648"/>
                  </a:lnTo>
                  <a:lnTo>
                    <a:pt x="1651" y="47946"/>
                  </a:lnTo>
                  <a:lnTo>
                    <a:pt x="3573" y="54189"/>
                  </a:lnTo>
                  <a:lnTo>
                    <a:pt x="11353" y="63948"/>
                  </a:lnTo>
                  <a:lnTo>
                    <a:pt x="16391" y="68032"/>
                  </a:lnTo>
                  <a:lnTo>
                    <a:pt x="30456" y="72570"/>
                  </a:lnTo>
                  <a:lnTo>
                    <a:pt x="45173" y="73528"/>
                  </a:lnTo>
                  <a:lnTo>
                    <a:pt x="55242" y="70426"/>
                  </a:lnTo>
                  <a:lnTo>
                    <a:pt x="63245" y="62698"/>
                  </a:lnTo>
                  <a:lnTo>
                    <a:pt x="69271" y="52207"/>
                  </a:lnTo>
                  <a:lnTo>
                    <a:pt x="71949" y="40489"/>
                  </a:lnTo>
                  <a:lnTo>
                    <a:pt x="70547" y="35460"/>
                  </a:lnTo>
                  <a:lnTo>
                    <a:pt x="550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5"/>
            <p:cNvSpPr/>
            <p:nvPr>
              <p:custDataLst>
                <p:tags r:id="rId123"/>
              </p:custDataLst>
            </p:nvPr>
          </p:nvSpPr>
          <p:spPr>
            <a:xfrm>
              <a:off x="4706674" y="1974310"/>
              <a:ext cx="170127" cy="168816"/>
            </a:xfrm>
            <a:custGeom>
              <a:avLst/>
              <a:gdLst/>
              <a:ahLst/>
              <a:cxnLst/>
              <a:rect l="0" t="0" r="0" b="0"/>
              <a:pathLst>
                <a:path w="170127" h="168816">
                  <a:moveTo>
                    <a:pt x="8201" y="168815"/>
                  </a:moveTo>
                  <a:lnTo>
                    <a:pt x="8201" y="168815"/>
                  </a:lnTo>
                  <a:lnTo>
                    <a:pt x="0" y="139155"/>
                  </a:lnTo>
                  <a:lnTo>
                    <a:pt x="617" y="136342"/>
                  </a:lnTo>
                  <a:lnTo>
                    <a:pt x="2087" y="134467"/>
                  </a:lnTo>
                  <a:lnTo>
                    <a:pt x="6542" y="132382"/>
                  </a:lnTo>
                  <a:lnTo>
                    <a:pt x="48799" y="117523"/>
                  </a:lnTo>
                  <a:lnTo>
                    <a:pt x="70744" y="110706"/>
                  </a:lnTo>
                  <a:lnTo>
                    <a:pt x="113106" y="75959"/>
                  </a:lnTo>
                  <a:lnTo>
                    <a:pt x="119412" y="71986"/>
                  </a:lnTo>
                  <a:lnTo>
                    <a:pt x="143685" y="37309"/>
                  </a:lnTo>
                  <a:lnTo>
                    <a:pt x="168080" y="0"/>
                  </a:lnTo>
                  <a:lnTo>
                    <a:pt x="168762" y="180"/>
                  </a:lnTo>
                  <a:lnTo>
                    <a:pt x="169520" y="3202"/>
                  </a:lnTo>
                  <a:lnTo>
                    <a:pt x="162507" y="45027"/>
                  </a:lnTo>
                  <a:lnTo>
                    <a:pt x="160977" y="88154"/>
                  </a:lnTo>
                  <a:lnTo>
                    <a:pt x="170126" y="15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6"/>
            <p:cNvSpPr/>
            <p:nvPr>
              <p:custDataLst>
                <p:tags r:id="rId124"/>
              </p:custDataLst>
            </p:nvPr>
          </p:nvSpPr>
          <p:spPr>
            <a:xfrm>
              <a:off x="4714875" y="194310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9712" y="50381"/>
                  </a:lnTo>
                  <a:lnTo>
                    <a:pt x="25949" y="89364"/>
                  </a:lnTo>
                  <a:lnTo>
                    <a:pt x="33113" y="134774"/>
                  </a:lnTo>
                  <a:lnTo>
                    <a:pt x="37115" y="177219"/>
                  </a:lnTo>
                  <a:lnTo>
                    <a:pt x="381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287"/>
          <p:cNvSpPr/>
          <p:nvPr>
            <p:custDataLst>
              <p:tags r:id="rId2"/>
            </p:custDataLst>
          </p:nvPr>
        </p:nvSpPr>
        <p:spPr>
          <a:xfrm>
            <a:off x="5448922" y="4038600"/>
            <a:ext cx="5666754" cy="152401"/>
          </a:xfrm>
          <a:custGeom>
            <a:avLst/>
            <a:gdLst/>
            <a:ahLst/>
            <a:cxnLst/>
            <a:rect l="0" t="0" r="0" b="0"/>
            <a:pathLst>
              <a:path w="5666754" h="152401">
                <a:moveTo>
                  <a:pt x="56528" y="152400"/>
                </a:moveTo>
                <a:lnTo>
                  <a:pt x="56528" y="152400"/>
                </a:lnTo>
                <a:lnTo>
                  <a:pt x="51472" y="147344"/>
                </a:lnTo>
                <a:lnTo>
                  <a:pt x="17735" y="138211"/>
                </a:lnTo>
                <a:lnTo>
                  <a:pt x="0" y="124344"/>
                </a:lnTo>
                <a:lnTo>
                  <a:pt x="47096" y="108667"/>
                </a:lnTo>
                <a:lnTo>
                  <a:pt x="86258" y="105544"/>
                </a:lnTo>
                <a:lnTo>
                  <a:pt x="119483" y="104058"/>
                </a:lnTo>
                <a:lnTo>
                  <a:pt x="158945" y="99871"/>
                </a:lnTo>
                <a:lnTo>
                  <a:pt x="192710" y="97304"/>
                </a:lnTo>
                <a:lnTo>
                  <a:pt x="238342" y="93036"/>
                </a:lnTo>
                <a:lnTo>
                  <a:pt x="270684" y="88974"/>
                </a:lnTo>
                <a:lnTo>
                  <a:pt x="306226" y="87169"/>
                </a:lnTo>
                <a:lnTo>
                  <a:pt x="340366" y="83545"/>
                </a:lnTo>
                <a:lnTo>
                  <a:pt x="375295" y="79464"/>
                </a:lnTo>
                <a:lnTo>
                  <a:pt x="415513" y="77651"/>
                </a:lnTo>
                <a:lnTo>
                  <a:pt x="455259" y="74023"/>
                </a:lnTo>
                <a:lnTo>
                  <a:pt x="496209" y="68883"/>
                </a:lnTo>
                <a:lnTo>
                  <a:pt x="542630" y="63070"/>
                </a:lnTo>
                <a:lnTo>
                  <a:pt x="566863" y="61097"/>
                </a:lnTo>
                <a:lnTo>
                  <a:pt x="591485" y="59781"/>
                </a:lnTo>
                <a:lnTo>
                  <a:pt x="616366" y="58904"/>
                </a:lnTo>
                <a:lnTo>
                  <a:pt x="641419" y="57261"/>
                </a:lnTo>
                <a:lnTo>
                  <a:pt x="666589" y="55107"/>
                </a:lnTo>
                <a:lnTo>
                  <a:pt x="691835" y="52613"/>
                </a:lnTo>
                <a:lnTo>
                  <a:pt x="718191" y="49892"/>
                </a:lnTo>
                <a:lnTo>
                  <a:pt x="745287" y="47020"/>
                </a:lnTo>
                <a:lnTo>
                  <a:pt x="772875" y="44047"/>
                </a:lnTo>
                <a:lnTo>
                  <a:pt x="800793" y="42064"/>
                </a:lnTo>
                <a:lnTo>
                  <a:pt x="828929" y="40743"/>
                </a:lnTo>
                <a:lnTo>
                  <a:pt x="857212" y="39862"/>
                </a:lnTo>
                <a:lnTo>
                  <a:pt x="887709" y="38216"/>
                </a:lnTo>
                <a:lnTo>
                  <a:pt x="919683" y="36061"/>
                </a:lnTo>
                <a:lnTo>
                  <a:pt x="952639" y="33566"/>
                </a:lnTo>
                <a:lnTo>
                  <a:pt x="985193" y="31902"/>
                </a:lnTo>
                <a:lnTo>
                  <a:pt x="1017480" y="30793"/>
                </a:lnTo>
                <a:lnTo>
                  <a:pt x="1049588" y="30054"/>
                </a:lnTo>
                <a:lnTo>
                  <a:pt x="1082634" y="28503"/>
                </a:lnTo>
                <a:lnTo>
                  <a:pt x="1116307" y="26410"/>
                </a:lnTo>
                <a:lnTo>
                  <a:pt x="1150397" y="23956"/>
                </a:lnTo>
                <a:lnTo>
                  <a:pt x="1184766" y="22321"/>
                </a:lnTo>
                <a:lnTo>
                  <a:pt x="1219320" y="21231"/>
                </a:lnTo>
                <a:lnTo>
                  <a:pt x="1253998" y="20504"/>
                </a:lnTo>
                <a:lnTo>
                  <a:pt x="1289816" y="18961"/>
                </a:lnTo>
                <a:lnTo>
                  <a:pt x="1326395" y="16874"/>
                </a:lnTo>
                <a:lnTo>
                  <a:pt x="1363482" y="14424"/>
                </a:lnTo>
                <a:lnTo>
                  <a:pt x="1400906" y="12791"/>
                </a:lnTo>
                <a:lnTo>
                  <a:pt x="1438554" y="11702"/>
                </a:lnTo>
                <a:lnTo>
                  <a:pt x="1476354" y="10976"/>
                </a:lnTo>
                <a:lnTo>
                  <a:pt x="1515312" y="10492"/>
                </a:lnTo>
                <a:lnTo>
                  <a:pt x="1555042" y="10170"/>
                </a:lnTo>
                <a:lnTo>
                  <a:pt x="1595288" y="9955"/>
                </a:lnTo>
                <a:lnTo>
                  <a:pt x="1634818" y="8753"/>
                </a:lnTo>
                <a:lnTo>
                  <a:pt x="1673870" y="6894"/>
                </a:lnTo>
                <a:lnTo>
                  <a:pt x="1712606" y="4595"/>
                </a:lnTo>
                <a:lnTo>
                  <a:pt x="1751130" y="3064"/>
                </a:lnTo>
                <a:lnTo>
                  <a:pt x="1789513" y="2043"/>
                </a:lnTo>
                <a:lnTo>
                  <a:pt x="1827801" y="1362"/>
                </a:lnTo>
                <a:lnTo>
                  <a:pt x="1868144" y="908"/>
                </a:lnTo>
                <a:lnTo>
                  <a:pt x="1909854" y="605"/>
                </a:lnTo>
                <a:lnTo>
                  <a:pt x="1952479" y="403"/>
                </a:lnTo>
                <a:lnTo>
                  <a:pt x="1994654" y="269"/>
                </a:lnTo>
                <a:lnTo>
                  <a:pt x="2036529" y="179"/>
                </a:lnTo>
                <a:lnTo>
                  <a:pt x="2078204" y="119"/>
                </a:lnTo>
                <a:lnTo>
                  <a:pt x="2119745" y="80"/>
                </a:lnTo>
                <a:lnTo>
                  <a:pt x="2161198" y="53"/>
                </a:lnTo>
                <a:lnTo>
                  <a:pt x="2202592" y="35"/>
                </a:lnTo>
                <a:lnTo>
                  <a:pt x="2245003" y="24"/>
                </a:lnTo>
                <a:lnTo>
                  <a:pt x="2288095" y="16"/>
                </a:lnTo>
                <a:lnTo>
                  <a:pt x="2331639" y="11"/>
                </a:lnTo>
                <a:lnTo>
                  <a:pt x="2376544" y="7"/>
                </a:lnTo>
                <a:lnTo>
                  <a:pt x="2422355" y="5"/>
                </a:lnTo>
                <a:lnTo>
                  <a:pt x="2468771" y="3"/>
                </a:lnTo>
                <a:lnTo>
                  <a:pt x="2513473" y="2"/>
                </a:lnTo>
                <a:lnTo>
                  <a:pt x="2557034" y="1"/>
                </a:lnTo>
                <a:lnTo>
                  <a:pt x="2599831" y="0"/>
                </a:lnTo>
                <a:lnTo>
                  <a:pt x="2642122" y="0"/>
                </a:lnTo>
                <a:lnTo>
                  <a:pt x="2684074" y="0"/>
                </a:lnTo>
                <a:lnTo>
                  <a:pt x="2725801" y="0"/>
                </a:lnTo>
                <a:lnTo>
                  <a:pt x="2769493" y="1058"/>
                </a:lnTo>
                <a:lnTo>
                  <a:pt x="2814496" y="2822"/>
                </a:lnTo>
                <a:lnTo>
                  <a:pt x="2860373" y="5056"/>
                </a:lnTo>
                <a:lnTo>
                  <a:pt x="2905774" y="6546"/>
                </a:lnTo>
                <a:lnTo>
                  <a:pt x="2950859" y="7539"/>
                </a:lnTo>
                <a:lnTo>
                  <a:pt x="2995732" y="8201"/>
                </a:lnTo>
                <a:lnTo>
                  <a:pt x="3040464" y="8642"/>
                </a:lnTo>
                <a:lnTo>
                  <a:pt x="3085102" y="8936"/>
                </a:lnTo>
                <a:lnTo>
                  <a:pt x="3129677" y="9132"/>
                </a:lnTo>
                <a:lnTo>
                  <a:pt x="3174211" y="10321"/>
                </a:lnTo>
                <a:lnTo>
                  <a:pt x="3218716" y="12173"/>
                </a:lnTo>
                <a:lnTo>
                  <a:pt x="3263204" y="14465"/>
                </a:lnTo>
                <a:lnTo>
                  <a:pt x="3307678" y="15994"/>
                </a:lnTo>
                <a:lnTo>
                  <a:pt x="3352145" y="17013"/>
                </a:lnTo>
                <a:lnTo>
                  <a:pt x="3396606" y="17692"/>
                </a:lnTo>
                <a:lnTo>
                  <a:pt x="3442122" y="18144"/>
                </a:lnTo>
                <a:lnTo>
                  <a:pt x="3488340" y="18446"/>
                </a:lnTo>
                <a:lnTo>
                  <a:pt x="3535028" y="18647"/>
                </a:lnTo>
                <a:lnTo>
                  <a:pt x="3580969" y="19840"/>
                </a:lnTo>
                <a:lnTo>
                  <a:pt x="3626413" y="21693"/>
                </a:lnTo>
                <a:lnTo>
                  <a:pt x="3671527" y="23987"/>
                </a:lnTo>
                <a:lnTo>
                  <a:pt x="3715361" y="25517"/>
                </a:lnTo>
                <a:lnTo>
                  <a:pt x="3758342" y="26536"/>
                </a:lnTo>
                <a:lnTo>
                  <a:pt x="3800753" y="27216"/>
                </a:lnTo>
                <a:lnTo>
                  <a:pt x="3844904" y="28728"/>
                </a:lnTo>
                <a:lnTo>
                  <a:pt x="3890213" y="30793"/>
                </a:lnTo>
                <a:lnTo>
                  <a:pt x="3936292" y="33229"/>
                </a:lnTo>
                <a:lnTo>
                  <a:pt x="3979713" y="35911"/>
                </a:lnTo>
                <a:lnTo>
                  <a:pt x="4021360" y="38757"/>
                </a:lnTo>
                <a:lnTo>
                  <a:pt x="4061825" y="41713"/>
                </a:lnTo>
                <a:lnTo>
                  <a:pt x="4102558" y="43684"/>
                </a:lnTo>
                <a:lnTo>
                  <a:pt x="4143473" y="44998"/>
                </a:lnTo>
                <a:lnTo>
                  <a:pt x="4184508" y="45874"/>
                </a:lnTo>
                <a:lnTo>
                  <a:pt x="4225623" y="47516"/>
                </a:lnTo>
                <a:lnTo>
                  <a:pt x="4266791" y="49669"/>
                </a:lnTo>
                <a:lnTo>
                  <a:pt x="4307996" y="52162"/>
                </a:lnTo>
                <a:lnTo>
                  <a:pt x="4348164" y="54883"/>
                </a:lnTo>
                <a:lnTo>
                  <a:pt x="4387643" y="57756"/>
                </a:lnTo>
                <a:lnTo>
                  <a:pt x="4426664" y="60729"/>
                </a:lnTo>
                <a:lnTo>
                  <a:pt x="4465376" y="63769"/>
                </a:lnTo>
                <a:lnTo>
                  <a:pt x="4503885" y="66854"/>
                </a:lnTo>
                <a:lnTo>
                  <a:pt x="4542257" y="69970"/>
                </a:lnTo>
                <a:lnTo>
                  <a:pt x="4579481" y="72046"/>
                </a:lnTo>
                <a:lnTo>
                  <a:pt x="4615937" y="73431"/>
                </a:lnTo>
                <a:lnTo>
                  <a:pt x="4651885" y="74354"/>
                </a:lnTo>
                <a:lnTo>
                  <a:pt x="4687492" y="76028"/>
                </a:lnTo>
                <a:lnTo>
                  <a:pt x="4722870" y="78202"/>
                </a:lnTo>
                <a:lnTo>
                  <a:pt x="4758098" y="80709"/>
                </a:lnTo>
                <a:lnTo>
                  <a:pt x="4792167" y="83439"/>
                </a:lnTo>
                <a:lnTo>
                  <a:pt x="4825462" y="86318"/>
                </a:lnTo>
                <a:lnTo>
                  <a:pt x="4858242" y="89295"/>
                </a:lnTo>
                <a:lnTo>
                  <a:pt x="4889620" y="91280"/>
                </a:lnTo>
                <a:lnTo>
                  <a:pt x="4920064" y="92604"/>
                </a:lnTo>
                <a:lnTo>
                  <a:pt x="4949886" y="93486"/>
                </a:lnTo>
                <a:lnTo>
                  <a:pt x="4979291" y="95132"/>
                </a:lnTo>
                <a:lnTo>
                  <a:pt x="5008421" y="97288"/>
                </a:lnTo>
                <a:lnTo>
                  <a:pt x="5037365" y="99784"/>
                </a:lnTo>
                <a:lnTo>
                  <a:pt x="5066185" y="101448"/>
                </a:lnTo>
                <a:lnTo>
                  <a:pt x="5094924" y="102557"/>
                </a:lnTo>
                <a:lnTo>
                  <a:pt x="5123609" y="103296"/>
                </a:lnTo>
                <a:lnTo>
                  <a:pt x="5151198" y="104847"/>
                </a:lnTo>
                <a:lnTo>
                  <a:pt x="5178058" y="106940"/>
                </a:lnTo>
                <a:lnTo>
                  <a:pt x="5204431" y="109394"/>
                </a:lnTo>
                <a:lnTo>
                  <a:pt x="5250669" y="114941"/>
                </a:lnTo>
                <a:lnTo>
                  <a:pt x="5292385" y="119876"/>
                </a:lnTo>
                <a:lnTo>
                  <a:pt x="5332094" y="122070"/>
                </a:lnTo>
                <a:lnTo>
                  <a:pt x="5370907" y="125867"/>
                </a:lnTo>
                <a:lnTo>
                  <a:pt x="5409325" y="130024"/>
                </a:lnTo>
                <a:lnTo>
                  <a:pt x="5447566" y="131872"/>
                </a:lnTo>
                <a:lnTo>
                  <a:pt x="5494681" y="137969"/>
                </a:lnTo>
                <a:lnTo>
                  <a:pt x="5540509" y="136365"/>
                </a:lnTo>
                <a:lnTo>
                  <a:pt x="5574662" y="137513"/>
                </a:lnTo>
                <a:lnTo>
                  <a:pt x="5608890" y="139434"/>
                </a:lnTo>
                <a:lnTo>
                  <a:pt x="5666753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288"/>
          <p:cNvSpPr/>
          <p:nvPr>
            <p:custDataLst>
              <p:tags r:id="rId3"/>
            </p:custDataLst>
          </p:nvPr>
        </p:nvSpPr>
        <p:spPr>
          <a:xfrm>
            <a:off x="5524500" y="1924108"/>
            <a:ext cx="6343651" cy="2285943"/>
          </a:xfrm>
          <a:custGeom>
            <a:avLst/>
            <a:gdLst/>
            <a:ahLst/>
            <a:cxnLst/>
            <a:rect l="0" t="0" r="0" b="0"/>
            <a:pathLst>
              <a:path w="6343651" h="2285943">
                <a:moveTo>
                  <a:pt x="0" y="1962092"/>
                </a:moveTo>
                <a:lnTo>
                  <a:pt x="0" y="1962092"/>
                </a:lnTo>
                <a:lnTo>
                  <a:pt x="5056" y="1957035"/>
                </a:lnTo>
                <a:lnTo>
                  <a:pt x="10361" y="1954553"/>
                </a:lnTo>
                <a:lnTo>
                  <a:pt x="55479" y="1943468"/>
                </a:lnTo>
                <a:lnTo>
                  <a:pt x="93462" y="1940276"/>
                </a:lnTo>
                <a:lnTo>
                  <a:pt x="119414" y="1935520"/>
                </a:lnTo>
                <a:lnTo>
                  <a:pt x="166110" y="1933913"/>
                </a:lnTo>
                <a:lnTo>
                  <a:pt x="211729" y="1933551"/>
                </a:lnTo>
                <a:lnTo>
                  <a:pt x="248883" y="1928470"/>
                </a:lnTo>
                <a:lnTo>
                  <a:pt x="294695" y="1923818"/>
                </a:lnTo>
                <a:lnTo>
                  <a:pt x="337767" y="1916628"/>
                </a:lnTo>
                <a:lnTo>
                  <a:pt x="377399" y="1909837"/>
                </a:lnTo>
                <a:lnTo>
                  <a:pt x="418621" y="1901336"/>
                </a:lnTo>
                <a:lnTo>
                  <a:pt x="460320" y="1888982"/>
                </a:lnTo>
                <a:lnTo>
                  <a:pt x="501281" y="1879517"/>
                </a:lnTo>
                <a:lnTo>
                  <a:pt x="543756" y="1870010"/>
                </a:lnTo>
                <a:lnTo>
                  <a:pt x="587147" y="1857315"/>
                </a:lnTo>
                <a:lnTo>
                  <a:pt x="624820" y="1847792"/>
                </a:lnTo>
                <a:lnTo>
                  <a:pt x="661735" y="1835445"/>
                </a:lnTo>
                <a:lnTo>
                  <a:pt x="706186" y="1821203"/>
                </a:lnTo>
                <a:lnTo>
                  <a:pt x="752871" y="1807458"/>
                </a:lnTo>
                <a:lnTo>
                  <a:pt x="791751" y="1792802"/>
                </a:lnTo>
                <a:lnTo>
                  <a:pt x="837297" y="1776110"/>
                </a:lnTo>
                <a:lnTo>
                  <a:pt x="882701" y="1762074"/>
                </a:lnTo>
                <a:lnTo>
                  <a:pt x="924366" y="1745762"/>
                </a:lnTo>
                <a:lnTo>
                  <a:pt x="969442" y="1726077"/>
                </a:lnTo>
                <a:lnTo>
                  <a:pt x="1014290" y="1701571"/>
                </a:lnTo>
                <a:lnTo>
                  <a:pt x="1051359" y="1680407"/>
                </a:lnTo>
                <a:lnTo>
                  <a:pt x="1089153" y="1660731"/>
                </a:lnTo>
                <a:lnTo>
                  <a:pt x="1126758" y="1634061"/>
                </a:lnTo>
                <a:lnTo>
                  <a:pt x="1172757" y="1599316"/>
                </a:lnTo>
                <a:lnTo>
                  <a:pt x="1220022" y="1566558"/>
                </a:lnTo>
                <a:lnTo>
                  <a:pt x="1266687" y="1523835"/>
                </a:lnTo>
                <a:lnTo>
                  <a:pt x="1312707" y="1483515"/>
                </a:lnTo>
                <a:lnTo>
                  <a:pt x="1351732" y="1439962"/>
                </a:lnTo>
                <a:lnTo>
                  <a:pt x="1388476" y="1395800"/>
                </a:lnTo>
                <a:lnTo>
                  <a:pt x="1424770" y="1350193"/>
                </a:lnTo>
                <a:lnTo>
                  <a:pt x="1459650" y="1310236"/>
                </a:lnTo>
                <a:lnTo>
                  <a:pt x="1489976" y="1264481"/>
                </a:lnTo>
                <a:lnTo>
                  <a:pt x="1517476" y="1229901"/>
                </a:lnTo>
                <a:lnTo>
                  <a:pt x="1548111" y="1188224"/>
                </a:lnTo>
                <a:lnTo>
                  <a:pt x="1579187" y="1141412"/>
                </a:lnTo>
                <a:lnTo>
                  <a:pt x="1611125" y="1098915"/>
                </a:lnTo>
                <a:lnTo>
                  <a:pt x="1631363" y="1056436"/>
                </a:lnTo>
                <a:lnTo>
                  <a:pt x="1660866" y="1013918"/>
                </a:lnTo>
                <a:lnTo>
                  <a:pt x="1685992" y="968153"/>
                </a:lnTo>
                <a:lnTo>
                  <a:pt x="1702173" y="941927"/>
                </a:lnTo>
                <a:lnTo>
                  <a:pt x="1716491" y="916871"/>
                </a:lnTo>
                <a:lnTo>
                  <a:pt x="1731318" y="893219"/>
                </a:lnTo>
                <a:lnTo>
                  <a:pt x="1745235" y="868925"/>
                </a:lnTo>
                <a:lnTo>
                  <a:pt x="1759943" y="845499"/>
                </a:lnTo>
                <a:lnTo>
                  <a:pt x="1773826" y="821272"/>
                </a:lnTo>
                <a:lnTo>
                  <a:pt x="1796082" y="786571"/>
                </a:lnTo>
                <a:lnTo>
                  <a:pt x="1812382" y="754460"/>
                </a:lnTo>
                <a:lnTo>
                  <a:pt x="1842905" y="711215"/>
                </a:lnTo>
                <a:lnTo>
                  <a:pt x="1874507" y="663767"/>
                </a:lnTo>
                <a:lnTo>
                  <a:pt x="1892085" y="637250"/>
                </a:lnTo>
                <a:lnTo>
                  <a:pt x="1917050" y="591252"/>
                </a:lnTo>
                <a:lnTo>
                  <a:pt x="1935367" y="565242"/>
                </a:lnTo>
                <a:lnTo>
                  <a:pt x="1960735" y="518804"/>
                </a:lnTo>
                <a:lnTo>
                  <a:pt x="1990210" y="478181"/>
                </a:lnTo>
                <a:lnTo>
                  <a:pt x="2017102" y="433885"/>
                </a:lnTo>
                <a:lnTo>
                  <a:pt x="2050826" y="394630"/>
                </a:lnTo>
                <a:lnTo>
                  <a:pt x="2089343" y="348878"/>
                </a:lnTo>
                <a:lnTo>
                  <a:pt x="2128987" y="301277"/>
                </a:lnTo>
                <a:lnTo>
                  <a:pt x="2174791" y="254111"/>
                </a:lnTo>
                <a:lnTo>
                  <a:pt x="2216727" y="217158"/>
                </a:lnTo>
                <a:lnTo>
                  <a:pt x="2263786" y="189048"/>
                </a:lnTo>
                <a:lnTo>
                  <a:pt x="2307594" y="155042"/>
                </a:lnTo>
                <a:lnTo>
                  <a:pt x="2352063" y="130707"/>
                </a:lnTo>
                <a:lnTo>
                  <a:pt x="2377953" y="112438"/>
                </a:lnTo>
                <a:lnTo>
                  <a:pt x="2424365" y="92137"/>
                </a:lnTo>
                <a:lnTo>
                  <a:pt x="2460557" y="78283"/>
                </a:lnTo>
                <a:lnTo>
                  <a:pt x="2499410" y="63253"/>
                </a:lnTo>
                <a:lnTo>
                  <a:pt x="2544878" y="45335"/>
                </a:lnTo>
                <a:lnTo>
                  <a:pt x="2587424" y="30678"/>
                </a:lnTo>
                <a:lnTo>
                  <a:pt x="2631780" y="19632"/>
                </a:lnTo>
                <a:lnTo>
                  <a:pt x="2670676" y="12479"/>
                </a:lnTo>
                <a:lnTo>
                  <a:pt x="2715714" y="7537"/>
                </a:lnTo>
                <a:lnTo>
                  <a:pt x="2762573" y="2192"/>
                </a:lnTo>
                <a:lnTo>
                  <a:pt x="2804326" y="609"/>
                </a:lnTo>
                <a:lnTo>
                  <a:pt x="2842451" y="139"/>
                </a:lnTo>
                <a:lnTo>
                  <a:pt x="2887261" y="0"/>
                </a:lnTo>
                <a:lnTo>
                  <a:pt x="2928407" y="2782"/>
                </a:lnTo>
                <a:lnTo>
                  <a:pt x="2966351" y="7486"/>
                </a:lnTo>
                <a:lnTo>
                  <a:pt x="3002641" y="11702"/>
                </a:lnTo>
                <a:lnTo>
                  <a:pt x="3038088" y="19655"/>
                </a:lnTo>
                <a:lnTo>
                  <a:pt x="3083163" y="31535"/>
                </a:lnTo>
                <a:lnTo>
                  <a:pt x="3120508" y="45639"/>
                </a:lnTo>
                <a:lnTo>
                  <a:pt x="3166628" y="59886"/>
                </a:lnTo>
                <a:lnTo>
                  <a:pt x="3207839" y="72892"/>
                </a:lnTo>
                <a:lnTo>
                  <a:pt x="3245928" y="88474"/>
                </a:lnTo>
                <a:lnTo>
                  <a:pt x="3288299" y="106565"/>
                </a:lnTo>
                <a:lnTo>
                  <a:pt x="3331199" y="133422"/>
                </a:lnTo>
                <a:lnTo>
                  <a:pt x="3374169" y="153936"/>
                </a:lnTo>
                <a:lnTo>
                  <a:pt x="3412996" y="178057"/>
                </a:lnTo>
                <a:lnTo>
                  <a:pt x="3456256" y="209750"/>
                </a:lnTo>
                <a:lnTo>
                  <a:pt x="3499922" y="237491"/>
                </a:lnTo>
                <a:lnTo>
                  <a:pt x="3542837" y="273294"/>
                </a:lnTo>
                <a:lnTo>
                  <a:pt x="3568608" y="293356"/>
                </a:lnTo>
                <a:lnTo>
                  <a:pt x="3588594" y="316643"/>
                </a:lnTo>
                <a:lnTo>
                  <a:pt x="3624916" y="341025"/>
                </a:lnTo>
                <a:lnTo>
                  <a:pt x="3665016" y="386674"/>
                </a:lnTo>
                <a:lnTo>
                  <a:pt x="3702217" y="428234"/>
                </a:lnTo>
                <a:lnTo>
                  <a:pt x="3740531" y="472997"/>
                </a:lnTo>
                <a:lnTo>
                  <a:pt x="3774921" y="518524"/>
                </a:lnTo>
                <a:lnTo>
                  <a:pt x="3798743" y="557418"/>
                </a:lnTo>
                <a:lnTo>
                  <a:pt x="3829531" y="603518"/>
                </a:lnTo>
                <a:lnTo>
                  <a:pt x="3859916" y="644767"/>
                </a:lnTo>
                <a:lnTo>
                  <a:pt x="3886879" y="687712"/>
                </a:lnTo>
                <a:lnTo>
                  <a:pt x="3914976" y="731128"/>
                </a:lnTo>
                <a:lnTo>
                  <a:pt x="3942802" y="778668"/>
                </a:lnTo>
                <a:lnTo>
                  <a:pt x="3972270" y="820772"/>
                </a:lnTo>
                <a:lnTo>
                  <a:pt x="4007234" y="866028"/>
                </a:lnTo>
                <a:lnTo>
                  <a:pt x="4039191" y="912295"/>
                </a:lnTo>
                <a:lnTo>
                  <a:pt x="4050504" y="927191"/>
                </a:lnTo>
                <a:lnTo>
                  <a:pt x="4080780" y="974763"/>
                </a:lnTo>
                <a:lnTo>
                  <a:pt x="4118053" y="1021325"/>
                </a:lnTo>
                <a:lnTo>
                  <a:pt x="4135990" y="1042113"/>
                </a:lnTo>
                <a:lnTo>
                  <a:pt x="4150594" y="1066853"/>
                </a:lnTo>
                <a:lnTo>
                  <a:pt x="4177256" y="1097535"/>
                </a:lnTo>
                <a:lnTo>
                  <a:pt x="4198398" y="1128798"/>
                </a:lnTo>
                <a:lnTo>
                  <a:pt x="4233955" y="1164624"/>
                </a:lnTo>
                <a:lnTo>
                  <a:pt x="4267626" y="1211835"/>
                </a:lnTo>
                <a:lnTo>
                  <a:pt x="4305337" y="1256600"/>
                </a:lnTo>
                <a:lnTo>
                  <a:pt x="4343404" y="1302825"/>
                </a:lnTo>
                <a:lnTo>
                  <a:pt x="4387850" y="1349197"/>
                </a:lnTo>
                <a:lnTo>
                  <a:pt x="4422424" y="1394235"/>
                </a:lnTo>
                <a:lnTo>
                  <a:pt x="4459992" y="1439363"/>
                </a:lnTo>
                <a:lnTo>
                  <a:pt x="4498897" y="1485860"/>
                </a:lnTo>
                <a:lnTo>
                  <a:pt x="4535770" y="1530464"/>
                </a:lnTo>
                <a:lnTo>
                  <a:pt x="4577056" y="1575980"/>
                </a:lnTo>
                <a:lnTo>
                  <a:pt x="4623798" y="1623239"/>
                </a:lnTo>
                <a:lnTo>
                  <a:pt x="4671353" y="1663365"/>
                </a:lnTo>
                <a:lnTo>
                  <a:pt x="4718860" y="1709292"/>
                </a:lnTo>
                <a:lnTo>
                  <a:pt x="4763757" y="1751027"/>
                </a:lnTo>
                <a:lnTo>
                  <a:pt x="4805904" y="1782699"/>
                </a:lnTo>
                <a:lnTo>
                  <a:pt x="4846331" y="1811925"/>
                </a:lnTo>
                <a:lnTo>
                  <a:pt x="4887538" y="1844493"/>
                </a:lnTo>
                <a:lnTo>
                  <a:pt x="4925373" y="1868686"/>
                </a:lnTo>
                <a:lnTo>
                  <a:pt x="4970356" y="1896643"/>
                </a:lnTo>
                <a:lnTo>
                  <a:pt x="5012639" y="1916277"/>
                </a:lnTo>
                <a:lnTo>
                  <a:pt x="5056386" y="1940225"/>
                </a:lnTo>
                <a:lnTo>
                  <a:pt x="5095602" y="1958792"/>
                </a:lnTo>
                <a:lnTo>
                  <a:pt x="5136744" y="1978922"/>
                </a:lnTo>
                <a:lnTo>
                  <a:pt x="5172896" y="1992832"/>
                </a:lnTo>
                <a:lnTo>
                  <a:pt x="5217980" y="2016494"/>
                </a:lnTo>
                <a:lnTo>
                  <a:pt x="5257878" y="2030187"/>
                </a:lnTo>
                <a:lnTo>
                  <a:pt x="5298157" y="2046004"/>
                </a:lnTo>
                <a:lnTo>
                  <a:pt x="5336903" y="2059039"/>
                </a:lnTo>
                <a:lnTo>
                  <a:pt x="5375194" y="2074660"/>
                </a:lnTo>
                <a:lnTo>
                  <a:pt x="5418407" y="2087638"/>
                </a:lnTo>
                <a:lnTo>
                  <a:pt x="5464726" y="2098186"/>
                </a:lnTo>
                <a:lnTo>
                  <a:pt x="5511964" y="2108014"/>
                </a:lnTo>
                <a:lnTo>
                  <a:pt x="5559474" y="2122686"/>
                </a:lnTo>
                <a:lnTo>
                  <a:pt x="5607065" y="2135382"/>
                </a:lnTo>
                <a:lnTo>
                  <a:pt x="5641629" y="2142474"/>
                </a:lnTo>
                <a:lnTo>
                  <a:pt x="5678157" y="2149153"/>
                </a:lnTo>
                <a:lnTo>
                  <a:pt x="5715559" y="2155650"/>
                </a:lnTo>
                <a:lnTo>
                  <a:pt x="5750527" y="2162065"/>
                </a:lnTo>
                <a:lnTo>
                  <a:pt x="5784764" y="2168444"/>
                </a:lnTo>
                <a:lnTo>
                  <a:pt x="5821149" y="2174807"/>
                </a:lnTo>
                <a:lnTo>
                  <a:pt x="5858485" y="2181162"/>
                </a:lnTo>
                <a:lnTo>
                  <a:pt x="5895187" y="2187515"/>
                </a:lnTo>
                <a:lnTo>
                  <a:pt x="5929139" y="2193866"/>
                </a:lnTo>
                <a:lnTo>
                  <a:pt x="5964689" y="2203039"/>
                </a:lnTo>
                <a:lnTo>
                  <a:pt x="6001655" y="2213113"/>
                </a:lnTo>
                <a:lnTo>
                  <a:pt x="6039252" y="2221118"/>
                </a:lnTo>
                <a:lnTo>
                  <a:pt x="6074306" y="2228203"/>
                </a:lnTo>
                <a:lnTo>
                  <a:pt x="6107525" y="2234880"/>
                </a:lnTo>
                <a:lnTo>
                  <a:pt x="6139926" y="2241375"/>
                </a:lnTo>
                <a:lnTo>
                  <a:pt x="6171967" y="2250612"/>
                </a:lnTo>
                <a:lnTo>
                  <a:pt x="6216934" y="2264891"/>
                </a:lnTo>
                <a:lnTo>
                  <a:pt x="6259891" y="2273002"/>
                </a:lnTo>
                <a:lnTo>
                  <a:pt x="6343650" y="22859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82"/>
          <p:cNvGrpSpPr/>
          <p:nvPr/>
        </p:nvGrpSpPr>
        <p:grpSpPr>
          <a:xfrm>
            <a:off x="7290924" y="5095875"/>
            <a:ext cx="250771" cy="273797"/>
            <a:chOff x="7290924" y="5095875"/>
            <a:chExt cx="250771" cy="273797"/>
          </a:xfrm>
        </p:grpSpPr>
        <p:sp>
          <p:nvSpPr>
            <p:cNvPr id="48" name="SMARTInkShape-289"/>
            <p:cNvSpPr/>
            <p:nvPr>
              <p:custDataLst>
                <p:tags r:id="rId120"/>
              </p:custDataLst>
            </p:nvPr>
          </p:nvSpPr>
          <p:spPr>
            <a:xfrm>
              <a:off x="7482646" y="5276850"/>
              <a:ext cx="59049" cy="92822"/>
            </a:xfrm>
            <a:custGeom>
              <a:avLst/>
              <a:gdLst/>
              <a:ahLst/>
              <a:cxnLst/>
              <a:rect l="0" t="0" r="0" b="0"/>
              <a:pathLst>
                <a:path w="59049" h="92822">
                  <a:moveTo>
                    <a:pt x="42104" y="19050"/>
                  </a:moveTo>
                  <a:lnTo>
                    <a:pt x="42104" y="19050"/>
                  </a:lnTo>
                  <a:lnTo>
                    <a:pt x="42104" y="13994"/>
                  </a:lnTo>
                  <a:lnTo>
                    <a:pt x="41046" y="12505"/>
                  </a:lnTo>
                  <a:lnTo>
                    <a:pt x="39282" y="11511"/>
                  </a:lnTo>
                  <a:lnTo>
                    <a:pt x="37048" y="10849"/>
                  </a:lnTo>
                  <a:lnTo>
                    <a:pt x="28921" y="15758"/>
                  </a:lnTo>
                  <a:lnTo>
                    <a:pt x="19311" y="24995"/>
                  </a:lnTo>
                  <a:lnTo>
                    <a:pt x="1172" y="54340"/>
                  </a:lnTo>
                  <a:lnTo>
                    <a:pt x="0" y="60568"/>
                  </a:lnTo>
                  <a:lnTo>
                    <a:pt x="1519" y="73134"/>
                  </a:lnTo>
                  <a:lnTo>
                    <a:pt x="8324" y="87051"/>
                  </a:lnTo>
                  <a:lnTo>
                    <a:pt x="13234" y="89784"/>
                  </a:lnTo>
                  <a:lnTo>
                    <a:pt x="27157" y="92821"/>
                  </a:lnTo>
                  <a:lnTo>
                    <a:pt x="38283" y="91348"/>
                  </a:lnTo>
                  <a:lnTo>
                    <a:pt x="50497" y="84568"/>
                  </a:lnTo>
                  <a:lnTo>
                    <a:pt x="54050" y="81779"/>
                  </a:lnTo>
                  <a:lnTo>
                    <a:pt x="57996" y="73035"/>
                  </a:lnTo>
                  <a:lnTo>
                    <a:pt x="59048" y="67740"/>
                  </a:lnTo>
                  <a:lnTo>
                    <a:pt x="54574" y="53390"/>
                  </a:lnTo>
                  <a:lnTo>
                    <a:pt x="230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0"/>
            <p:cNvSpPr/>
            <p:nvPr>
              <p:custDataLst>
                <p:tags r:id="rId121"/>
              </p:custDataLst>
            </p:nvPr>
          </p:nvSpPr>
          <p:spPr>
            <a:xfrm>
              <a:off x="7290924" y="5095875"/>
              <a:ext cx="138577" cy="248741"/>
            </a:xfrm>
            <a:custGeom>
              <a:avLst/>
              <a:gdLst/>
              <a:ahLst/>
              <a:cxnLst/>
              <a:rect l="0" t="0" r="0" b="0"/>
              <a:pathLst>
                <a:path w="138577" h="248741">
                  <a:moveTo>
                    <a:pt x="5226" y="0"/>
                  </a:moveTo>
                  <a:lnTo>
                    <a:pt x="5226" y="0"/>
                  </a:lnTo>
                  <a:lnTo>
                    <a:pt x="10282" y="41685"/>
                  </a:lnTo>
                  <a:lnTo>
                    <a:pt x="13426" y="79496"/>
                  </a:lnTo>
                  <a:lnTo>
                    <a:pt x="14490" y="123653"/>
                  </a:lnTo>
                  <a:lnTo>
                    <a:pt x="14673" y="159640"/>
                  </a:lnTo>
                  <a:lnTo>
                    <a:pt x="14741" y="207198"/>
                  </a:lnTo>
                  <a:lnTo>
                    <a:pt x="14750" y="244547"/>
                  </a:lnTo>
                  <a:lnTo>
                    <a:pt x="13692" y="247698"/>
                  </a:lnTo>
                  <a:lnTo>
                    <a:pt x="11929" y="248740"/>
                  </a:lnTo>
                  <a:lnTo>
                    <a:pt x="9695" y="248377"/>
                  </a:lnTo>
                  <a:lnTo>
                    <a:pt x="8206" y="246018"/>
                  </a:lnTo>
                  <a:lnTo>
                    <a:pt x="0" y="216257"/>
                  </a:lnTo>
                  <a:lnTo>
                    <a:pt x="4329" y="197315"/>
                  </a:lnTo>
                  <a:lnTo>
                    <a:pt x="7650" y="190707"/>
                  </a:lnTo>
                  <a:lnTo>
                    <a:pt x="13712" y="184241"/>
                  </a:lnTo>
                  <a:lnTo>
                    <a:pt x="40849" y="163231"/>
                  </a:lnTo>
                  <a:lnTo>
                    <a:pt x="71993" y="122743"/>
                  </a:lnTo>
                  <a:lnTo>
                    <a:pt x="96058" y="78174"/>
                  </a:lnTo>
                  <a:lnTo>
                    <a:pt x="115184" y="43926"/>
                  </a:lnTo>
                  <a:lnTo>
                    <a:pt x="121491" y="21768"/>
                  </a:lnTo>
                  <a:lnTo>
                    <a:pt x="127557" y="11943"/>
                  </a:lnTo>
                  <a:lnTo>
                    <a:pt x="128055" y="13254"/>
                  </a:lnTo>
                  <a:lnTo>
                    <a:pt x="128993" y="53859"/>
                  </a:lnTo>
                  <a:lnTo>
                    <a:pt x="129040" y="99657"/>
                  </a:lnTo>
                  <a:lnTo>
                    <a:pt x="129050" y="144187"/>
                  </a:lnTo>
                  <a:lnTo>
                    <a:pt x="134107" y="186291"/>
                  </a:lnTo>
                  <a:lnTo>
                    <a:pt x="138576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3"/>
          <p:cNvGrpSpPr/>
          <p:nvPr/>
        </p:nvGrpSpPr>
        <p:grpSpPr>
          <a:xfrm>
            <a:off x="8099290" y="5048250"/>
            <a:ext cx="701811" cy="319488"/>
            <a:chOff x="8099290" y="5048250"/>
            <a:chExt cx="701811" cy="319488"/>
          </a:xfrm>
        </p:grpSpPr>
        <p:sp>
          <p:nvSpPr>
            <p:cNvPr id="51" name="SMARTInkShape-291"/>
            <p:cNvSpPr/>
            <p:nvPr>
              <p:custDataLst>
                <p:tags r:id="rId116"/>
              </p:custDataLst>
            </p:nvPr>
          </p:nvSpPr>
          <p:spPr>
            <a:xfrm>
              <a:off x="8429635" y="5191125"/>
              <a:ext cx="371466" cy="174942"/>
            </a:xfrm>
            <a:custGeom>
              <a:avLst/>
              <a:gdLst/>
              <a:ahLst/>
              <a:cxnLst/>
              <a:rect l="0" t="0" r="0" b="0"/>
              <a:pathLst>
                <a:path w="371466" h="174942">
                  <a:moveTo>
                    <a:pt x="9515" y="0"/>
                  </a:moveTo>
                  <a:lnTo>
                    <a:pt x="9515" y="0"/>
                  </a:lnTo>
                  <a:lnTo>
                    <a:pt x="9515" y="5056"/>
                  </a:lnTo>
                  <a:lnTo>
                    <a:pt x="873" y="37328"/>
                  </a:lnTo>
                  <a:lnTo>
                    <a:pt x="106" y="80358"/>
                  </a:lnTo>
                  <a:lnTo>
                    <a:pt x="6" y="121550"/>
                  </a:lnTo>
                  <a:lnTo>
                    <a:pt x="0" y="128658"/>
                  </a:lnTo>
                  <a:lnTo>
                    <a:pt x="5639" y="142201"/>
                  </a:lnTo>
                  <a:lnTo>
                    <a:pt x="14143" y="153158"/>
                  </a:lnTo>
                  <a:lnTo>
                    <a:pt x="21450" y="158029"/>
                  </a:lnTo>
                  <a:lnTo>
                    <a:pt x="24879" y="158269"/>
                  </a:lnTo>
                  <a:lnTo>
                    <a:pt x="31513" y="155715"/>
                  </a:lnTo>
                  <a:lnTo>
                    <a:pt x="41198" y="143269"/>
                  </a:lnTo>
                  <a:lnTo>
                    <a:pt x="64671" y="98856"/>
                  </a:lnTo>
                  <a:lnTo>
                    <a:pt x="82718" y="60289"/>
                  </a:lnTo>
                  <a:lnTo>
                    <a:pt x="85123" y="50126"/>
                  </a:lnTo>
                  <a:lnTo>
                    <a:pt x="85539" y="58479"/>
                  </a:lnTo>
                  <a:lnTo>
                    <a:pt x="82814" y="65855"/>
                  </a:lnTo>
                  <a:lnTo>
                    <a:pt x="80607" y="69303"/>
                  </a:lnTo>
                  <a:lnTo>
                    <a:pt x="77499" y="94382"/>
                  </a:lnTo>
                  <a:lnTo>
                    <a:pt x="81635" y="118512"/>
                  </a:lnTo>
                  <a:lnTo>
                    <a:pt x="89562" y="139066"/>
                  </a:lnTo>
                  <a:lnTo>
                    <a:pt x="101183" y="149295"/>
                  </a:lnTo>
                  <a:lnTo>
                    <a:pt x="115873" y="156312"/>
                  </a:lnTo>
                  <a:lnTo>
                    <a:pt x="129457" y="159431"/>
                  </a:lnTo>
                  <a:lnTo>
                    <a:pt x="171348" y="153505"/>
                  </a:lnTo>
                  <a:lnTo>
                    <a:pt x="199762" y="138468"/>
                  </a:lnTo>
                  <a:lnTo>
                    <a:pt x="214992" y="125459"/>
                  </a:lnTo>
                  <a:lnTo>
                    <a:pt x="235742" y="93692"/>
                  </a:lnTo>
                  <a:lnTo>
                    <a:pt x="250346" y="61899"/>
                  </a:lnTo>
                  <a:lnTo>
                    <a:pt x="250503" y="56082"/>
                  </a:lnTo>
                  <a:lnTo>
                    <a:pt x="248490" y="51147"/>
                  </a:lnTo>
                  <a:lnTo>
                    <a:pt x="245032" y="46798"/>
                  </a:lnTo>
                  <a:lnTo>
                    <a:pt x="241668" y="44957"/>
                  </a:lnTo>
                  <a:lnTo>
                    <a:pt x="238367" y="44788"/>
                  </a:lnTo>
                  <a:lnTo>
                    <a:pt x="221214" y="49369"/>
                  </a:lnTo>
                  <a:lnTo>
                    <a:pt x="207237" y="61664"/>
                  </a:lnTo>
                  <a:lnTo>
                    <a:pt x="203225" y="69034"/>
                  </a:lnTo>
                  <a:lnTo>
                    <a:pt x="195910" y="94302"/>
                  </a:lnTo>
                  <a:lnTo>
                    <a:pt x="195721" y="111056"/>
                  </a:lnTo>
                  <a:lnTo>
                    <a:pt x="197153" y="118487"/>
                  </a:lnTo>
                  <a:lnTo>
                    <a:pt x="207209" y="132389"/>
                  </a:lnTo>
                  <a:lnTo>
                    <a:pt x="225077" y="146471"/>
                  </a:lnTo>
                  <a:lnTo>
                    <a:pt x="267874" y="165770"/>
                  </a:lnTo>
                  <a:lnTo>
                    <a:pt x="308080" y="174941"/>
                  </a:lnTo>
                  <a:lnTo>
                    <a:pt x="339985" y="171896"/>
                  </a:lnTo>
                  <a:lnTo>
                    <a:pt x="37146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2"/>
            <p:cNvSpPr/>
            <p:nvPr>
              <p:custDataLst>
                <p:tags r:id="rId117"/>
              </p:custDataLst>
            </p:nvPr>
          </p:nvSpPr>
          <p:spPr>
            <a:xfrm>
              <a:off x="8282146" y="5191125"/>
              <a:ext cx="99855" cy="164366"/>
            </a:xfrm>
            <a:custGeom>
              <a:avLst/>
              <a:gdLst/>
              <a:ahLst/>
              <a:cxnLst/>
              <a:rect l="0" t="0" r="0" b="0"/>
              <a:pathLst>
                <a:path w="99855" h="164366">
                  <a:moveTo>
                    <a:pt x="14129" y="0"/>
                  </a:moveTo>
                  <a:lnTo>
                    <a:pt x="14129" y="0"/>
                  </a:lnTo>
                  <a:lnTo>
                    <a:pt x="872" y="0"/>
                  </a:lnTo>
                  <a:lnTo>
                    <a:pt x="0" y="1058"/>
                  </a:lnTo>
                  <a:lnTo>
                    <a:pt x="476" y="2822"/>
                  </a:lnTo>
                  <a:lnTo>
                    <a:pt x="1851" y="5056"/>
                  </a:lnTo>
                  <a:lnTo>
                    <a:pt x="30878" y="32502"/>
                  </a:lnTo>
                  <a:lnTo>
                    <a:pt x="51507" y="69178"/>
                  </a:lnTo>
                  <a:lnTo>
                    <a:pt x="58718" y="93170"/>
                  </a:lnTo>
                  <a:lnTo>
                    <a:pt x="61487" y="135990"/>
                  </a:lnTo>
                  <a:lnTo>
                    <a:pt x="60577" y="151456"/>
                  </a:lnTo>
                  <a:lnTo>
                    <a:pt x="56645" y="161859"/>
                  </a:lnTo>
                  <a:lnTo>
                    <a:pt x="54114" y="163998"/>
                  </a:lnTo>
                  <a:lnTo>
                    <a:pt x="51369" y="164365"/>
                  </a:lnTo>
                  <a:lnTo>
                    <a:pt x="48481" y="163552"/>
                  </a:lnTo>
                  <a:lnTo>
                    <a:pt x="46555" y="160893"/>
                  </a:lnTo>
                  <a:lnTo>
                    <a:pt x="44416" y="152293"/>
                  </a:lnTo>
                  <a:lnTo>
                    <a:pt x="44100" y="115377"/>
                  </a:lnTo>
                  <a:lnTo>
                    <a:pt x="51466" y="86043"/>
                  </a:lnTo>
                  <a:lnTo>
                    <a:pt x="73308" y="43199"/>
                  </a:lnTo>
                  <a:lnTo>
                    <a:pt x="9985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3"/>
            <p:cNvSpPr/>
            <p:nvPr>
              <p:custDataLst>
                <p:tags r:id="rId118"/>
              </p:custDataLst>
            </p:nvPr>
          </p:nvSpPr>
          <p:spPr>
            <a:xfrm>
              <a:off x="8099290" y="5210175"/>
              <a:ext cx="139836" cy="19051"/>
            </a:xfrm>
            <a:custGeom>
              <a:avLst/>
              <a:gdLst/>
              <a:ahLst/>
              <a:cxnLst/>
              <a:rect l="0" t="0" r="0" b="0"/>
              <a:pathLst>
                <a:path w="139836" h="19051">
                  <a:moveTo>
                    <a:pt x="25535" y="19050"/>
                  </a:moveTo>
                  <a:lnTo>
                    <a:pt x="25535" y="19050"/>
                  </a:lnTo>
                  <a:lnTo>
                    <a:pt x="20479" y="19050"/>
                  </a:lnTo>
                  <a:lnTo>
                    <a:pt x="0" y="10849"/>
                  </a:lnTo>
                  <a:lnTo>
                    <a:pt x="44" y="10408"/>
                  </a:lnTo>
                  <a:lnTo>
                    <a:pt x="5165" y="9787"/>
                  </a:lnTo>
                  <a:lnTo>
                    <a:pt x="10484" y="9641"/>
                  </a:lnTo>
                  <a:lnTo>
                    <a:pt x="47096" y="1334"/>
                  </a:lnTo>
                  <a:lnTo>
                    <a:pt x="84017" y="395"/>
                  </a:lnTo>
                  <a:lnTo>
                    <a:pt x="13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4"/>
            <p:cNvSpPr/>
            <p:nvPr>
              <p:custDataLst>
                <p:tags r:id="rId119"/>
              </p:custDataLst>
            </p:nvPr>
          </p:nvSpPr>
          <p:spPr>
            <a:xfrm>
              <a:off x="8153684" y="5048250"/>
              <a:ext cx="56867" cy="319488"/>
            </a:xfrm>
            <a:custGeom>
              <a:avLst/>
              <a:gdLst/>
              <a:ahLst/>
              <a:cxnLst/>
              <a:rect l="0" t="0" r="0" b="0"/>
              <a:pathLst>
                <a:path w="56867" h="319488">
                  <a:moveTo>
                    <a:pt x="28291" y="0"/>
                  </a:moveTo>
                  <a:lnTo>
                    <a:pt x="28291" y="0"/>
                  </a:lnTo>
                  <a:lnTo>
                    <a:pt x="23235" y="5056"/>
                  </a:lnTo>
                  <a:lnTo>
                    <a:pt x="20753" y="13183"/>
                  </a:lnTo>
                  <a:lnTo>
                    <a:pt x="19027" y="54848"/>
                  </a:lnTo>
                  <a:lnTo>
                    <a:pt x="15995" y="93110"/>
                  </a:lnTo>
                  <a:lnTo>
                    <a:pt x="11242" y="135538"/>
                  </a:lnTo>
                  <a:lnTo>
                    <a:pt x="7012" y="175979"/>
                  </a:lnTo>
                  <a:lnTo>
                    <a:pt x="1157" y="223145"/>
                  </a:lnTo>
                  <a:lnTo>
                    <a:pt x="0" y="265622"/>
                  </a:lnTo>
                  <a:lnTo>
                    <a:pt x="859" y="293897"/>
                  </a:lnTo>
                  <a:lnTo>
                    <a:pt x="4809" y="309126"/>
                  </a:lnTo>
                  <a:lnTo>
                    <a:pt x="8403" y="314035"/>
                  </a:lnTo>
                  <a:lnTo>
                    <a:pt x="12916" y="317306"/>
                  </a:lnTo>
                  <a:lnTo>
                    <a:pt x="18041" y="319487"/>
                  </a:lnTo>
                  <a:lnTo>
                    <a:pt x="23574" y="318825"/>
                  </a:lnTo>
                  <a:lnTo>
                    <a:pt x="35367" y="312444"/>
                  </a:lnTo>
                  <a:lnTo>
                    <a:pt x="48850" y="296952"/>
                  </a:lnTo>
                  <a:lnTo>
                    <a:pt x="5686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84"/>
          <p:cNvGrpSpPr/>
          <p:nvPr/>
        </p:nvGrpSpPr>
        <p:grpSpPr>
          <a:xfrm>
            <a:off x="8255215" y="3993371"/>
            <a:ext cx="238588" cy="635295"/>
            <a:chOff x="8255215" y="3993371"/>
            <a:chExt cx="238588" cy="635295"/>
          </a:xfrm>
        </p:grpSpPr>
        <p:sp>
          <p:nvSpPr>
            <p:cNvPr id="56" name="SMARTInkShape-295"/>
            <p:cNvSpPr/>
            <p:nvPr>
              <p:custDataLst>
                <p:tags r:id="rId113"/>
              </p:custDataLst>
            </p:nvPr>
          </p:nvSpPr>
          <p:spPr>
            <a:xfrm>
              <a:off x="8425366" y="4566512"/>
              <a:ext cx="68437" cy="62154"/>
            </a:xfrm>
            <a:custGeom>
              <a:avLst/>
              <a:gdLst/>
              <a:ahLst/>
              <a:cxnLst/>
              <a:rect l="0" t="0" r="0" b="0"/>
              <a:pathLst>
                <a:path w="68437" h="62154">
                  <a:moveTo>
                    <a:pt x="42359" y="5488"/>
                  </a:moveTo>
                  <a:lnTo>
                    <a:pt x="42359" y="5488"/>
                  </a:lnTo>
                  <a:lnTo>
                    <a:pt x="37303" y="5488"/>
                  </a:lnTo>
                  <a:lnTo>
                    <a:pt x="35814" y="4430"/>
                  </a:lnTo>
                  <a:lnTo>
                    <a:pt x="34821" y="2666"/>
                  </a:lnTo>
                  <a:lnTo>
                    <a:pt x="34159" y="432"/>
                  </a:lnTo>
                  <a:lnTo>
                    <a:pt x="32658" y="0"/>
                  </a:lnTo>
                  <a:lnTo>
                    <a:pt x="28170" y="2344"/>
                  </a:lnTo>
                  <a:lnTo>
                    <a:pt x="19693" y="9613"/>
                  </a:lnTo>
                  <a:lnTo>
                    <a:pt x="1045" y="41054"/>
                  </a:lnTo>
                  <a:lnTo>
                    <a:pt x="0" y="45073"/>
                  </a:lnTo>
                  <a:lnTo>
                    <a:pt x="361" y="47753"/>
                  </a:lnTo>
                  <a:lnTo>
                    <a:pt x="8546" y="57111"/>
                  </a:lnTo>
                  <a:lnTo>
                    <a:pt x="19922" y="60181"/>
                  </a:lnTo>
                  <a:lnTo>
                    <a:pt x="48041" y="62153"/>
                  </a:lnTo>
                  <a:lnTo>
                    <a:pt x="53554" y="60198"/>
                  </a:lnTo>
                  <a:lnTo>
                    <a:pt x="68436" y="46194"/>
                  </a:lnTo>
                  <a:lnTo>
                    <a:pt x="61409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6"/>
            <p:cNvSpPr/>
            <p:nvPr>
              <p:custDataLst>
                <p:tags r:id="rId114"/>
              </p:custDataLst>
            </p:nvPr>
          </p:nvSpPr>
          <p:spPr>
            <a:xfrm>
              <a:off x="8255215" y="4289335"/>
              <a:ext cx="222036" cy="270596"/>
            </a:xfrm>
            <a:custGeom>
              <a:avLst/>
              <a:gdLst/>
              <a:ahLst/>
              <a:cxnLst/>
              <a:rect l="0" t="0" r="0" b="0"/>
              <a:pathLst>
                <a:path w="222036" h="270596">
                  <a:moveTo>
                    <a:pt x="79160" y="54065"/>
                  </a:moveTo>
                  <a:lnTo>
                    <a:pt x="79160" y="54065"/>
                  </a:lnTo>
                  <a:lnTo>
                    <a:pt x="79160" y="49008"/>
                  </a:lnTo>
                  <a:lnTo>
                    <a:pt x="78102" y="47519"/>
                  </a:lnTo>
                  <a:lnTo>
                    <a:pt x="76338" y="46526"/>
                  </a:lnTo>
                  <a:lnTo>
                    <a:pt x="74104" y="45864"/>
                  </a:lnTo>
                  <a:lnTo>
                    <a:pt x="72615" y="46481"/>
                  </a:lnTo>
                  <a:lnTo>
                    <a:pt x="71622" y="47951"/>
                  </a:lnTo>
                  <a:lnTo>
                    <a:pt x="70960" y="49989"/>
                  </a:lnTo>
                  <a:lnTo>
                    <a:pt x="28577" y="94982"/>
                  </a:lnTo>
                  <a:lnTo>
                    <a:pt x="10433" y="129924"/>
                  </a:lnTo>
                  <a:lnTo>
                    <a:pt x="0" y="172262"/>
                  </a:lnTo>
                  <a:lnTo>
                    <a:pt x="2671" y="209972"/>
                  </a:lnTo>
                  <a:lnTo>
                    <a:pt x="7418" y="227780"/>
                  </a:lnTo>
                  <a:lnTo>
                    <a:pt x="28442" y="264550"/>
                  </a:lnTo>
                  <a:lnTo>
                    <a:pt x="32648" y="267413"/>
                  </a:lnTo>
                  <a:lnTo>
                    <a:pt x="45788" y="270595"/>
                  </a:lnTo>
                  <a:lnTo>
                    <a:pt x="71036" y="267330"/>
                  </a:lnTo>
                  <a:lnTo>
                    <a:pt x="113651" y="242483"/>
                  </a:lnTo>
                  <a:lnTo>
                    <a:pt x="123770" y="229881"/>
                  </a:lnTo>
                  <a:lnTo>
                    <a:pt x="153109" y="184976"/>
                  </a:lnTo>
                  <a:lnTo>
                    <a:pt x="167615" y="138720"/>
                  </a:lnTo>
                  <a:lnTo>
                    <a:pt x="172397" y="94083"/>
                  </a:lnTo>
                  <a:lnTo>
                    <a:pt x="168758" y="57455"/>
                  </a:lnTo>
                  <a:lnTo>
                    <a:pt x="155919" y="26495"/>
                  </a:lnTo>
                  <a:lnTo>
                    <a:pt x="144673" y="12531"/>
                  </a:lnTo>
                  <a:lnTo>
                    <a:pt x="132619" y="3856"/>
                  </a:lnTo>
                  <a:lnTo>
                    <a:pt x="120206" y="0"/>
                  </a:lnTo>
                  <a:lnTo>
                    <a:pt x="91204" y="2885"/>
                  </a:lnTo>
                  <a:lnTo>
                    <a:pt x="70969" y="10443"/>
                  </a:lnTo>
                  <a:lnTo>
                    <a:pt x="40501" y="31141"/>
                  </a:lnTo>
                  <a:lnTo>
                    <a:pt x="11536" y="68802"/>
                  </a:lnTo>
                  <a:lnTo>
                    <a:pt x="5501" y="93709"/>
                  </a:lnTo>
                  <a:lnTo>
                    <a:pt x="8770" y="121198"/>
                  </a:lnTo>
                  <a:lnTo>
                    <a:pt x="13183" y="128453"/>
                  </a:lnTo>
                  <a:lnTo>
                    <a:pt x="26553" y="139338"/>
                  </a:lnTo>
                  <a:lnTo>
                    <a:pt x="66495" y="153890"/>
                  </a:lnTo>
                  <a:lnTo>
                    <a:pt x="82703" y="156640"/>
                  </a:lnTo>
                  <a:lnTo>
                    <a:pt x="124505" y="151860"/>
                  </a:lnTo>
                  <a:lnTo>
                    <a:pt x="167257" y="149818"/>
                  </a:lnTo>
                  <a:lnTo>
                    <a:pt x="222035" y="149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7"/>
            <p:cNvSpPr/>
            <p:nvPr>
              <p:custDataLst>
                <p:tags r:id="rId115"/>
              </p:custDataLst>
            </p:nvPr>
          </p:nvSpPr>
          <p:spPr>
            <a:xfrm>
              <a:off x="8272982" y="3993371"/>
              <a:ext cx="93881" cy="102040"/>
            </a:xfrm>
            <a:custGeom>
              <a:avLst/>
              <a:gdLst/>
              <a:ahLst/>
              <a:cxnLst/>
              <a:rect l="0" t="0" r="0" b="0"/>
              <a:pathLst>
                <a:path w="93881" h="102040">
                  <a:moveTo>
                    <a:pt x="42343" y="26179"/>
                  </a:moveTo>
                  <a:lnTo>
                    <a:pt x="42343" y="26179"/>
                  </a:lnTo>
                  <a:lnTo>
                    <a:pt x="42343" y="12922"/>
                  </a:lnTo>
                  <a:lnTo>
                    <a:pt x="41285" y="10991"/>
                  </a:lnTo>
                  <a:lnTo>
                    <a:pt x="39521" y="9704"/>
                  </a:lnTo>
                  <a:lnTo>
                    <a:pt x="34739" y="8273"/>
                  </a:lnTo>
                  <a:lnTo>
                    <a:pt x="19953" y="7280"/>
                  </a:lnTo>
                  <a:lnTo>
                    <a:pt x="16833" y="9346"/>
                  </a:lnTo>
                  <a:lnTo>
                    <a:pt x="4221" y="27872"/>
                  </a:lnTo>
                  <a:lnTo>
                    <a:pt x="1053" y="33657"/>
                  </a:lnTo>
                  <a:lnTo>
                    <a:pt x="0" y="39631"/>
                  </a:lnTo>
                  <a:lnTo>
                    <a:pt x="1652" y="51913"/>
                  </a:lnTo>
                  <a:lnTo>
                    <a:pt x="8532" y="65672"/>
                  </a:lnTo>
                  <a:lnTo>
                    <a:pt x="22329" y="76451"/>
                  </a:lnTo>
                  <a:lnTo>
                    <a:pt x="27943" y="77686"/>
                  </a:lnTo>
                  <a:lnTo>
                    <a:pt x="39823" y="76234"/>
                  </a:lnTo>
                  <a:lnTo>
                    <a:pt x="53356" y="69467"/>
                  </a:lnTo>
                  <a:lnTo>
                    <a:pt x="64068" y="60760"/>
                  </a:lnTo>
                  <a:lnTo>
                    <a:pt x="67873" y="48956"/>
                  </a:lnTo>
                  <a:lnTo>
                    <a:pt x="70316" y="20565"/>
                  </a:lnTo>
                  <a:lnTo>
                    <a:pt x="67829" y="10278"/>
                  </a:lnTo>
                  <a:lnTo>
                    <a:pt x="65683" y="6053"/>
                  </a:lnTo>
                  <a:lnTo>
                    <a:pt x="63195" y="4295"/>
                  </a:lnTo>
                  <a:lnTo>
                    <a:pt x="60478" y="4182"/>
                  </a:lnTo>
                  <a:lnTo>
                    <a:pt x="38852" y="14345"/>
                  </a:lnTo>
                  <a:lnTo>
                    <a:pt x="30913" y="20214"/>
                  </a:lnTo>
                  <a:lnTo>
                    <a:pt x="26680" y="31995"/>
                  </a:lnTo>
                  <a:lnTo>
                    <a:pt x="23962" y="55315"/>
                  </a:lnTo>
                  <a:lnTo>
                    <a:pt x="25855" y="59361"/>
                  </a:lnTo>
                  <a:lnTo>
                    <a:pt x="33603" y="66679"/>
                  </a:lnTo>
                  <a:lnTo>
                    <a:pt x="46926" y="70638"/>
                  </a:lnTo>
                  <a:lnTo>
                    <a:pt x="71235" y="73178"/>
                  </a:lnTo>
                  <a:lnTo>
                    <a:pt x="75363" y="71270"/>
                  </a:lnTo>
                  <a:lnTo>
                    <a:pt x="92893" y="52291"/>
                  </a:lnTo>
                  <a:lnTo>
                    <a:pt x="92976" y="47820"/>
                  </a:lnTo>
                  <a:lnTo>
                    <a:pt x="77456" y="19334"/>
                  </a:lnTo>
                  <a:lnTo>
                    <a:pt x="68179" y="9732"/>
                  </a:lnTo>
                  <a:lnTo>
                    <a:pt x="58059" y="2994"/>
                  </a:lnTo>
                  <a:lnTo>
                    <a:pt x="50034" y="0"/>
                  </a:lnTo>
                  <a:lnTo>
                    <a:pt x="37294" y="4313"/>
                  </a:lnTo>
                  <a:lnTo>
                    <a:pt x="29453" y="8427"/>
                  </a:lnTo>
                  <a:lnTo>
                    <a:pt x="24224" y="13286"/>
                  </a:lnTo>
                  <a:lnTo>
                    <a:pt x="18415" y="24330"/>
                  </a:lnTo>
                  <a:lnTo>
                    <a:pt x="15145" y="47503"/>
                  </a:lnTo>
                  <a:lnTo>
                    <a:pt x="19232" y="69421"/>
                  </a:lnTo>
                  <a:lnTo>
                    <a:pt x="39339" y="98510"/>
                  </a:lnTo>
                  <a:lnTo>
                    <a:pt x="46652" y="100659"/>
                  </a:lnTo>
                  <a:lnTo>
                    <a:pt x="68595" y="102039"/>
                  </a:lnTo>
                  <a:lnTo>
                    <a:pt x="73602" y="100036"/>
                  </a:lnTo>
                  <a:lnTo>
                    <a:pt x="81989" y="92165"/>
                  </a:lnTo>
                  <a:lnTo>
                    <a:pt x="92661" y="75834"/>
                  </a:lnTo>
                  <a:lnTo>
                    <a:pt x="93880" y="70924"/>
                  </a:lnTo>
                  <a:lnTo>
                    <a:pt x="93634" y="66592"/>
                  </a:lnTo>
                  <a:lnTo>
                    <a:pt x="92413" y="62646"/>
                  </a:lnTo>
                  <a:lnTo>
                    <a:pt x="68724" y="33988"/>
                  </a:lnTo>
                  <a:lnTo>
                    <a:pt x="64164" y="32443"/>
                  </a:lnTo>
                  <a:lnTo>
                    <a:pt x="35522" y="35066"/>
                  </a:lnTo>
                  <a:lnTo>
                    <a:pt x="30387" y="37395"/>
                  </a:lnTo>
                  <a:lnTo>
                    <a:pt x="21860" y="45628"/>
                  </a:lnTo>
                  <a:lnTo>
                    <a:pt x="17364" y="56343"/>
                  </a:lnTo>
                  <a:lnTo>
                    <a:pt x="16166" y="62163"/>
                  </a:lnTo>
                  <a:lnTo>
                    <a:pt x="17656" y="71452"/>
                  </a:lnTo>
                  <a:lnTo>
                    <a:pt x="19535" y="75411"/>
                  </a:lnTo>
                  <a:lnTo>
                    <a:pt x="23963" y="76992"/>
                  </a:lnTo>
                  <a:lnTo>
                    <a:pt x="52622" y="74433"/>
                  </a:lnTo>
                  <a:lnTo>
                    <a:pt x="68908" y="68934"/>
                  </a:lnTo>
                  <a:lnTo>
                    <a:pt x="72753" y="66324"/>
                  </a:lnTo>
                  <a:lnTo>
                    <a:pt x="77025" y="60602"/>
                  </a:lnTo>
                  <a:lnTo>
                    <a:pt x="79430" y="51430"/>
                  </a:lnTo>
                  <a:lnTo>
                    <a:pt x="80443" y="35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85"/>
          <p:cNvGrpSpPr/>
          <p:nvPr/>
        </p:nvGrpSpPr>
        <p:grpSpPr>
          <a:xfrm>
            <a:off x="9145275" y="1385158"/>
            <a:ext cx="265426" cy="575933"/>
            <a:chOff x="9145275" y="1385158"/>
            <a:chExt cx="265426" cy="575933"/>
          </a:xfrm>
        </p:grpSpPr>
        <p:sp>
          <p:nvSpPr>
            <p:cNvPr id="60" name="SMARTInkShape-298"/>
            <p:cNvSpPr/>
            <p:nvPr>
              <p:custDataLst>
                <p:tags r:id="rId111"/>
              </p:custDataLst>
            </p:nvPr>
          </p:nvSpPr>
          <p:spPr>
            <a:xfrm>
              <a:off x="9172749" y="1385158"/>
              <a:ext cx="161752" cy="132386"/>
            </a:xfrm>
            <a:custGeom>
              <a:avLst/>
              <a:gdLst/>
              <a:ahLst/>
              <a:cxnLst/>
              <a:rect l="0" t="0" r="0" b="0"/>
              <a:pathLst>
                <a:path w="161752" h="132386">
                  <a:moveTo>
                    <a:pt x="9351" y="53117"/>
                  </a:moveTo>
                  <a:lnTo>
                    <a:pt x="9351" y="53117"/>
                  </a:lnTo>
                  <a:lnTo>
                    <a:pt x="8293" y="86232"/>
                  </a:lnTo>
                  <a:lnTo>
                    <a:pt x="707" y="122029"/>
                  </a:lnTo>
                  <a:lnTo>
                    <a:pt x="87" y="132332"/>
                  </a:lnTo>
                  <a:lnTo>
                    <a:pt x="0" y="132385"/>
                  </a:lnTo>
                  <a:lnTo>
                    <a:pt x="907" y="106908"/>
                  </a:lnTo>
                  <a:lnTo>
                    <a:pt x="10191" y="68681"/>
                  </a:lnTo>
                  <a:lnTo>
                    <a:pt x="22218" y="30792"/>
                  </a:lnTo>
                  <a:lnTo>
                    <a:pt x="44260" y="0"/>
                  </a:lnTo>
                  <a:lnTo>
                    <a:pt x="54499" y="582"/>
                  </a:lnTo>
                  <a:lnTo>
                    <a:pt x="61676" y="2219"/>
                  </a:lnTo>
                  <a:lnTo>
                    <a:pt x="72470" y="9682"/>
                  </a:lnTo>
                  <a:lnTo>
                    <a:pt x="113445" y="55212"/>
                  </a:lnTo>
                  <a:lnTo>
                    <a:pt x="143477" y="98940"/>
                  </a:lnTo>
                  <a:lnTo>
                    <a:pt x="161751" y="11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9"/>
            <p:cNvSpPr/>
            <p:nvPr>
              <p:custDataLst>
                <p:tags r:id="rId112"/>
              </p:custDataLst>
            </p:nvPr>
          </p:nvSpPr>
          <p:spPr>
            <a:xfrm>
              <a:off x="9145275" y="1676963"/>
              <a:ext cx="265426" cy="284128"/>
            </a:xfrm>
            <a:custGeom>
              <a:avLst/>
              <a:gdLst/>
              <a:ahLst/>
              <a:cxnLst/>
              <a:rect l="0" t="0" r="0" b="0"/>
              <a:pathLst>
                <a:path w="265426" h="284128">
                  <a:moveTo>
                    <a:pt x="103500" y="47062"/>
                  </a:moveTo>
                  <a:lnTo>
                    <a:pt x="103500" y="47062"/>
                  </a:lnTo>
                  <a:lnTo>
                    <a:pt x="111040" y="29162"/>
                  </a:lnTo>
                  <a:lnTo>
                    <a:pt x="112991" y="1338"/>
                  </a:lnTo>
                  <a:lnTo>
                    <a:pt x="111944" y="705"/>
                  </a:lnTo>
                  <a:lnTo>
                    <a:pt x="107959" y="0"/>
                  </a:lnTo>
                  <a:lnTo>
                    <a:pt x="94708" y="4661"/>
                  </a:lnTo>
                  <a:lnTo>
                    <a:pt x="86187" y="12695"/>
                  </a:lnTo>
                  <a:lnTo>
                    <a:pt x="50982" y="56775"/>
                  </a:lnTo>
                  <a:lnTo>
                    <a:pt x="21734" y="93630"/>
                  </a:lnTo>
                  <a:lnTo>
                    <a:pt x="5177" y="136907"/>
                  </a:lnTo>
                  <a:lnTo>
                    <a:pt x="0" y="179305"/>
                  </a:lnTo>
                  <a:lnTo>
                    <a:pt x="1220" y="214891"/>
                  </a:lnTo>
                  <a:lnTo>
                    <a:pt x="16699" y="250253"/>
                  </a:lnTo>
                  <a:lnTo>
                    <a:pt x="35319" y="273112"/>
                  </a:lnTo>
                  <a:lnTo>
                    <a:pt x="44270" y="279820"/>
                  </a:lnTo>
                  <a:lnTo>
                    <a:pt x="48139" y="281609"/>
                  </a:lnTo>
                  <a:lnTo>
                    <a:pt x="68752" y="284127"/>
                  </a:lnTo>
                  <a:lnTo>
                    <a:pt x="85939" y="279071"/>
                  </a:lnTo>
                  <a:lnTo>
                    <a:pt x="126652" y="254089"/>
                  </a:lnTo>
                  <a:lnTo>
                    <a:pt x="156405" y="230714"/>
                  </a:lnTo>
                  <a:lnTo>
                    <a:pt x="176206" y="206958"/>
                  </a:lnTo>
                  <a:lnTo>
                    <a:pt x="193199" y="164999"/>
                  </a:lnTo>
                  <a:lnTo>
                    <a:pt x="198019" y="122278"/>
                  </a:lnTo>
                  <a:lnTo>
                    <a:pt x="197547" y="79480"/>
                  </a:lnTo>
                  <a:lnTo>
                    <a:pt x="185473" y="36580"/>
                  </a:lnTo>
                  <a:lnTo>
                    <a:pt x="176622" y="23706"/>
                  </a:lnTo>
                  <a:lnTo>
                    <a:pt x="171298" y="18791"/>
                  </a:lnTo>
                  <a:lnTo>
                    <a:pt x="143579" y="6818"/>
                  </a:lnTo>
                  <a:lnTo>
                    <a:pt x="118668" y="1624"/>
                  </a:lnTo>
                  <a:lnTo>
                    <a:pt x="101775" y="6053"/>
                  </a:lnTo>
                  <a:lnTo>
                    <a:pt x="75172" y="21088"/>
                  </a:lnTo>
                  <a:lnTo>
                    <a:pt x="54238" y="47340"/>
                  </a:lnTo>
                  <a:lnTo>
                    <a:pt x="49856" y="57064"/>
                  </a:lnTo>
                  <a:lnTo>
                    <a:pt x="47389" y="73544"/>
                  </a:lnTo>
                  <a:lnTo>
                    <a:pt x="50217" y="79533"/>
                  </a:lnTo>
                  <a:lnTo>
                    <a:pt x="61827" y="91832"/>
                  </a:lnTo>
                  <a:lnTo>
                    <a:pt x="77571" y="98710"/>
                  </a:lnTo>
                  <a:lnTo>
                    <a:pt x="97268" y="100708"/>
                  </a:lnTo>
                  <a:lnTo>
                    <a:pt x="144563" y="96190"/>
                  </a:lnTo>
                  <a:lnTo>
                    <a:pt x="180285" y="89927"/>
                  </a:lnTo>
                  <a:lnTo>
                    <a:pt x="222686" y="72606"/>
                  </a:lnTo>
                  <a:lnTo>
                    <a:pt x="265425" y="47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300"/>
          <p:cNvSpPr/>
          <p:nvPr>
            <p:custDataLst>
              <p:tags r:id="rId4"/>
            </p:custDataLst>
          </p:nvPr>
        </p:nvSpPr>
        <p:spPr>
          <a:xfrm>
            <a:off x="9940454" y="4040510"/>
            <a:ext cx="76563" cy="109545"/>
          </a:xfrm>
          <a:custGeom>
            <a:avLst/>
            <a:gdLst/>
            <a:ahLst/>
            <a:cxnLst/>
            <a:rect l="0" t="0" r="0" b="0"/>
            <a:pathLst>
              <a:path w="76563" h="109545">
                <a:moveTo>
                  <a:pt x="22696" y="7615"/>
                </a:moveTo>
                <a:lnTo>
                  <a:pt x="22696" y="7615"/>
                </a:lnTo>
                <a:lnTo>
                  <a:pt x="17639" y="12671"/>
                </a:lnTo>
                <a:lnTo>
                  <a:pt x="15158" y="17976"/>
                </a:lnTo>
                <a:lnTo>
                  <a:pt x="14494" y="20872"/>
                </a:lnTo>
                <a:lnTo>
                  <a:pt x="5806" y="36263"/>
                </a:lnTo>
                <a:lnTo>
                  <a:pt x="5087" y="39414"/>
                </a:lnTo>
                <a:lnTo>
                  <a:pt x="5664" y="42573"/>
                </a:lnTo>
                <a:lnTo>
                  <a:pt x="11973" y="53363"/>
                </a:lnTo>
                <a:lnTo>
                  <a:pt x="18283" y="51583"/>
                </a:lnTo>
                <a:lnTo>
                  <a:pt x="22929" y="49627"/>
                </a:lnTo>
                <a:lnTo>
                  <a:pt x="30915" y="41809"/>
                </a:lnTo>
                <a:lnTo>
                  <a:pt x="39048" y="32337"/>
                </a:lnTo>
                <a:lnTo>
                  <a:pt x="53411" y="21055"/>
                </a:lnTo>
                <a:lnTo>
                  <a:pt x="57513" y="14294"/>
                </a:lnTo>
                <a:lnTo>
                  <a:pt x="59822" y="4538"/>
                </a:lnTo>
                <a:lnTo>
                  <a:pt x="59088" y="2389"/>
                </a:lnTo>
                <a:lnTo>
                  <a:pt x="57541" y="955"/>
                </a:lnTo>
                <a:lnTo>
                  <a:pt x="55451" y="0"/>
                </a:lnTo>
                <a:lnTo>
                  <a:pt x="47485" y="1761"/>
                </a:lnTo>
                <a:lnTo>
                  <a:pt x="25123" y="11515"/>
                </a:lnTo>
                <a:lnTo>
                  <a:pt x="18483" y="17462"/>
                </a:lnTo>
                <a:lnTo>
                  <a:pt x="16713" y="20530"/>
                </a:lnTo>
                <a:lnTo>
                  <a:pt x="13483" y="65899"/>
                </a:lnTo>
                <a:lnTo>
                  <a:pt x="15496" y="72929"/>
                </a:lnTo>
                <a:lnTo>
                  <a:pt x="23376" y="83563"/>
                </a:lnTo>
                <a:lnTo>
                  <a:pt x="33935" y="88995"/>
                </a:lnTo>
                <a:lnTo>
                  <a:pt x="39714" y="90443"/>
                </a:lnTo>
                <a:lnTo>
                  <a:pt x="44623" y="90351"/>
                </a:lnTo>
                <a:lnTo>
                  <a:pt x="52904" y="87425"/>
                </a:lnTo>
                <a:lnTo>
                  <a:pt x="68570" y="74772"/>
                </a:lnTo>
                <a:lnTo>
                  <a:pt x="74835" y="60746"/>
                </a:lnTo>
                <a:lnTo>
                  <a:pt x="76562" y="46046"/>
                </a:lnTo>
                <a:lnTo>
                  <a:pt x="73800" y="35984"/>
                </a:lnTo>
                <a:lnTo>
                  <a:pt x="66222" y="27985"/>
                </a:lnTo>
                <a:lnTo>
                  <a:pt x="55800" y="21960"/>
                </a:lnTo>
                <a:lnTo>
                  <a:pt x="44111" y="19282"/>
                </a:lnTo>
                <a:lnTo>
                  <a:pt x="34683" y="20915"/>
                </a:lnTo>
                <a:lnTo>
                  <a:pt x="30687" y="22831"/>
                </a:lnTo>
                <a:lnTo>
                  <a:pt x="14951" y="40699"/>
                </a:lnTo>
                <a:lnTo>
                  <a:pt x="8671" y="54422"/>
                </a:lnTo>
                <a:lnTo>
                  <a:pt x="6995" y="61045"/>
                </a:lnTo>
                <a:lnTo>
                  <a:pt x="9694" y="85535"/>
                </a:lnTo>
                <a:lnTo>
                  <a:pt x="17271" y="97985"/>
                </a:lnTo>
                <a:lnTo>
                  <a:pt x="22253" y="102786"/>
                </a:lnTo>
                <a:lnTo>
                  <a:pt x="33436" y="108122"/>
                </a:lnTo>
                <a:lnTo>
                  <a:pt x="39381" y="109544"/>
                </a:lnTo>
                <a:lnTo>
                  <a:pt x="44403" y="109435"/>
                </a:lnTo>
                <a:lnTo>
                  <a:pt x="52805" y="106490"/>
                </a:lnTo>
                <a:lnTo>
                  <a:pt x="60067" y="98832"/>
                </a:lnTo>
                <a:lnTo>
                  <a:pt x="63484" y="93826"/>
                </a:lnTo>
                <a:lnTo>
                  <a:pt x="64705" y="88372"/>
                </a:lnTo>
                <a:lnTo>
                  <a:pt x="63239" y="76669"/>
                </a:lnTo>
                <a:lnTo>
                  <a:pt x="56462" y="63235"/>
                </a:lnTo>
                <a:lnTo>
                  <a:pt x="47753" y="52552"/>
                </a:lnTo>
                <a:lnTo>
                  <a:pt x="35949" y="48754"/>
                </a:lnTo>
                <a:lnTo>
                  <a:pt x="22237" y="48124"/>
                </a:lnTo>
                <a:lnTo>
                  <a:pt x="12614" y="51372"/>
                </a:lnTo>
                <a:lnTo>
                  <a:pt x="9625" y="54778"/>
                </a:lnTo>
                <a:lnTo>
                  <a:pt x="6304" y="64207"/>
                </a:lnTo>
                <a:lnTo>
                  <a:pt x="7649" y="75453"/>
                </a:lnTo>
                <a:lnTo>
                  <a:pt x="11775" y="86449"/>
                </a:lnTo>
                <a:lnTo>
                  <a:pt x="17136" y="94864"/>
                </a:lnTo>
                <a:lnTo>
                  <a:pt x="21106" y="97531"/>
                </a:lnTo>
                <a:lnTo>
                  <a:pt x="31161" y="100494"/>
                </a:lnTo>
                <a:lnTo>
                  <a:pt x="42686" y="98989"/>
                </a:lnTo>
                <a:lnTo>
                  <a:pt x="48723" y="97106"/>
                </a:lnTo>
                <a:lnTo>
                  <a:pt x="58251" y="89369"/>
                </a:lnTo>
                <a:lnTo>
                  <a:pt x="64957" y="78875"/>
                </a:lnTo>
                <a:lnTo>
                  <a:pt x="67937" y="67156"/>
                </a:lnTo>
                <a:lnTo>
                  <a:pt x="67673" y="63184"/>
                </a:lnTo>
                <a:lnTo>
                  <a:pt x="66439" y="60536"/>
                </a:lnTo>
                <a:lnTo>
                  <a:pt x="61187" y="56535"/>
                </a:lnTo>
                <a:lnTo>
                  <a:pt x="51798" y="51229"/>
                </a:lnTo>
                <a:lnTo>
                  <a:pt x="37746" y="50988"/>
                </a:lnTo>
                <a:lnTo>
                  <a:pt x="23035" y="54409"/>
                </a:lnTo>
                <a:lnTo>
                  <a:pt x="12969" y="59456"/>
                </a:lnTo>
                <a:lnTo>
                  <a:pt x="1352" y="73305"/>
                </a:lnTo>
                <a:lnTo>
                  <a:pt x="0" y="77867"/>
                </a:lnTo>
                <a:lnTo>
                  <a:pt x="158" y="81966"/>
                </a:lnTo>
                <a:lnTo>
                  <a:pt x="1321" y="85757"/>
                </a:lnTo>
                <a:lnTo>
                  <a:pt x="4213" y="88285"/>
                </a:lnTo>
                <a:lnTo>
                  <a:pt x="13069" y="91093"/>
                </a:lnTo>
                <a:lnTo>
                  <a:pt x="35012" y="87618"/>
                </a:lnTo>
                <a:lnTo>
                  <a:pt x="51511" y="79885"/>
                </a:lnTo>
                <a:lnTo>
                  <a:pt x="63102" y="70891"/>
                </a:lnTo>
                <a:lnTo>
                  <a:pt x="64449" y="66733"/>
                </a:lnTo>
                <a:lnTo>
                  <a:pt x="63125" y="56467"/>
                </a:lnTo>
                <a:lnTo>
                  <a:pt x="56186" y="47672"/>
                </a:lnTo>
                <a:lnTo>
                  <a:pt x="47106" y="41294"/>
                </a:lnTo>
                <a:lnTo>
                  <a:pt x="13171" y="266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Shape-301"/>
          <p:cNvSpPr/>
          <p:nvPr>
            <p:custDataLst>
              <p:tags r:id="rId5"/>
            </p:custDataLst>
          </p:nvPr>
        </p:nvSpPr>
        <p:spPr>
          <a:xfrm>
            <a:off x="6191250" y="4053568"/>
            <a:ext cx="164890" cy="127908"/>
          </a:xfrm>
          <a:custGeom>
            <a:avLst/>
            <a:gdLst/>
            <a:ahLst/>
            <a:cxnLst/>
            <a:rect l="0" t="0" r="0" b="0"/>
            <a:pathLst>
              <a:path w="164890" h="127908">
                <a:moveTo>
                  <a:pt x="123825" y="32657"/>
                </a:moveTo>
                <a:lnTo>
                  <a:pt x="123825" y="32657"/>
                </a:lnTo>
                <a:lnTo>
                  <a:pt x="116286" y="14757"/>
                </a:lnTo>
                <a:lnTo>
                  <a:pt x="115624" y="11198"/>
                </a:lnTo>
                <a:lnTo>
                  <a:pt x="109244" y="4423"/>
                </a:lnTo>
                <a:lnTo>
                  <a:pt x="104579" y="1134"/>
                </a:lnTo>
                <a:lnTo>
                  <a:pt x="101469" y="0"/>
                </a:lnTo>
                <a:lnTo>
                  <a:pt x="99397" y="302"/>
                </a:lnTo>
                <a:lnTo>
                  <a:pt x="59675" y="44720"/>
                </a:lnTo>
                <a:lnTo>
                  <a:pt x="52981" y="62360"/>
                </a:lnTo>
                <a:lnTo>
                  <a:pt x="51064" y="78667"/>
                </a:lnTo>
                <a:lnTo>
                  <a:pt x="53739" y="89442"/>
                </a:lnTo>
                <a:lnTo>
                  <a:pt x="55935" y="92739"/>
                </a:lnTo>
                <a:lnTo>
                  <a:pt x="58457" y="94937"/>
                </a:lnTo>
                <a:lnTo>
                  <a:pt x="61196" y="96402"/>
                </a:lnTo>
                <a:lnTo>
                  <a:pt x="95853" y="90874"/>
                </a:lnTo>
                <a:lnTo>
                  <a:pt x="112245" y="80010"/>
                </a:lnTo>
                <a:lnTo>
                  <a:pt x="136066" y="41910"/>
                </a:lnTo>
                <a:lnTo>
                  <a:pt x="139849" y="31125"/>
                </a:lnTo>
                <a:lnTo>
                  <a:pt x="140858" y="25286"/>
                </a:lnTo>
                <a:lnTo>
                  <a:pt x="139156" y="15975"/>
                </a:lnTo>
                <a:lnTo>
                  <a:pt x="137221" y="12011"/>
                </a:lnTo>
                <a:lnTo>
                  <a:pt x="132756" y="9368"/>
                </a:lnTo>
                <a:lnTo>
                  <a:pt x="119327" y="6431"/>
                </a:lnTo>
                <a:lnTo>
                  <a:pt x="102776" y="10770"/>
                </a:lnTo>
                <a:lnTo>
                  <a:pt x="71337" y="25747"/>
                </a:lnTo>
                <a:lnTo>
                  <a:pt x="60633" y="38052"/>
                </a:lnTo>
                <a:lnTo>
                  <a:pt x="51479" y="57186"/>
                </a:lnTo>
                <a:lnTo>
                  <a:pt x="50194" y="61710"/>
                </a:lnTo>
                <a:lnTo>
                  <a:pt x="51454" y="65784"/>
                </a:lnTo>
                <a:lnTo>
                  <a:pt x="58499" y="73133"/>
                </a:lnTo>
                <a:lnTo>
                  <a:pt x="65864" y="77104"/>
                </a:lnTo>
                <a:lnTo>
                  <a:pt x="69309" y="78164"/>
                </a:lnTo>
                <a:lnTo>
                  <a:pt x="89328" y="74598"/>
                </a:lnTo>
                <a:lnTo>
                  <a:pt x="115368" y="61782"/>
                </a:lnTo>
                <a:lnTo>
                  <a:pt x="121362" y="56307"/>
                </a:lnTo>
                <a:lnTo>
                  <a:pt x="128021" y="44579"/>
                </a:lnTo>
                <a:lnTo>
                  <a:pt x="128739" y="39547"/>
                </a:lnTo>
                <a:lnTo>
                  <a:pt x="126715" y="31133"/>
                </a:lnTo>
                <a:lnTo>
                  <a:pt x="123635" y="28466"/>
                </a:lnTo>
                <a:lnTo>
                  <a:pt x="114569" y="25502"/>
                </a:lnTo>
                <a:lnTo>
                  <a:pt x="103483" y="27008"/>
                </a:lnTo>
                <a:lnTo>
                  <a:pt x="91501" y="32263"/>
                </a:lnTo>
                <a:lnTo>
                  <a:pt x="65306" y="53785"/>
                </a:lnTo>
                <a:lnTo>
                  <a:pt x="60775" y="63567"/>
                </a:lnTo>
                <a:lnTo>
                  <a:pt x="57867" y="82037"/>
                </a:lnTo>
                <a:lnTo>
                  <a:pt x="60802" y="84626"/>
                </a:lnTo>
                <a:lnTo>
                  <a:pt x="80105" y="88272"/>
                </a:lnTo>
                <a:lnTo>
                  <a:pt x="96985" y="89125"/>
                </a:lnTo>
                <a:lnTo>
                  <a:pt x="115071" y="83860"/>
                </a:lnTo>
                <a:lnTo>
                  <a:pt x="146818" y="64878"/>
                </a:lnTo>
                <a:lnTo>
                  <a:pt x="158037" y="53963"/>
                </a:lnTo>
                <a:lnTo>
                  <a:pt x="164783" y="43538"/>
                </a:lnTo>
                <a:lnTo>
                  <a:pt x="164889" y="39911"/>
                </a:lnTo>
                <a:lnTo>
                  <a:pt x="162842" y="37493"/>
                </a:lnTo>
                <a:lnTo>
                  <a:pt x="159362" y="35881"/>
                </a:lnTo>
                <a:lnTo>
                  <a:pt x="134237" y="38669"/>
                </a:lnTo>
                <a:lnTo>
                  <a:pt x="89938" y="56697"/>
                </a:lnTo>
                <a:lnTo>
                  <a:pt x="46717" y="86871"/>
                </a:lnTo>
                <a:lnTo>
                  <a:pt x="0" y="127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88"/>
          <p:cNvGrpSpPr/>
          <p:nvPr/>
        </p:nvGrpSpPr>
        <p:grpSpPr>
          <a:xfrm>
            <a:off x="9767820" y="4402577"/>
            <a:ext cx="1328806" cy="469702"/>
            <a:chOff x="9767820" y="4402577"/>
            <a:chExt cx="1328806" cy="469702"/>
          </a:xfrm>
        </p:grpSpPr>
        <p:sp>
          <p:nvSpPr>
            <p:cNvPr id="65" name="SMARTInkShape-302"/>
            <p:cNvSpPr/>
            <p:nvPr>
              <p:custDataLst>
                <p:tags r:id="rId100"/>
              </p:custDataLst>
            </p:nvPr>
          </p:nvSpPr>
          <p:spPr>
            <a:xfrm>
              <a:off x="10954269" y="4402577"/>
              <a:ext cx="94732" cy="62785"/>
            </a:xfrm>
            <a:custGeom>
              <a:avLst/>
              <a:gdLst/>
              <a:ahLst/>
              <a:cxnLst/>
              <a:rect l="0" t="0" r="0" b="0"/>
              <a:pathLst>
                <a:path w="94732" h="62785">
                  <a:moveTo>
                    <a:pt x="28056" y="36073"/>
                  </a:moveTo>
                  <a:lnTo>
                    <a:pt x="28056" y="36073"/>
                  </a:lnTo>
                  <a:lnTo>
                    <a:pt x="28056" y="27872"/>
                  </a:lnTo>
                  <a:lnTo>
                    <a:pt x="22999" y="31997"/>
                  </a:lnTo>
                  <a:lnTo>
                    <a:pt x="20518" y="37084"/>
                  </a:lnTo>
                  <a:lnTo>
                    <a:pt x="19854" y="39922"/>
                  </a:lnTo>
                  <a:lnTo>
                    <a:pt x="13865" y="48973"/>
                  </a:lnTo>
                  <a:lnTo>
                    <a:pt x="1232" y="62784"/>
                  </a:lnTo>
                  <a:lnTo>
                    <a:pt x="647" y="62347"/>
                  </a:lnTo>
                  <a:lnTo>
                    <a:pt x="0" y="59039"/>
                  </a:lnTo>
                  <a:lnTo>
                    <a:pt x="10270" y="23917"/>
                  </a:lnTo>
                  <a:lnTo>
                    <a:pt x="23916" y="8233"/>
                  </a:lnTo>
                  <a:lnTo>
                    <a:pt x="25296" y="4813"/>
                  </a:lnTo>
                  <a:lnTo>
                    <a:pt x="27275" y="2533"/>
                  </a:lnTo>
                  <a:lnTo>
                    <a:pt x="32295" y="0"/>
                  </a:lnTo>
                  <a:lnTo>
                    <a:pt x="35115" y="383"/>
                  </a:lnTo>
                  <a:lnTo>
                    <a:pt x="41070" y="3630"/>
                  </a:lnTo>
                  <a:lnTo>
                    <a:pt x="59833" y="28616"/>
                  </a:lnTo>
                  <a:lnTo>
                    <a:pt x="94731" y="5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3"/>
            <p:cNvSpPr/>
            <p:nvPr>
              <p:custDataLst>
                <p:tags r:id="rId101"/>
              </p:custDataLst>
            </p:nvPr>
          </p:nvSpPr>
          <p:spPr>
            <a:xfrm>
              <a:off x="11001375" y="4605934"/>
              <a:ext cx="95251" cy="106863"/>
            </a:xfrm>
            <a:custGeom>
              <a:avLst/>
              <a:gdLst/>
              <a:ahLst/>
              <a:cxnLst/>
              <a:rect l="0" t="0" r="0" b="0"/>
              <a:pathLst>
                <a:path w="95251" h="106863">
                  <a:moveTo>
                    <a:pt x="0" y="51791"/>
                  </a:moveTo>
                  <a:lnTo>
                    <a:pt x="0" y="51791"/>
                  </a:lnTo>
                  <a:lnTo>
                    <a:pt x="27446" y="51791"/>
                  </a:lnTo>
                  <a:lnTo>
                    <a:pt x="36187" y="48969"/>
                  </a:lnTo>
                  <a:lnTo>
                    <a:pt x="40000" y="46735"/>
                  </a:lnTo>
                  <a:lnTo>
                    <a:pt x="60213" y="21199"/>
                  </a:lnTo>
                  <a:lnTo>
                    <a:pt x="63804" y="14206"/>
                  </a:lnTo>
                  <a:lnTo>
                    <a:pt x="64761" y="10859"/>
                  </a:lnTo>
                  <a:lnTo>
                    <a:pt x="64340" y="7570"/>
                  </a:lnTo>
                  <a:lnTo>
                    <a:pt x="61053" y="1092"/>
                  </a:lnTo>
                  <a:lnTo>
                    <a:pt x="58693" y="0"/>
                  </a:lnTo>
                  <a:lnTo>
                    <a:pt x="56062" y="331"/>
                  </a:lnTo>
                  <a:lnTo>
                    <a:pt x="34122" y="13522"/>
                  </a:lnTo>
                  <a:lnTo>
                    <a:pt x="18459" y="30457"/>
                  </a:lnTo>
                  <a:lnTo>
                    <a:pt x="7116" y="53936"/>
                  </a:lnTo>
                  <a:lnTo>
                    <a:pt x="5986" y="68973"/>
                  </a:lnTo>
                  <a:lnTo>
                    <a:pt x="9011" y="81652"/>
                  </a:lnTo>
                  <a:lnTo>
                    <a:pt x="13882" y="90815"/>
                  </a:lnTo>
                  <a:lnTo>
                    <a:pt x="25220" y="98416"/>
                  </a:lnTo>
                  <a:lnTo>
                    <a:pt x="46630" y="105823"/>
                  </a:lnTo>
                  <a:lnTo>
                    <a:pt x="53311" y="106862"/>
                  </a:lnTo>
                  <a:lnTo>
                    <a:pt x="59884" y="105439"/>
                  </a:lnTo>
                  <a:lnTo>
                    <a:pt x="95250" y="8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4"/>
            <p:cNvSpPr/>
            <p:nvPr>
              <p:custDataLst>
                <p:tags r:id="rId102"/>
              </p:custDataLst>
            </p:nvPr>
          </p:nvSpPr>
          <p:spPr>
            <a:xfrm>
              <a:off x="10888953" y="4572543"/>
              <a:ext cx="55273" cy="141648"/>
            </a:xfrm>
            <a:custGeom>
              <a:avLst/>
              <a:gdLst/>
              <a:ahLst/>
              <a:cxnLst/>
              <a:rect l="0" t="0" r="0" b="0"/>
              <a:pathLst>
                <a:path w="55273" h="141648">
                  <a:moveTo>
                    <a:pt x="55272" y="28032"/>
                  </a:moveTo>
                  <a:lnTo>
                    <a:pt x="55272" y="28032"/>
                  </a:lnTo>
                  <a:lnTo>
                    <a:pt x="55272" y="22976"/>
                  </a:lnTo>
                  <a:lnTo>
                    <a:pt x="52448" y="17671"/>
                  </a:lnTo>
                  <a:lnTo>
                    <a:pt x="48726" y="11785"/>
                  </a:lnTo>
                  <a:lnTo>
                    <a:pt x="47070" y="5642"/>
                  </a:lnTo>
                  <a:lnTo>
                    <a:pt x="45570" y="3580"/>
                  </a:lnTo>
                  <a:lnTo>
                    <a:pt x="43512" y="2206"/>
                  </a:lnTo>
                  <a:lnTo>
                    <a:pt x="35561" y="271"/>
                  </a:lnTo>
                  <a:lnTo>
                    <a:pt x="32606" y="0"/>
                  </a:lnTo>
                  <a:lnTo>
                    <a:pt x="26501" y="2520"/>
                  </a:lnTo>
                  <a:lnTo>
                    <a:pt x="23392" y="4674"/>
                  </a:lnTo>
                  <a:lnTo>
                    <a:pt x="4460" y="30062"/>
                  </a:lnTo>
                  <a:lnTo>
                    <a:pt x="940" y="39870"/>
                  </a:lnTo>
                  <a:lnTo>
                    <a:pt x="0" y="45449"/>
                  </a:lnTo>
                  <a:lnTo>
                    <a:pt x="1780" y="57292"/>
                  </a:lnTo>
                  <a:lnTo>
                    <a:pt x="3736" y="63414"/>
                  </a:lnTo>
                  <a:lnTo>
                    <a:pt x="11554" y="73038"/>
                  </a:lnTo>
                  <a:lnTo>
                    <a:pt x="47269" y="105930"/>
                  </a:lnTo>
                  <a:lnTo>
                    <a:pt x="51715" y="115923"/>
                  </a:lnTo>
                  <a:lnTo>
                    <a:pt x="52900" y="121551"/>
                  </a:lnTo>
                  <a:lnTo>
                    <a:pt x="52633" y="126361"/>
                  </a:lnTo>
                  <a:lnTo>
                    <a:pt x="46862" y="140020"/>
                  </a:lnTo>
                  <a:lnTo>
                    <a:pt x="40598" y="141304"/>
                  </a:lnTo>
                  <a:lnTo>
                    <a:pt x="35965" y="141647"/>
                  </a:lnTo>
                  <a:lnTo>
                    <a:pt x="32876" y="139759"/>
                  </a:lnTo>
                  <a:lnTo>
                    <a:pt x="30817" y="136383"/>
                  </a:lnTo>
                  <a:lnTo>
                    <a:pt x="26697" y="12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5"/>
            <p:cNvSpPr/>
            <p:nvPr>
              <p:custDataLst>
                <p:tags r:id="rId103"/>
              </p:custDataLst>
            </p:nvPr>
          </p:nvSpPr>
          <p:spPr>
            <a:xfrm>
              <a:off x="10679392" y="4773349"/>
              <a:ext cx="102909" cy="98930"/>
            </a:xfrm>
            <a:custGeom>
              <a:avLst/>
              <a:gdLst/>
              <a:ahLst/>
              <a:cxnLst/>
              <a:rect l="0" t="0" r="0" b="0"/>
              <a:pathLst>
                <a:path w="102909" h="98930">
                  <a:moveTo>
                    <a:pt x="7658" y="8201"/>
                  </a:moveTo>
                  <a:lnTo>
                    <a:pt x="7658" y="8201"/>
                  </a:lnTo>
                  <a:lnTo>
                    <a:pt x="7658" y="3145"/>
                  </a:lnTo>
                  <a:lnTo>
                    <a:pt x="9775" y="1656"/>
                  </a:lnTo>
                  <a:lnTo>
                    <a:pt x="17770" y="0"/>
                  </a:lnTo>
                  <a:lnTo>
                    <a:pt x="20749" y="617"/>
                  </a:lnTo>
                  <a:lnTo>
                    <a:pt x="22735" y="2087"/>
                  </a:lnTo>
                  <a:lnTo>
                    <a:pt x="33898" y="18026"/>
                  </a:lnTo>
                  <a:lnTo>
                    <a:pt x="35771" y="30485"/>
                  </a:lnTo>
                  <a:lnTo>
                    <a:pt x="25811" y="56671"/>
                  </a:lnTo>
                  <a:lnTo>
                    <a:pt x="13831" y="76336"/>
                  </a:lnTo>
                  <a:lnTo>
                    <a:pt x="0" y="91894"/>
                  </a:lnTo>
                  <a:lnTo>
                    <a:pt x="436" y="92572"/>
                  </a:lnTo>
                  <a:lnTo>
                    <a:pt x="3742" y="93324"/>
                  </a:lnTo>
                  <a:lnTo>
                    <a:pt x="27582" y="94865"/>
                  </a:lnTo>
                  <a:lnTo>
                    <a:pt x="36974" y="98929"/>
                  </a:lnTo>
                  <a:lnTo>
                    <a:pt x="50320" y="98619"/>
                  </a:lnTo>
                  <a:lnTo>
                    <a:pt x="78776" y="93485"/>
                  </a:lnTo>
                  <a:lnTo>
                    <a:pt x="102908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6"/>
            <p:cNvSpPr/>
            <p:nvPr>
              <p:custDataLst>
                <p:tags r:id="rId104"/>
              </p:custDataLst>
            </p:nvPr>
          </p:nvSpPr>
          <p:spPr>
            <a:xfrm>
              <a:off x="10639425" y="4653120"/>
              <a:ext cx="64027" cy="157006"/>
            </a:xfrm>
            <a:custGeom>
              <a:avLst/>
              <a:gdLst/>
              <a:ahLst/>
              <a:cxnLst/>
              <a:rect l="0" t="0" r="0" b="0"/>
              <a:pathLst>
                <a:path w="64027" h="157006">
                  <a:moveTo>
                    <a:pt x="47625" y="14130"/>
                  </a:moveTo>
                  <a:lnTo>
                    <a:pt x="47625" y="14130"/>
                  </a:lnTo>
                  <a:lnTo>
                    <a:pt x="57737" y="9074"/>
                  </a:lnTo>
                  <a:lnTo>
                    <a:pt x="60716" y="6526"/>
                  </a:lnTo>
                  <a:lnTo>
                    <a:pt x="64026" y="873"/>
                  </a:lnTo>
                  <a:lnTo>
                    <a:pt x="63850" y="0"/>
                  </a:lnTo>
                  <a:lnTo>
                    <a:pt x="62675" y="477"/>
                  </a:lnTo>
                  <a:lnTo>
                    <a:pt x="60833" y="1853"/>
                  </a:lnTo>
                  <a:lnTo>
                    <a:pt x="58786" y="9026"/>
                  </a:lnTo>
                  <a:lnTo>
                    <a:pt x="58241" y="13902"/>
                  </a:lnTo>
                  <a:lnTo>
                    <a:pt x="39394" y="53454"/>
                  </a:lnTo>
                  <a:lnTo>
                    <a:pt x="26703" y="94410"/>
                  </a:lnTo>
                  <a:lnTo>
                    <a:pt x="0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7"/>
            <p:cNvSpPr/>
            <p:nvPr>
              <p:custDataLst>
                <p:tags r:id="rId105"/>
              </p:custDataLst>
            </p:nvPr>
          </p:nvSpPr>
          <p:spPr>
            <a:xfrm>
              <a:off x="10511553" y="4674044"/>
              <a:ext cx="126550" cy="86025"/>
            </a:xfrm>
            <a:custGeom>
              <a:avLst/>
              <a:gdLst/>
              <a:ahLst/>
              <a:cxnLst/>
              <a:rect l="0" t="0" r="0" b="0"/>
              <a:pathLst>
                <a:path w="126550" h="86025">
                  <a:moveTo>
                    <a:pt x="118347" y="12256"/>
                  </a:moveTo>
                  <a:lnTo>
                    <a:pt x="118347" y="12256"/>
                  </a:lnTo>
                  <a:lnTo>
                    <a:pt x="126549" y="12256"/>
                  </a:lnTo>
                  <a:lnTo>
                    <a:pt x="122423" y="2143"/>
                  </a:lnTo>
                  <a:lnTo>
                    <a:pt x="120006" y="221"/>
                  </a:lnTo>
                  <a:lnTo>
                    <a:pt x="117336" y="0"/>
                  </a:lnTo>
                  <a:lnTo>
                    <a:pt x="114498" y="910"/>
                  </a:lnTo>
                  <a:lnTo>
                    <a:pt x="112607" y="3634"/>
                  </a:lnTo>
                  <a:lnTo>
                    <a:pt x="107827" y="17580"/>
                  </a:lnTo>
                  <a:lnTo>
                    <a:pt x="70292" y="60007"/>
                  </a:lnTo>
                  <a:lnTo>
                    <a:pt x="56772" y="71578"/>
                  </a:lnTo>
                  <a:lnTo>
                    <a:pt x="27866" y="84809"/>
                  </a:lnTo>
                  <a:lnTo>
                    <a:pt x="23101" y="86024"/>
                  </a:lnTo>
                  <a:lnTo>
                    <a:pt x="18867" y="85777"/>
                  </a:lnTo>
                  <a:lnTo>
                    <a:pt x="11340" y="82679"/>
                  </a:lnTo>
                  <a:lnTo>
                    <a:pt x="1151" y="74985"/>
                  </a:lnTo>
                  <a:lnTo>
                    <a:pt x="0" y="71009"/>
                  </a:lnTo>
                  <a:lnTo>
                    <a:pt x="1543" y="60946"/>
                  </a:lnTo>
                  <a:lnTo>
                    <a:pt x="8361" y="48438"/>
                  </a:lnTo>
                  <a:lnTo>
                    <a:pt x="14077" y="44212"/>
                  </a:lnTo>
                  <a:lnTo>
                    <a:pt x="17084" y="43085"/>
                  </a:lnTo>
                  <a:lnTo>
                    <a:pt x="36485" y="46556"/>
                  </a:lnTo>
                  <a:lnTo>
                    <a:pt x="82800" y="73579"/>
                  </a:lnTo>
                  <a:lnTo>
                    <a:pt x="89495" y="76552"/>
                  </a:lnTo>
                  <a:lnTo>
                    <a:pt x="108822" y="78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8"/>
            <p:cNvSpPr/>
            <p:nvPr>
              <p:custDataLst>
                <p:tags r:id="rId106"/>
              </p:custDataLst>
            </p:nvPr>
          </p:nvSpPr>
          <p:spPr>
            <a:xfrm>
              <a:off x="10345865" y="4514861"/>
              <a:ext cx="176576" cy="189876"/>
            </a:xfrm>
            <a:custGeom>
              <a:avLst/>
              <a:gdLst/>
              <a:ahLst/>
              <a:cxnLst/>
              <a:rect l="0" t="0" r="0" b="0"/>
              <a:pathLst>
                <a:path w="176576" h="189876">
                  <a:moveTo>
                    <a:pt x="17335" y="19039"/>
                  </a:moveTo>
                  <a:lnTo>
                    <a:pt x="17335" y="19039"/>
                  </a:lnTo>
                  <a:lnTo>
                    <a:pt x="17335" y="13983"/>
                  </a:lnTo>
                  <a:lnTo>
                    <a:pt x="16277" y="13551"/>
                  </a:lnTo>
                  <a:lnTo>
                    <a:pt x="6974" y="17642"/>
                  </a:lnTo>
                  <a:lnTo>
                    <a:pt x="0" y="18763"/>
                  </a:lnTo>
                  <a:lnTo>
                    <a:pt x="3850" y="18957"/>
                  </a:lnTo>
                  <a:lnTo>
                    <a:pt x="47234" y="10831"/>
                  </a:lnTo>
                  <a:lnTo>
                    <a:pt x="90887" y="2149"/>
                  </a:lnTo>
                  <a:lnTo>
                    <a:pt x="138028" y="274"/>
                  </a:lnTo>
                  <a:lnTo>
                    <a:pt x="176575" y="0"/>
                  </a:lnTo>
                  <a:lnTo>
                    <a:pt x="176413" y="2113"/>
                  </a:lnTo>
                  <a:lnTo>
                    <a:pt x="165766" y="26505"/>
                  </a:lnTo>
                  <a:lnTo>
                    <a:pt x="126548" y="71516"/>
                  </a:lnTo>
                  <a:lnTo>
                    <a:pt x="79684" y="111057"/>
                  </a:lnTo>
                  <a:lnTo>
                    <a:pt x="37992" y="150955"/>
                  </a:lnTo>
                  <a:lnTo>
                    <a:pt x="16359" y="172449"/>
                  </a:lnTo>
                  <a:lnTo>
                    <a:pt x="14567" y="176346"/>
                  </a:lnTo>
                  <a:lnTo>
                    <a:pt x="14432" y="180002"/>
                  </a:lnTo>
                  <a:lnTo>
                    <a:pt x="15399" y="183498"/>
                  </a:lnTo>
                  <a:lnTo>
                    <a:pt x="17103" y="185828"/>
                  </a:lnTo>
                  <a:lnTo>
                    <a:pt x="19298" y="187382"/>
                  </a:lnTo>
                  <a:lnTo>
                    <a:pt x="21818" y="188418"/>
                  </a:lnTo>
                  <a:lnTo>
                    <a:pt x="40536" y="189875"/>
                  </a:lnTo>
                  <a:lnTo>
                    <a:pt x="84556" y="180047"/>
                  </a:lnTo>
                  <a:lnTo>
                    <a:pt x="115569" y="173990"/>
                  </a:lnTo>
                  <a:lnTo>
                    <a:pt x="169735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9"/>
            <p:cNvSpPr/>
            <p:nvPr>
              <p:custDataLst>
                <p:tags r:id="rId107"/>
              </p:custDataLst>
            </p:nvPr>
          </p:nvSpPr>
          <p:spPr>
            <a:xfrm>
              <a:off x="10191750" y="454342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82455"/>
                  </a:lnTo>
                  <a:lnTo>
                    <a:pt x="0" y="127863"/>
                  </a:lnTo>
                  <a:lnTo>
                    <a:pt x="1058" y="159547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0"/>
            <p:cNvSpPr/>
            <p:nvPr>
              <p:custDataLst>
                <p:tags r:id="rId108"/>
              </p:custDataLst>
            </p:nvPr>
          </p:nvSpPr>
          <p:spPr>
            <a:xfrm>
              <a:off x="10125075" y="46101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58809" y="18874"/>
                  </a:lnTo>
                  <a:lnTo>
                    <a:pt x="101354" y="94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1"/>
            <p:cNvSpPr/>
            <p:nvPr>
              <p:custDataLst>
                <p:tags r:id="rId109"/>
              </p:custDataLst>
            </p:nvPr>
          </p:nvSpPr>
          <p:spPr>
            <a:xfrm>
              <a:off x="9955503" y="4695825"/>
              <a:ext cx="62135" cy="103635"/>
            </a:xfrm>
            <a:custGeom>
              <a:avLst/>
              <a:gdLst/>
              <a:ahLst/>
              <a:cxnLst/>
              <a:rect l="0" t="0" r="0" b="0"/>
              <a:pathLst>
                <a:path w="62135" h="103635">
                  <a:moveTo>
                    <a:pt x="55272" y="28575"/>
                  </a:moveTo>
                  <a:lnTo>
                    <a:pt x="55272" y="28575"/>
                  </a:lnTo>
                  <a:lnTo>
                    <a:pt x="47070" y="20374"/>
                  </a:lnTo>
                  <a:lnTo>
                    <a:pt x="41081" y="19442"/>
                  </a:lnTo>
                  <a:lnTo>
                    <a:pt x="32604" y="19166"/>
                  </a:lnTo>
                  <a:lnTo>
                    <a:pt x="29578" y="21244"/>
                  </a:lnTo>
                  <a:lnTo>
                    <a:pt x="23392" y="29198"/>
                  </a:lnTo>
                  <a:lnTo>
                    <a:pt x="4460" y="72034"/>
                  </a:lnTo>
                  <a:lnTo>
                    <a:pt x="0" y="91782"/>
                  </a:lnTo>
                  <a:lnTo>
                    <a:pt x="1490" y="96113"/>
                  </a:lnTo>
                  <a:lnTo>
                    <a:pt x="4600" y="99000"/>
                  </a:lnTo>
                  <a:lnTo>
                    <a:pt x="13702" y="102208"/>
                  </a:lnTo>
                  <a:lnTo>
                    <a:pt x="24802" y="103634"/>
                  </a:lnTo>
                  <a:lnTo>
                    <a:pt x="36790" y="98623"/>
                  </a:lnTo>
                  <a:lnTo>
                    <a:pt x="56677" y="83217"/>
                  </a:lnTo>
                  <a:lnTo>
                    <a:pt x="61188" y="70852"/>
                  </a:lnTo>
                  <a:lnTo>
                    <a:pt x="62134" y="55831"/>
                  </a:lnTo>
                  <a:lnTo>
                    <a:pt x="54119" y="28942"/>
                  </a:lnTo>
                  <a:lnTo>
                    <a:pt x="26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2"/>
            <p:cNvSpPr/>
            <p:nvPr>
              <p:custDataLst>
                <p:tags r:id="rId110"/>
              </p:custDataLst>
            </p:nvPr>
          </p:nvSpPr>
          <p:spPr>
            <a:xfrm>
              <a:off x="9767820" y="4442949"/>
              <a:ext cx="242956" cy="246804"/>
            </a:xfrm>
            <a:custGeom>
              <a:avLst/>
              <a:gdLst/>
              <a:ahLst/>
              <a:cxnLst/>
              <a:rect l="0" t="0" r="0" b="0"/>
              <a:pathLst>
                <a:path w="242956" h="246804">
                  <a:moveTo>
                    <a:pt x="119130" y="24276"/>
                  </a:moveTo>
                  <a:lnTo>
                    <a:pt x="119130" y="24276"/>
                  </a:lnTo>
                  <a:lnTo>
                    <a:pt x="128653" y="14753"/>
                  </a:lnTo>
                  <a:lnTo>
                    <a:pt x="128654" y="14751"/>
                  </a:lnTo>
                  <a:lnTo>
                    <a:pt x="128655" y="14751"/>
                  </a:lnTo>
                  <a:lnTo>
                    <a:pt x="120453" y="14751"/>
                  </a:lnTo>
                  <a:lnTo>
                    <a:pt x="111788" y="8205"/>
                  </a:lnTo>
                  <a:lnTo>
                    <a:pt x="102961" y="5050"/>
                  </a:lnTo>
                  <a:lnTo>
                    <a:pt x="96775" y="562"/>
                  </a:lnTo>
                  <a:lnTo>
                    <a:pt x="93643" y="0"/>
                  </a:lnTo>
                  <a:lnTo>
                    <a:pt x="90497" y="684"/>
                  </a:lnTo>
                  <a:lnTo>
                    <a:pt x="83121" y="3207"/>
                  </a:lnTo>
                  <a:lnTo>
                    <a:pt x="72788" y="4329"/>
                  </a:lnTo>
                  <a:lnTo>
                    <a:pt x="68126" y="6744"/>
                  </a:lnTo>
                  <a:lnTo>
                    <a:pt x="44614" y="31662"/>
                  </a:lnTo>
                  <a:lnTo>
                    <a:pt x="26956" y="70381"/>
                  </a:lnTo>
                  <a:lnTo>
                    <a:pt x="12326" y="100026"/>
                  </a:lnTo>
                  <a:lnTo>
                    <a:pt x="3488" y="138487"/>
                  </a:lnTo>
                  <a:lnTo>
                    <a:pt x="0" y="156528"/>
                  </a:lnTo>
                  <a:lnTo>
                    <a:pt x="3984" y="191988"/>
                  </a:lnTo>
                  <a:lnTo>
                    <a:pt x="14692" y="216491"/>
                  </a:lnTo>
                  <a:lnTo>
                    <a:pt x="25440" y="228944"/>
                  </a:lnTo>
                  <a:lnTo>
                    <a:pt x="49588" y="245562"/>
                  </a:lnTo>
                  <a:lnTo>
                    <a:pt x="64939" y="246803"/>
                  </a:lnTo>
                  <a:lnTo>
                    <a:pt x="90552" y="244033"/>
                  </a:lnTo>
                  <a:lnTo>
                    <a:pt x="101490" y="238010"/>
                  </a:lnTo>
                  <a:lnTo>
                    <a:pt x="143021" y="204782"/>
                  </a:lnTo>
                  <a:lnTo>
                    <a:pt x="169509" y="164777"/>
                  </a:lnTo>
                  <a:lnTo>
                    <a:pt x="177857" y="142459"/>
                  </a:lnTo>
                  <a:lnTo>
                    <a:pt x="178392" y="106095"/>
                  </a:lnTo>
                  <a:lnTo>
                    <a:pt x="174580" y="64544"/>
                  </a:lnTo>
                  <a:lnTo>
                    <a:pt x="152974" y="21867"/>
                  </a:lnTo>
                  <a:lnTo>
                    <a:pt x="134097" y="6746"/>
                  </a:lnTo>
                  <a:lnTo>
                    <a:pt x="125933" y="4123"/>
                  </a:lnTo>
                  <a:lnTo>
                    <a:pt x="108395" y="4030"/>
                  </a:lnTo>
                  <a:lnTo>
                    <a:pt x="95662" y="7517"/>
                  </a:lnTo>
                  <a:lnTo>
                    <a:pt x="79721" y="18252"/>
                  </a:lnTo>
                  <a:lnTo>
                    <a:pt x="64414" y="34839"/>
                  </a:lnTo>
                  <a:lnTo>
                    <a:pt x="49761" y="59406"/>
                  </a:lnTo>
                  <a:lnTo>
                    <a:pt x="48788" y="74814"/>
                  </a:lnTo>
                  <a:lnTo>
                    <a:pt x="50009" y="83369"/>
                  </a:lnTo>
                  <a:lnTo>
                    <a:pt x="57013" y="95695"/>
                  </a:lnTo>
                  <a:lnTo>
                    <a:pt x="61844" y="100464"/>
                  </a:lnTo>
                  <a:lnTo>
                    <a:pt x="78500" y="105761"/>
                  </a:lnTo>
                  <a:lnTo>
                    <a:pt x="114500" y="108745"/>
                  </a:lnTo>
                  <a:lnTo>
                    <a:pt x="153036" y="106806"/>
                  </a:lnTo>
                  <a:lnTo>
                    <a:pt x="190207" y="102352"/>
                  </a:lnTo>
                  <a:lnTo>
                    <a:pt x="242955" y="10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89"/>
          <p:cNvGrpSpPr/>
          <p:nvPr/>
        </p:nvGrpSpPr>
        <p:grpSpPr>
          <a:xfrm>
            <a:off x="5906210" y="4283072"/>
            <a:ext cx="1094666" cy="450665"/>
            <a:chOff x="5906210" y="4283072"/>
            <a:chExt cx="1094666" cy="450665"/>
          </a:xfrm>
        </p:grpSpPr>
        <p:sp>
          <p:nvSpPr>
            <p:cNvPr id="77" name="SMARTInkShape-313"/>
            <p:cNvSpPr/>
            <p:nvPr>
              <p:custDataLst>
                <p:tags r:id="rId90"/>
              </p:custDataLst>
            </p:nvPr>
          </p:nvSpPr>
          <p:spPr>
            <a:xfrm>
              <a:off x="6839069" y="4283072"/>
              <a:ext cx="104657" cy="84243"/>
            </a:xfrm>
            <a:custGeom>
              <a:avLst/>
              <a:gdLst/>
              <a:ahLst/>
              <a:cxnLst/>
              <a:rect l="0" t="0" r="0" b="0"/>
              <a:pathLst>
                <a:path w="104657" h="84243">
                  <a:moveTo>
                    <a:pt x="18931" y="41278"/>
                  </a:moveTo>
                  <a:lnTo>
                    <a:pt x="18931" y="41278"/>
                  </a:lnTo>
                  <a:lnTo>
                    <a:pt x="10731" y="41278"/>
                  </a:lnTo>
                  <a:lnTo>
                    <a:pt x="10289" y="42336"/>
                  </a:lnTo>
                  <a:lnTo>
                    <a:pt x="9799" y="46334"/>
                  </a:lnTo>
                  <a:lnTo>
                    <a:pt x="6758" y="51639"/>
                  </a:lnTo>
                  <a:lnTo>
                    <a:pt x="4466" y="54535"/>
                  </a:lnTo>
                  <a:lnTo>
                    <a:pt x="1919" y="63398"/>
                  </a:lnTo>
                  <a:lnTo>
                    <a:pt x="0" y="83499"/>
                  </a:lnTo>
                  <a:lnTo>
                    <a:pt x="1019" y="84242"/>
                  </a:lnTo>
                  <a:lnTo>
                    <a:pt x="2756" y="83679"/>
                  </a:lnTo>
                  <a:lnTo>
                    <a:pt x="4973" y="82245"/>
                  </a:lnTo>
                  <a:lnTo>
                    <a:pt x="7436" y="75008"/>
                  </a:lnTo>
                  <a:lnTo>
                    <a:pt x="14073" y="48059"/>
                  </a:lnTo>
                  <a:lnTo>
                    <a:pt x="34894" y="9915"/>
                  </a:lnTo>
                  <a:lnTo>
                    <a:pt x="41195" y="1586"/>
                  </a:lnTo>
                  <a:lnTo>
                    <a:pt x="45415" y="0"/>
                  </a:lnTo>
                  <a:lnTo>
                    <a:pt x="55750" y="1060"/>
                  </a:lnTo>
                  <a:lnTo>
                    <a:pt x="64576" y="7881"/>
                  </a:lnTo>
                  <a:lnTo>
                    <a:pt x="104656" y="69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4"/>
            <p:cNvSpPr/>
            <p:nvPr>
              <p:custDataLst>
                <p:tags r:id="rId91"/>
              </p:custDataLst>
            </p:nvPr>
          </p:nvSpPr>
          <p:spPr>
            <a:xfrm>
              <a:off x="6905625" y="4450080"/>
              <a:ext cx="95251" cy="78226"/>
            </a:xfrm>
            <a:custGeom>
              <a:avLst/>
              <a:gdLst/>
              <a:ahLst/>
              <a:cxnLst/>
              <a:rect l="0" t="0" r="0" b="0"/>
              <a:pathLst>
                <a:path w="95251" h="78226">
                  <a:moveTo>
                    <a:pt x="0" y="55245"/>
                  </a:moveTo>
                  <a:lnTo>
                    <a:pt x="0" y="55245"/>
                  </a:lnTo>
                  <a:lnTo>
                    <a:pt x="5056" y="50189"/>
                  </a:lnTo>
                  <a:lnTo>
                    <a:pt x="10361" y="47706"/>
                  </a:lnTo>
                  <a:lnTo>
                    <a:pt x="13257" y="47044"/>
                  </a:lnTo>
                  <a:lnTo>
                    <a:pt x="27446" y="35999"/>
                  </a:lnTo>
                  <a:lnTo>
                    <a:pt x="33365" y="27994"/>
                  </a:lnTo>
                  <a:lnTo>
                    <a:pt x="39519" y="17537"/>
                  </a:lnTo>
                  <a:lnTo>
                    <a:pt x="42221" y="14232"/>
                  </a:lnTo>
                  <a:lnTo>
                    <a:pt x="42964" y="10970"/>
                  </a:lnTo>
                  <a:lnTo>
                    <a:pt x="42401" y="7736"/>
                  </a:lnTo>
                  <a:lnTo>
                    <a:pt x="40967" y="4523"/>
                  </a:lnTo>
                  <a:lnTo>
                    <a:pt x="38953" y="2380"/>
                  </a:lnTo>
                  <a:lnTo>
                    <a:pt x="33893" y="0"/>
                  </a:lnTo>
                  <a:lnTo>
                    <a:pt x="25294" y="1763"/>
                  </a:lnTo>
                  <a:lnTo>
                    <a:pt x="20038" y="3715"/>
                  </a:lnTo>
                  <a:lnTo>
                    <a:pt x="11375" y="14351"/>
                  </a:lnTo>
                  <a:lnTo>
                    <a:pt x="3370" y="32545"/>
                  </a:lnTo>
                  <a:lnTo>
                    <a:pt x="2247" y="36937"/>
                  </a:lnTo>
                  <a:lnTo>
                    <a:pt x="3821" y="47461"/>
                  </a:lnTo>
                  <a:lnTo>
                    <a:pt x="5721" y="53231"/>
                  </a:lnTo>
                  <a:lnTo>
                    <a:pt x="13479" y="62464"/>
                  </a:lnTo>
                  <a:lnTo>
                    <a:pt x="26099" y="70095"/>
                  </a:lnTo>
                  <a:lnTo>
                    <a:pt x="53829" y="78225"/>
                  </a:lnTo>
                  <a:lnTo>
                    <a:pt x="65552" y="76746"/>
                  </a:lnTo>
                  <a:lnTo>
                    <a:pt x="95250" y="6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5"/>
            <p:cNvSpPr/>
            <p:nvPr>
              <p:custDataLst>
                <p:tags r:id="rId92"/>
              </p:custDataLst>
            </p:nvPr>
          </p:nvSpPr>
          <p:spPr>
            <a:xfrm>
              <a:off x="6810962" y="4442949"/>
              <a:ext cx="54548" cy="126706"/>
            </a:xfrm>
            <a:custGeom>
              <a:avLst/>
              <a:gdLst/>
              <a:ahLst/>
              <a:cxnLst/>
              <a:rect l="0" t="0" r="0" b="0"/>
              <a:pathLst>
                <a:path w="54548" h="126706">
                  <a:moveTo>
                    <a:pt x="47038" y="14751"/>
                  </a:moveTo>
                  <a:lnTo>
                    <a:pt x="47038" y="14751"/>
                  </a:lnTo>
                  <a:lnTo>
                    <a:pt x="47038" y="6550"/>
                  </a:lnTo>
                  <a:lnTo>
                    <a:pt x="41982" y="562"/>
                  </a:lnTo>
                  <a:lnTo>
                    <a:pt x="38376" y="0"/>
                  </a:lnTo>
                  <a:lnTo>
                    <a:pt x="12886" y="5686"/>
                  </a:lnTo>
                  <a:lnTo>
                    <a:pt x="1396" y="13348"/>
                  </a:lnTo>
                  <a:lnTo>
                    <a:pt x="0" y="24448"/>
                  </a:lnTo>
                  <a:lnTo>
                    <a:pt x="5319" y="35289"/>
                  </a:lnTo>
                  <a:lnTo>
                    <a:pt x="14738" y="46104"/>
                  </a:lnTo>
                  <a:lnTo>
                    <a:pt x="30882" y="60259"/>
                  </a:lnTo>
                  <a:lnTo>
                    <a:pt x="52027" y="96501"/>
                  </a:lnTo>
                  <a:lnTo>
                    <a:pt x="54547" y="107881"/>
                  </a:lnTo>
                  <a:lnTo>
                    <a:pt x="52845" y="117173"/>
                  </a:lnTo>
                  <a:lnTo>
                    <a:pt x="50908" y="121132"/>
                  </a:lnTo>
                  <a:lnTo>
                    <a:pt x="48560" y="123772"/>
                  </a:lnTo>
                  <a:lnTo>
                    <a:pt x="43128" y="126705"/>
                  </a:lnTo>
                  <a:lnTo>
                    <a:pt x="27988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6"/>
            <p:cNvSpPr/>
            <p:nvPr>
              <p:custDataLst>
                <p:tags r:id="rId93"/>
              </p:custDataLst>
            </p:nvPr>
          </p:nvSpPr>
          <p:spPr>
            <a:xfrm>
              <a:off x="6705600" y="4648350"/>
              <a:ext cx="85726" cy="85387"/>
            </a:xfrm>
            <a:custGeom>
              <a:avLst/>
              <a:gdLst/>
              <a:ahLst/>
              <a:cxnLst/>
              <a:rect l="0" t="0" r="0" b="0"/>
              <a:pathLst>
                <a:path w="85726" h="85387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8200" y="1566"/>
                  </a:lnTo>
                  <a:lnTo>
                    <a:pt x="11758" y="613"/>
                  </a:lnTo>
                  <a:lnTo>
                    <a:pt x="17610" y="0"/>
                  </a:lnTo>
                  <a:lnTo>
                    <a:pt x="23680" y="4952"/>
                  </a:lnTo>
                  <a:lnTo>
                    <a:pt x="26399" y="10231"/>
                  </a:lnTo>
                  <a:lnTo>
                    <a:pt x="28145" y="27301"/>
                  </a:lnTo>
                  <a:lnTo>
                    <a:pt x="23391" y="49964"/>
                  </a:lnTo>
                  <a:lnTo>
                    <a:pt x="9675" y="84938"/>
                  </a:lnTo>
                  <a:lnTo>
                    <a:pt x="19683" y="85386"/>
                  </a:lnTo>
                  <a:lnTo>
                    <a:pt x="27445" y="82669"/>
                  </a:lnTo>
                  <a:lnTo>
                    <a:pt x="85725" y="5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7"/>
            <p:cNvSpPr/>
            <p:nvPr>
              <p:custDataLst>
                <p:tags r:id="rId94"/>
              </p:custDataLst>
            </p:nvPr>
          </p:nvSpPr>
          <p:spPr>
            <a:xfrm>
              <a:off x="6629400" y="4563799"/>
              <a:ext cx="57035" cy="132027"/>
            </a:xfrm>
            <a:custGeom>
              <a:avLst/>
              <a:gdLst/>
              <a:ahLst/>
              <a:cxnLst/>
              <a:rect l="0" t="0" r="0" b="0"/>
              <a:pathLst>
                <a:path w="57035" h="132027">
                  <a:moveTo>
                    <a:pt x="47625" y="8201"/>
                  </a:moveTo>
                  <a:lnTo>
                    <a:pt x="47625" y="8201"/>
                  </a:lnTo>
                  <a:lnTo>
                    <a:pt x="52681" y="8201"/>
                  </a:lnTo>
                  <a:lnTo>
                    <a:pt x="54170" y="7143"/>
                  </a:lnTo>
                  <a:lnTo>
                    <a:pt x="55163" y="5379"/>
                  </a:lnTo>
                  <a:lnTo>
                    <a:pt x="56757" y="0"/>
                  </a:lnTo>
                  <a:lnTo>
                    <a:pt x="57034" y="9182"/>
                  </a:lnTo>
                  <a:lnTo>
                    <a:pt x="40896" y="56265"/>
                  </a:lnTo>
                  <a:lnTo>
                    <a:pt x="16704" y="103406"/>
                  </a:lnTo>
                  <a:lnTo>
                    <a:pt x="10594" y="122605"/>
                  </a:lnTo>
                  <a:lnTo>
                    <a:pt x="8120" y="125746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8"/>
            <p:cNvSpPr/>
            <p:nvPr>
              <p:custDataLst>
                <p:tags r:id="rId95"/>
              </p:custDataLst>
            </p:nvPr>
          </p:nvSpPr>
          <p:spPr>
            <a:xfrm>
              <a:off x="6527867" y="4552950"/>
              <a:ext cx="111059" cy="66676"/>
            </a:xfrm>
            <a:custGeom>
              <a:avLst/>
              <a:gdLst/>
              <a:ahLst/>
              <a:cxnLst/>
              <a:rect l="0" t="0" r="0" b="0"/>
              <a:pathLst>
                <a:path w="111059" h="66676">
                  <a:moveTo>
                    <a:pt x="111058" y="0"/>
                  </a:moveTo>
                  <a:lnTo>
                    <a:pt x="111058" y="0"/>
                  </a:lnTo>
                  <a:lnTo>
                    <a:pt x="102858" y="8201"/>
                  </a:lnTo>
                  <a:lnTo>
                    <a:pt x="74748" y="45247"/>
                  </a:lnTo>
                  <a:lnTo>
                    <a:pt x="70976" y="49214"/>
                  </a:lnTo>
                  <a:lnTo>
                    <a:pt x="50499" y="59855"/>
                  </a:lnTo>
                  <a:lnTo>
                    <a:pt x="30344" y="65328"/>
                  </a:lnTo>
                  <a:lnTo>
                    <a:pt x="22974" y="66077"/>
                  </a:lnTo>
                  <a:lnTo>
                    <a:pt x="35" y="58421"/>
                  </a:lnTo>
                  <a:lnTo>
                    <a:pt x="0" y="56940"/>
                  </a:lnTo>
                  <a:lnTo>
                    <a:pt x="2786" y="52471"/>
                  </a:lnTo>
                  <a:lnTo>
                    <a:pt x="10302" y="44005"/>
                  </a:lnTo>
                  <a:lnTo>
                    <a:pt x="16184" y="40724"/>
                  </a:lnTo>
                  <a:lnTo>
                    <a:pt x="19234" y="39849"/>
                  </a:lnTo>
                  <a:lnTo>
                    <a:pt x="54456" y="46455"/>
                  </a:lnTo>
                  <a:lnTo>
                    <a:pt x="9200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9"/>
            <p:cNvSpPr/>
            <p:nvPr>
              <p:custDataLst>
                <p:tags r:id="rId96"/>
              </p:custDataLst>
            </p:nvPr>
          </p:nvSpPr>
          <p:spPr>
            <a:xfrm>
              <a:off x="6372618" y="4410207"/>
              <a:ext cx="179485" cy="176330"/>
            </a:xfrm>
            <a:custGeom>
              <a:avLst/>
              <a:gdLst/>
              <a:ahLst/>
              <a:cxnLst/>
              <a:rect l="0" t="0" r="0" b="0"/>
              <a:pathLst>
                <a:path w="179485" h="176330">
                  <a:moveTo>
                    <a:pt x="9132" y="37968"/>
                  </a:moveTo>
                  <a:lnTo>
                    <a:pt x="9132" y="37968"/>
                  </a:lnTo>
                  <a:lnTo>
                    <a:pt x="0" y="37968"/>
                  </a:lnTo>
                  <a:lnTo>
                    <a:pt x="23556" y="23817"/>
                  </a:lnTo>
                  <a:lnTo>
                    <a:pt x="55974" y="14137"/>
                  </a:lnTo>
                  <a:lnTo>
                    <a:pt x="102033" y="7508"/>
                  </a:lnTo>
                  <a:lnTo>
                    <a:pt x="149461" y="315"/>
                  </a:lnTo>
                  <a:lnTo>
                    <a:pt x="168068" y="0"/>
                  </a:lnTo>
                  <a:lnTo>
                    <a:pt x="172239" y="1014"/>
                  </a:lnTo>
                  <a:lnTo>
                    <a:pt x="175020" y="2749"/>
                  </a:lnTo>
                  <a:lnTo>
                    <a:pt x="176874" y="4964"/>
                  </a:lnTo>
                  <a:lnTo>
                    <a:pt x="178934" y="10247"/>
                  </a:lnTo>
                  <a:lnTo>
                    <a:pt x="179484" y="13137"/>
                  </a:lnTo>
                  <a:lnTo>
                    <a:pt x="174450" y="21993"/>
                  </a:lnTo>
                  <a:lnTo>
                    <a:pt x="143858" y="49982"/>
                  </a:lnTo>
                  <a:lnTo>
                    <a:pt x="104654" y="79539"/>
                  </a:lnTo>
                  <a:lnTo>
                    <a:pt x="61850" y="114037"/>
                  </a:lnTo>
                  <a:lnTo>
                    <a:pt x="22001" y="149361"/>
                  </a:lnTo>
                  <a:lnTo>
                    <a:pt x="14851" y="159090"/>
                  </a:lnTo>
                  <a:lnTo>
                    <a:pt x="10262" y="168903"/>
                  </a:lnTo>
                  <a:lnTo>
                    <a:pt x="10944" y="170766"/>
                  </a:lnTo>
                  <a:lnTo>
                    <a:pt x="14523" y="175659"/>
                  </a:lnTo>
                  <a:lnTo>
                    <a:pt x="19076" y="176329"/>
                  </a:lnTo>
                  <a:lnTo>
                    <a:pt x="58067" y="172187"/>
                  </a:lnTo>
                  <a:lnTo>
                    <a:pt x="104554" y="163894"/>
                  </a:lnTo>
                  <a:lnTo>
                    <a:pt x="152007" y="15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0"/>
            <p:cNvSpPr/>
            <p:nvPr>
              <p:custDataLst>
                <p:tags r:id="rId97"/>
              </p:custDataLst>
            </p:nvPr>
          </p:nvSpPr>
          <p:spPr>
            <a:xfrm>
              <a:off x="6200775" y="45053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45760" y="23519"/>
                  </a:lnTo>
                  <a:lnTo>
                    <a:pt x="87466" y="121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1"/>
            <p:cNvSpPr/>
            <p:nvPr>
              <p:custDataLst>
                <p:tags r:id="rId98"/>
              </p:custDataLst>
            </p:nvPr>
          </p:nvSpPr>
          <p:spPr>
            <a:xfrm>
              <a:off x="6086877" y="4604612"/>
              <a:ext cx="54375" cy="69752"/>
            </a:xfrm>
            <a:custGeom>
              <a:avLst/>
              <a:gdLst/>
              <a:ahLst/>
              <a:cxnLst/>
              <a:rect l="0" t="0" r="0" b="0"/>
              <a:pathLst>
                <a:path w="54375" h="69752">
                  <a:moveTo>
                    <a:pt x="18648" y="5488"/>
                  </a:moveTo>
                  <a:lnTo>
                    <a:pt x="18648" y="5488"/>
                  </a:lnTo>
                  <a:lnTo>
                    <a:pt x="13592" y="432"/>
                  </a:lnTo>
                  <a:lnTo>
                    <a:pt x="12103" y="0"/>
                  </a:lnTo>
                  <a:lnTo>
                    <a:pt x="11109" y="772"/>
                  </a:lnTo>
                  <a:lnTo>
                    <a:pt x="1635" y="26088"/>
                  </a:lnTo>
                  <a:lnTo>
                    <a:pt x="0" y="50244"/>
                  </a:lnTo>
                  <a:lnTo>
                    <a:pt x="2599" y="59952"/>
                  </a:lnTo>
                  <a:lnTo>
                    <a:pt x="4774" y="64022"/>
                  </a:lnTo>
                  <a:lnTo>
                    <a:pt x="8340" y="66736"/>
                  </a:lnTo>
                  <a:lnTo>
                    <a:pt x="17947" y="69751"/>
                  </a:lnTo>
                  <a:lnTo>
                    <a:pt x="29273" y="68269"/>
                  </a:lnTo>
                  <a:lnTo>
                    <a:pt x="35256" y="66392"/>
                  </a:lnTo>
                  <a:lnTo>
                    <a:pt x="44727" y="58662"/>
                  </a:lnTo>
                  <a:lnTo>
                    <a:pt x="51405" y="49230"/>
                  </a:lnTo>
                  <a:lnTo>
                    <a:pt x="54374" y="41509"/>
                  </a:lnTo>
                  <a:lnTo>
                    <a:pt x="52871" y="31728"/>
                  </a:lnTo>
                  <a:lnTo>
                    <a:pt x="50988" y="26156"/>
                  </a:lnTo>
                  <a:lnTo>
                    <a:pt x="48674" y="22442"/>
                  </a:lnTo>
                  <a:lnTo>
                    <a:pt x="46074" y="19965"/>
                  </a:lnTo>
                  <a:lnTo>
                    <a:pt x="43282" y="18315"/>
                  </a:lnTo>
                  <a:lnTo>
                    <a:pt x="18648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2"/>
            <p:cNvSpPr/>
            <p:nvPr>
              <p:custDataLst>
                <p:tags r:id="rId99"/>
              </p:custDataLst>
            </p:nvPr>
          </p:nvSpPr>
          <p:spPr>
            <a:xfrm>
              <a:off x="5906210" y="4336138"/>
              <a:ext cx="189791" cy="232150"/>
            </a:xfrm>
            <a:custGeom>
              <a:avLst/>
              <a:gdLst/>
              <a:ahLst/>
              <a:cxnLst/>
              <a:rect l="0" t="0" r="0" b="0"/>
              <a:pathLst>
                <a:path w="189791" h="232150">
                  <a:moveTo>
                    <a:pt x="75490" y="54887"/>
                  </a:moveTo>
                  <a:lnTo>
                    <a:pt x="75490" y="54887"/>
                  </a:lnTo>
                  <a:lnTo>
                    <a:pt x="75490" y="37277"/>
                  </a:lnTo>
                  <a:lnTo>
                    <a:pt x="65377" y="36264"/>
                  </a:lnTo>
                  <a:lnTo>
                    <a:pt x="57590" y="38849"/>
                  </a:lnTo>
                  <a:lnTo>
                    <a:pt x="54031" y="41020"/>
                  </a:lnTo>
                  <a:lnTo>
                    <a:pt x="21025" y="84753"/>
                  </a:lnTo>
                  <a:lnTo>
                    <a:pt x="4681" y="126247"/>
                  </a:lnTo>
                  <a:lnTo>
                    <a:pt x="0" y="167008"/>
                  </a:lnTo>
                  <a:lnTo>
                    <a:pt x="488" y="192706"/>
                  </a:lnTo>
                  <a:lnTo>
                    <a:pt x="4408" y="204687"/>
                  </a:lnTo>
                  <a:lnTo>
                    <a:pt x="22679" y="223333"/>
                  </a:lnTo>
                  <a:lnTo>
                    <a:pt x="38087" y="232149"/>
                  </a:lnTo>
                  <a:lnTo>
                    <a:pt x="51459" y="231390"/>
                  </a:lnTo>
                  <a:lnTo>
                    <a:pt x="80856" y="222278"/>
                  </a:lnTo>
                  <a:lnTo>
                    <a:pt x="91280" y="213597"/>
                  </a:lnTo>
                  <a:lnTo>
                    <a:pt x="129831" y="167117"/>
                  </a:lnTo>
                  <a:lnTo>
                    <a:pt x="136684" y="152039"/>
                  </a:lnTo>
                  <a:lnTo>
                    <a:pt x="141082" y="109943"/>
                  </a:lnTo>
                  <a:lnTo>
                    <a:pt x="136788" y="71083"/>
                  </a:lnTo>
                  <a:lnTo>
                    <a:pt x="119309" y="29746"/>
                  </a:lnTo>
                  <a:lnTo>
                    <a:pt x="111546" y="17961"/>
                  </a:lnTo>
                  <a:lnTo>
                    <a:pt x="96169" y="5375"/>
                  </a:lnTo>
                  <a:lnTo>
                    <a:pt x="73150" y="0"/>
                  </a:lnTo>
                  <a:lnTo>
                    <a:pt x="58222" y="4387"/>
                  </a:lnTo>
                  <a:lnTo>
                    <a:pt x="51278" y="8520"/>
                  </a:lnTo>
                  <a:lnTo>
                    <a:pt x="40740" y="21579"/>
                  </a:lnTo>
                  <a:lnTo>
                    <a:pt x="25352" y="60890"/>
                  </a:lnTo>
                  <a:lnTo>
                    <a:pt x="24279" y="79074"/>
                  </a:lnTo>
                  <a:lnTo>
                    <a:pt x="32213" y="107995"/>
                  </a:lnTo>
                  <a:lnTo>
                    <a:pt x="37113" y="112518"/>
                  </a:lnTo>
                  <a:lnTo>
                    <a:pt x="51026" y="117542"/>
                  </a:lnTo>
                  <a:lnTo>
                    <a:pt x="87944" y="119710"/>
                  </a:lnTo>
                  <a:lnTo>
                    <a:pt x="127981" y="114781"/>
                  </a:lnTo>
                  <a:lnTo>
                    <a:pt x="189790" y="112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323"/>
          <p:cNvSpPr/>
          <p:nvPr>
            <p:custDataLst>
              <p:tags r:id="rId6"/>
            </p:custDataLst>
          </p:nvPr>
        </p:nvSpPr>
        <p:spPr>
          <a:xfrm>
            <a:off x="9963150" y="3419868"/>
            <a:ext cx="95251" cy="696737"/>
          </a:xfrm>
          <a:custGeom>
            <a:avLst/>
            <a:gdLst/>
            <a:ahLst/>
            <a:cxnLst/>
            <a:rect l="0" t="0" r="0" b="0"/>
            <a:pathLst>
              <a:path w="95251" h="696737">
                <a:moveTo>
                  <a:pt x="95250" y="9132"/>
                </a:moveTo>
                <a:lnTo>
                  <a:pt x="95250" y="9132"/>
                </a:lnTo>
                <a:lnTo>
                  <a:pt x="71400" y="8074"/>
                </a:lnTo>
                <a:lnTo>
                  <a:pt x="32275" y="0"/>
                </a:lnTo>
                <a:lnTo>
                  <a:pt x="31041" y="1986"/>
                </a:lnTo>
                <a:lnTo>
                  <a:pt x="28901" y="41326"/>
                </a:lnTo>
                <a:lnTo>
                  <a:pt x="23615" y="79113"/>
                </a:lnTo>
                <a:lnTo>
                  <a:pt x="20402" y="122177"/>
                </a:lnTo>
                <a:lnTo>
                  <a:pt x="19451" y="158338"/>
                </a:lnTo>
                <a:lnTo>
                  <a:pt x="19169" y="199273"/>
                </a:lnTo>
                <a:lnTo>
                  <a:pt x="19103" y="232281"/>
                </a:lnTo>
                <a:lnTo>
                  <a:pt x="19066" y="278097"/>
                </a:lnTo>
                <a:lnTo>
                  <a:pt x="19054" y="320248"/>
                </a:lnTo>
                <a:lnTo>
                  <a:pt x="21874" y="364487"/>
                </a:lnTo>
                <a:lnTo>
                  <a:pt x="27252" y="407879"/>
                </a:lnTo>
                <a:lnTo>
                  <a:pt x="28184" y="447484"/>
                </a:lnTo>
                <a:lnTo>
                  <a:pt x="28498" y="492007"/>
                </a:lnTo>
                <a:lnTo>
                  <a:pt x="28565" y="539145"/>
                </a:lnTo>
                <a:lnTo>
                  <a:pt x="28574" y="584067"/>
                </a:lnTo>
                <a:lnTo>
                  <a:pt x="28575" y="596598"/>
                </a:lnTo>
                <a:lnTo>
                  <a:pt x="29633" y="549703"/>
                </a:lnTo>
                <a:lnTo>
                  <a:pt x="36113" y="508984"/>
                </a:lnTo>
                <a:lnTo>
                  <a:pt x="45442" y="461444"/>
                </a:lnTo>
                <a:lnTo>
                  <a:pt x="51243" y="426765"/>
                </a:lnTo>
                <a:lnTo>
                  <a:pt x="54524" y="386658"/>
                </a:lnTo>
                <a:lnTo>
                  <a:pt x="55984" y="347313"/>
                </a:lnTo>
                <a:lnTo>
                  <a:pt x="56805" y="301363"/>
                </a:lnTo>
                <a:lnTo>
                  <a:pt x="57048" y="261995"/>
                </a:lnTo>
                <a:lnTo>
                  <a:pt x="57129" y="216889"/>
                </a:lnTo>
                <a:lnTo>
                  <a:pt x="57146" y="172584"/>
                </a:lnTo>
                <a:lnTo>
                  <a:pt x="49544" y="127771"/>
                </a:lnTo>
                <a:lnTo>
                  <a:pt x="34761" y="89496"/>
                </a:lnTo>
                <a:lnTo>
                  <a:pt x="31641" y="85992"/>
                </a:lnTo>
                <a:lnTo>
                  <a:pt x="28501" y="84713"/>
                </a:lnTo>
                <a:lnTo>
                  <a:pt x="25350" y="84920"/>
                </a:lnTo>
                <a:lnTo>
                  <a:pt x="23251" y="86116"/>
                </a:lnTo>
                <a:lnTo>
                  <a:pt x="21850" y="87971"/>
                </a:lnTo>
                <a:lnTo>
                  <a:pt x="12873" y="122251"/>
                </a:lnTo>
                <a:lnTo>
                  <a:pt x="10186" y="162435"/>
                </a:lnTo>
                <a:lnTo>
                  <a:pt x="9820" y="194742"/>
                </a:lnTo>
                <a:lnTo>
                  <a:pt x="9656" y="230267"/>
                </a:lnTo>
                <a:lnTo>
                  <a:pt x="14620" y="275854"/>
                </a:lnTo>
                <a:lnTo>
                  <a:pt x="17081" y="308650"/>
                </a:lnTo>
                <a:lnTo>
                  <a:pt x="18176" y="342276"/>
                </a:lnTo>
                <a:lnTo>
                  <a:pt x="18790" y="385007"/>
                </a:lnTo>
                <a:lnTo>
                  <a:pt x="18973" y="424479"/>
                </a:lnTo>
                <a:lnTo>
                  <a:pt x="17969" y="461927"/>
                </a:lnTo>
                <a:lnTo>
                  <a:pt x="11507" y="506384"/>
                </a:lnTo>
                <a:lnTo>
                  <a:pt x="9916" y="550561"/>
                </a:lnTo>
                <a:lnTo>
                  <a:pt x="9640" y="595358"/>
                </a:lnTo>
                <a:lnTo>
                  <a:pt x="4503" y="638735"/>
                </a:lnTo>
                <a:lnTo>
                  <a:pt x="1336" y="678399"/>
                </a:lnTo>
                <a:lnTo>
                  <a:pt x="395" y="696736"/>
                </a:lnTo>
                <a:lnTo>
                  <a:pt x="0" y="6758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Shape-324"/>
          <p:cNvSpPr/>
          <p:nvPr>
            <p:custDataLst>
              <p:tags r:id="rId7"/>
            </p:custDataLst>
          </p:nvPr>
        </p:nvSpPr>
        <p:spPr>
          <a:xfrm>
            <a:off x="6229387" y="3691957"/>
            <a:ext cx="103283" cy="375219"/>
          </a:xfrm>
          <a:custGeom>
            <a:avLst/>
            <a:gdLst/>
            <a:ahLst/>
            <a:cxnLst/>
            <a:rect l="0" t="0" r="0" b="0"/>
            <a:pathLst>
              <a:path w="103283" h="375219">
                <a:moveTo>
                  <a:pt x="57113" y="51368"/>
                </a:moveTo>
                <a:lnTo>
                  <a:pt x="57113" y="51368"/>
                </a:lnTo>
                <a:lnTo>
                  <a:pt x="57113" y="27998"/>
                </a:lnTo>
                <a:lnTo>
                  <a:pt x="54996" y="22030"/>
                </a:lnTo>
                <a:lnTo>
                  <a:pt x="42035" y="4846"/>
                </a:lnTo>
                <a:lnTo>
                  <a:pt x="40711" y="1304"/>
                </a:lnTo>
                <a:lnTo>
                  <a:pt x="37711" y="0"/>
                </a:lnTo>
                <a:lnTo>
                  <a:pt x="28735" y="1374"/>
                </a:lnTo>
                <a:lnTo>
                  <a:pt x="25495" y="5339"/>
                </a:lnTo>
                <a:lnTo>
                  <a:pt x="21893" y="18210"/>
                </a:lnTo>
                <a:lnTo>
                  <a:pt x="19582" y="61007"/>
                </a:lnTo>
                <a:lnTo>
                  <a:pt x="19182" y="100909"/>
                </a:lnTo>
                <a:lnTo>
                  <a:pt x="19046" y="146252"/>
                </a:lnTo>
                <a:lnTo>
                  <a:pt x="16201" y="188490"/>
                </a:lnTo>
                <a:lnTo>
                  <a:pt x="11477" y="226758"/>
                </a:lnTo>
                <a:lnTo>
                  <a:pt x="7255" y="268788"/>
                </a:lnTo>
                <a:lnTo>
                  <a:pt x="1403" y="310803"/>
                </a:lnTo>
                <a:lnTo>
                  <a:pt x="90" y="355778"/>
                </a:lnTo>
                <a:lnTo>
                  <a:pt x="0" y="362756"/>
                </a:lnTo>
                <a:lnTo>
                  <a:pt x="2790" y="334222"/>
                </a:lnTo>
                <a:lnTo>
                  <a:pt x="16210" y="290170"/>
                </a:lnTo>
                <a:lnTo>
                  <a:pt x="28611" y="253212"/>
                </a:lnTo>
                <a:lnTo>
                  <a:pt x="41253" y="206009"/>
                </a:lnTo>
                <a:lnTo>
                  <a:pt x="52882" y="163994"/>
                </a:lnTo>
                <a:lnTo>
                  <a:pt x="56918" y="123074"/>
                </a:lnTo>
                <a:lnTo>
                  <a:pt x="63288" y="84726"/>
                </a:lnTo>
                <a:lnTo>
                  <a:pt x="66344" y="47084"/>
                </a:lnTo>
                <a:lnTo>
                  <a:pt x="66507" y="48758"/>
                </a:lnTo>
                <a:lnTo>
                  <a:pt x="66627" y="94056"/>
                </a:lnTo>
                <a:lnTo>
                  <a:pt x="61578" y="129515"/>
                </a:lnTo>
                <a:lnTo>
                  <a:pt x="58436" y="173536"/>
                </a:lnTo>
                <a:lnTo>
                  <a:pt x="57505" y="209980"/>
                </a:lnTo>
                <a:lnTo>
                  <a:pt x="57191" y="256226"/>
                </a:lnTo>
                <a:lnTo>
                  <a:pt x="57123" y="289751"/>
                </a:lnTo>
                <a:lnTo>
                  <a:pt x="59237" y="290723"/>
                </a:lnTo>
                <a:lnTo>
                  <a:pt x="67229" y="286159"/>
                </a:lnTo>
                <a:lnTo>
                  <a:pt x="78573" y="266633"/>
                </a:lnTo>
                <a:lnTo>
                  <a:pt x="87573" y="219494"/>
                </a:lnTo>
                <a:lnTo>
                  <a:pt x="95265" y="171972"/>
                </a:lnTo>
                <a:lnTo>
                  <a:pt x="103282" y="129195"/>
                </a:lnTo>
                <a:lnTo>
                  <a:pt x="102709" y="126536"/>
                </a:lnTo>
                <a:lnTo>
                  <a:pt x="101268" y="125822"/>
                </a:lnTo>
                <a:lnTo>
                  <a:pt x="99250" y="126404"/>
                </a:lnTo>
                <a:lnTo>
                  <a:pt x="90511" y="170383"/>
                </a:lnTo>
                <a:lnTo>
                  <a:pt x="82061" y="210809"/>
                </a:lnTo>
                <a:lnTo>
                  <a:pt x="72855" y="247835"/>
                </a:lnTo>
                <a:lnTo>
                  <a:pt x="61319" y="289848"/>
                </a:lnTo>
                <a:lnTo>
                  <a:pt x="59418" y="325464"/>
                </a:lnTo>
                <a:lnTo>
                  <a:pt x="66638" y="3752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92"/>
          <p:cNvGrpSpPr/>
          <p:nvPr/>
        </p:nvGrpSpPr>
        <p:grpSpPr>
          <a:xfrm>
            <a:off x="9994374" y="3667125"/>
            <a:ext cx="949852" cy="388543"/>
            <a:chOff x="9994374" y="3667125"/>
            <a:chExt cx="949852" cy="388543"/>
          </a:xfrm>
        </p:grpSpPr>
        <p:sp>
          <p:nvSpPr>
            <p:cNvPr id="90" name="SMARTInkShape-325"/>
            <p:cNvSpPr/>
            <p:nvPr>
              <p:custDataLst>
                <p:tags r:id="rId85"/>
              </p:custDataLst>
            </p:nvPr>
          </p:nvSpPr>
          <p:spPr>
            <a:xfrm>
              <a:off x="10481305" y="3933825"/>
              <a:ext cx="462921" cy="121843"/>
            </a:xfrm>
            <a:custGeom>
              <a:avLst/>
              <a:gdLst/>
              <a:ahLst/>
              <a:cxnLst/>
              <a:rect l="0" t="0" r="0" b="0"/>
              <a:pathLst>
                <a:path w="462921" h="121843">
                  <a:moveTo>
                    <a:pt x="120020" y="76200"/>
                  </a:moveTo>
                  <a:lnTo>
                    <a:pt x="120020" y="76200"/>
                  </a:lnTo>
                  <a:lnTo>
                    <a:pt x="75192" y="94514"/>
                  </a:lnTo>
                  <a:lnTo>
                    <a:pt x="27960" y="113785"/>
                  </a:lnTo>
                  <a:lnTo>
                    <a:pt x="6666" y="120850"/>
                  </a:lnTo>
                  <a:lnTo>
                    <a:pt x="0" y="121842"/>
                  </a:lnTo>
                  <a:lnTo>
                    <a:pt x="6706" y="120121"/>
                  </a:lnTo>
                  <a:lnTo>
                    <a:pt x="49070" y="105337"/>
                  </a:lnTo>
                  <a:lnTo>
                    <a:pt x="90766" y="93182"/>
                  </a:lnTo>
                  <a:lnTo>
                    <a:pt x="123952" y="86217"/>
                  </a:lnTo>
                  <a:lnTo>
                    <a:pt x="159868" y="79594"/>
                  </a:lnTo>
                  <a:lnTo>
                    <a:pt x="196997" y="73122"/>
                  </a:lnTo>
                  <a:lnTo>
                    <a:pt x="234665" y="63896"/>
                  </a:lnTo>
                  <a:lnTo>
                    <a:pt x="273632" y="53798"/>
                  </a:lnTo>
                  <a:lnTo>
                    <a:pt x="315645" y="45783"/>
                  </a:lnTo>
                  <a:lnTo>
                    <a:pt x="353368" y="35870"/>
                  </a:lnTo>
                  <a:lnTo>
                    <a:pt x="388831" y="24409"/>
                  </a:lnTo>
                  <a:lnTo>
                    <a:pt x="462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6"/>
            <p:cNvSpPr/>
            <p:nvPr>
              <p:custDataLst>
                <p:tags r:id="rId86"/>
              </p:custDataLst>
            </p:nvPr>
          </p:nvSpPr>
          <p:spPr>
            <a:xfrm>
              <a:off x="10307150" y="3962400"/>
              <a:ext cx="332276" cy="82177"/>
            </a:xfrm>
            <a:custGeom>
              <a:avLst/>
              <a:gdLst/>
              <a:ahLst/>
              <a:cxnLst/>
              <a:rect l="0" t="0" r="0" b="0"/>
              <a:pathLst>
                <a:path w="332276" h="82177">
                  <a:moveTo>
                    <a:pt x="56050" y="38100"/>
                  </a:moveTo>
                  <a:lnTo>
                    <a:pt x="56050" y="38100"/>
                  </a:lnTo>
                  <a:lnTo>
                    <a:pt x="34296" y="46762"/>
                  </a:lnTo>
                  <a:lnTo>
                    <a:pt x="2137" y="73748"/>
                  </a:lnTo>
                  <a:lnTo>
                    <a:pt x="0" y="77740"/>
                  </a:lnTo>
                  <a:lnTo>
                    <a:pt x="690" y="80402"/>
                  </a:lnTo>
                  <a:lnTo>
                    <a:pt x="3270" y="82176"/>
                  </a:lnTo>
                  <a:lnTo>
                    <a:pt x="17422" y="78503"/>
                  </a:lnTo>
                  <a:lnTo>
                    <a:pt x="61002" y="63955"/>
                  </a:lnTo>
                  <a:lnTo>
                    <a:pt x="97851" y="54110"/>
                  </a:lnTo>
                  <a:lnTo>
                    <a:pt x="135581" y="44490"/>
                  </a:lnTo>
                  <a:lnTo>
                    <a:pt x="178628" y="34937"/>
                  </a:lnTo>
                  <a:lnTo>
                    <a:pt x="224896" y="25403"/>
                  </a:lnTo>
                  <a:lnTo>
                    <a:pt x="267063" y="15876"/>
                  </a:lnTo>
                  <a:lnTo>
                    <a:pt x="306369" y="6350"/>
                  </a:lnTo>
                  <a:lnTo>
                    <a:pt x="332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7"/>
            <p:cNvSpPr/>
            <p:nvPr>
              <p:custDataLst>
                <p:tags r:id="rId87"/>
              </p:custDataLst>
            </p:nvPr>
          </p:nvSpPr>
          <p:spPr>
            <a:xfrm>
              <a:off x="10152392" y="3886200"/>
              <a:ext cx="287009" cy="91021"/>
            </a:xfrm>
            <a:custGeom>
              <a:avLst/>
              <a:gdLst/>
              <a:ahLst/>
              <a:cxnLst/>
              <a:rect l="0" t="0" r="0" b="0"/>
              <a:pathLst>
                <a:path w="287009" h="91021">
                  <a:moveTo>
                    <a:pt x="48883" y="47625"/>
                  </a:moveTo>
                  <a:lnTo>
                    <a:pt x="48883" y="47625"/>
                  </a:lnTo>
                  <a:lnTo>
                    <a:pt x="5571" y="88115"/>
                  </a:lnTo>
                  <a:lnTo>
                    <a:pt x="0" y="91020"/>
                  </a:lnTo>
                  <a:lnTo>
                    <a:pt x="41050" y="72944"/>
                  </a:lnTo>
                  <a:lnTo>
                    <a:pt x="76901" y="56185"/>
                  </a:lnTo>
                  <a:lnTo>
                    <a:pt x="122095" y="40637"/>
                  </a:lnTo>
                  <a:lnTo>
                    <a:pt x="162297" y="29327"/>
                  </a:lnTo>
                  <a:lnTo>
                    <a:pt x="208752" y="16023"/>
                  </a:lnTo>
                  <a:lnTo>
                    <a:pt x="253990" y="9751"/>
                  </a:lnTo>
                  <a:lnTo>
                    <a:pt x="28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8"/>
            <p:cNvSpPr/>
            <p:nvPr>
              <p:custDataLst>
                <p:tags r:id="rId88"/>
              </p:custDataLst>
            </p:nvPr>
          </p:nvSpPr>
          <p:spPr>
            <a:xfrm>
              <a:off x="10014440" y="3771900"/>
              <a:ext cx="272561" cy="101536"/>
            </a:xfrm>
            <a:custGeom>
              <a:avLst/>
              <a:gdLst/>
              <a:ahLst/>
              <a:cxnLst/>
              <a:rect l="0" t="0" r="0" b="0"/>
              <a:pathLst>
                <a:path w="272561" h="101536">
                  <a:moveTo>
                    <a:pt x="53485" y="57150"/>
                  </a:moveTo>
                  <a:lnTo>
                    <a:pt x="53485" y="57150"/>
                  </a:lnTo>
                  <a:lnTo>
                    <a:pt x="32763" y="75050"/>
                  </a:lnTo>
                  <a:lnTo>
                    <a:pt x="0" y="101502"/>
                  </a:lnTo>
                  <a:lnTo>
                    <a:pt x="1953" y="101535"/>
                  </a:lnTo>
                  <a:lnTo>
                    <a:pt x="17756" y="96524"/>
                  </a:lnTo>
                  <a:lnTo>
                    <a:pt x="64449" y="73266"/>
                  </a:lnTo>
                  <a:lnTo>
                    <a:pt x="106450" y="55277"/>
                  </a:lnTo>
                  <a:lnTo>
                    <a:pt x="143027" y="44836"/>
                  </a:lnTo>
                  <a:lnTo>
                    <a:pt x="180675" y="35039"/>
                  </a:lnTo>
                  <a:lnTo>
                    <a:pt x="218641" y="20377"/>
                  </a:lnTo>
                  <a:lnTo>
                    <a:pt x="272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9"/>
            <p:cNvSpPr/>
            <p:nvPr>
              <p:custDataLst>
                <p:tags r:id="rId89"/>
              </p:custDataLst>
            </p:nvPr>
          </p:nvSpPr>
          <p:spPr>
            <a:xfrm>
              <a:off x="9994374" y="3667125"/>
              <a:ext cx="283102" cy="152401"/>
            </a:xfrm>
            <a:custGeom>
              <a:avLst/>
              <a:gdLst/>
              <a:ahLst/>
              <a:cxnLst/>
              <a:rect l="0" t="0" r="0" b="0"/>
              <a:pathLst>
                <a:path w="283102" h="152401">
                  <a:moveTo>
                    <a:pt x="16401" y="152400"/>
                  </a:moveTo>
                  <a:lnTo>
                    <a:pt x="16401" y="152400"/>
                  </a:lnTo>
                  <a:lnTo>
                    <a:pt x="0" y="152400"/>
                  </a:lnTo>
                  <a:lnTo>
                    <a:pt x="176" y="151342"/>
                  </a:lnTo>
                  <a:lnTo>
                    <a:pt x="15898" y="134086"/>
                  </a:lnTo>
                  <a:lnTo>
                    <a:pt x="63228" y="96915"/>
                  </a:lnTo>
                  <a:lnTo>
                    <a:pt x="100831" y="73871"/>
                  </a:lnTo>
                  <a:lnTo>
                    <a:pt x="143723" y="49757"/>
                  </a:lnTo>
                  <a:lnTo>
                    <a:pt x="186660" y="22646"/>
                  </a:lnTo>
                  <a:lnTo>
                    <a:pt x="216073" y="8356"/>
                  </a:lnTo>
                  <a:lnTo>
                    <a:pt x="255010" y="2476"/>
                  </a:lnTo>
                  <a:lnTo>
                    <a:pt x="283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93"/>
          <p:cNvGrpSpPr/>
          <p:nvPr/>
        </p:nvGrpSpPr>
        <p:grpSpPr>
          <a:xfrm>
            <a:off x="5438775" y="3826272"/>
            <a:ext cx="771526" cy="313791"/>
            <a:chOff x="5438775" y="3826272"/>
            <a:chExt cx="771526" cy="313791"/>
          </a:xfrm>
        </p:grpSpPr>
        <p:sp>
          <p:nvSpPr>
            <p:cNvPr id="96" name="SMARTInkShape-330"/>
            <p:cNvSpPr/>
            <p:nvPr>
              <p:custDataLst>
                <p:tags r:id="rId82"/>
              </p:custDataLst>
            </p:nvPr>
          </p:nvSpPr>
          <p:spPr>
            <a:xfrm>
              <a:off x="5925616" y="3971925"/>
              <a:ext cx="284685" cy="168138"/>
            </a:xfrm>
            <a:custGeom>
              <a:avLst/>
              <a:gdLst/>
              <a:ahLst/>
              <a:cxnLst/>
              <a:rect l="0" t="0" r="0" b="0"/>
              <a:pathLst>
                <a:path w="284685" h="168138">
                  <a:moveTo>
                    <a:pt x="122759" y="66675"/>
                  </a:moveTo>
                  <a:lnTo>
                    <a:pt x="122759" y="66675"/>
                  </a:lnTo>
                  <a:lnTo>
                    <a:pt x="79842" y="109592"/>
                  </a:lnTo>
                  <a:lnTo>
                    <a:pt x="33949" y="148939"/>
                  </a:lnTo>
                  <a:lnTo>
                    <a:pt x="14835" y="163839"/>
                  </a:lnTo>
                  <a:lnTo>
                    <a:pt x="2120" y="168068"/>
                  </a:lnTo>
                  <a:lnTo>
                    <a:pt x="0" y="168137"/>
                  </a:lnTo>
                  <a:lnTo>
                    <a:pt x="703" y="167125"/>
                  </a:lnTo>
                  <a:lnTo>
                    <a:pt x="43343" y="140855"/>
                  </a:lnTo>
                  <a:lnTo>
                    <a:pt x="86846" y="111706"/>
                  </a:lnTo>
                  <a:lnTo>
                    <a:pt x="129052" y="84956"/>
                  </a:lnTo>
                  <a:lnTo>
                    <a:pt x="162597" y="66333"/>
                  </a:lnTo>
                  <a:lnTo>
                    <a:pt x="195145" y="47473"/>
                  </a:lnTo>
                  <a:lnTo>
                    <a:pt x="230072" y="28508"/>
                  </a:lnTo>
                  <a:lnTo>
                    <a:pt x="2846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1"/>
            <p:cNvSpPr/>
            <p:nvPr>
              <p:custDataLst>
                <p:tags r:id="rId83"/>
              </p:custDataLst>
            </p:nvPr>
          </p:nvSpPr>
          <p:spPr>
            <a:xfrm>
              <a:off x="5732887" y="3914775"/>
              <a:ext cx="286914" cy="163023"/>
            </a:xfrm>
            <a:custGeom>
              <a:avLst/>
              <a:gdLst/>
              <a:ahLst/>
              <a:cxnLst/>
              <a:rect l="0" t="0" r="0" b="0"/>
              <a:pathLst>
                <a:path w="286914" h="163023">
                  <a:moveTo>
                    <a:pt x="191663" y="0"/>
                  </a:moveTo>
                  <a:lnTo>
                    <a:pt x="191663" y="0"/>
                  </a:lnTo>
                  <a:lnTo>
                    <a:pt x="151565" y="33551"/>
                  </a:lnTo>
                  <a:lnTo>
                    <a:pt x="105674" y="71799"/>
                  </a:lnTo>
                  <a:lnTo>
                    <a:pt x="65818" y="104613"/>
                  </a:lnTo>
                  <a:lnTo>
                    <a:pt x="20872" y="140038"/>
                  </a:lnTo>
                  <a:lnTo>
                    <a:pt x="8864" y="149023"/>
                  </a:lnTo>
                  <a:lnTo>
                    <a:pt x="0" y="160071"/>
                  </a:lnTo>
                  <a:lnTo>
                    <a:pt x="1446" y="162806"/>
                  </a:lnTo>
                  <a:lnTo>
                    <a:pt x="14342" y="163022"/>
                  </a:lnTo>
                  <a:lnTo>
                    <a:pt x="58795" y="151708"/>
                  </a:lnTo>
                  <a:lnTo>
                    <a:pt x="96508" y="139563"/>
                  </a:lnTo>
                  <a:lnTo>
                    <a:pt x="142136" y="125915"/>
                  </a:lnTo>
                  <a:lnTo>
                    <a:pt x="189093" y="106756"/>
                  </a:lnTo>
                  <a:lnTo>
                    <a:pt x="234312" y="92466"/>
                  </a:lnTo>
                  <a:lnTo>
                    <a:pt x="28691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2"/>
            <p:cNvSpPr/>
            <p:nvPr>
              <p:custDataLst>
                <p:tags r:id="rId84"/>
              </p:custDataLst>
            </p:nvPr>
          </p:nvSpPr>
          <p:spPr>
            <a:xfrm>
              <a:off x="5438775" y="3826272"/>
              <a:ext cx="514351" cy="296730"/>
            </a:xfrm>
            <a:custGeom>
              <a:avLst/>
              <a:gdLst/>
              <a:ahLst/>
              <a:cxnLst/>
              <a:rect l="0" t="0" r="0" b="0"/>
              <a:pathLst>
                <a:path w="514351" h="296730">
                  <a:moveTo>
                    <a:pt x="0" y="288528"/>
                  </a:moveTo>
                  <a:lnTo>
                    <a:pt x="0" y="288528"/>
                  </a:lnTo>
                  <a:lnTo>
                    <a:pt x="0" y="296729"/>
                  </a:lnTo>
                  <a:lnTo>
                    <a:pt x="30592" y="253238"/>
                  </a:lnTo>
                  <a:lnTo>
                    <a:pt x="72157" y="215471"/>
                  </a:lnTo>
                  <a:lnTo>
                    <a:pt x="113462" y="183551"/>
                  </a:lnTo>
                  <a:lnTo>
                    <a:pt x="159564" y="152943"/>
                  </a:lnTo>
                  <a:lnTo>
                    <a:pt x="204615" y="116637"/>
                  </a:lnTo>
                  <a:lnTo>
                    <a:pt x="246776" y="93429"/>
                  </a:lnTo>
                  <a:lnTo>
                    <a:pt x="294279" y="60078"/>
                  </a:lnTo>
                  <a:lnTo>
                    <a:pt x="340508" y="32010"/>
                  </a:lnTo>
                  <a:lnTo>
                    <a:pt x="383665" y="7294"/>
                  </a:lnTo>
                  <a:lnTo>
                    <a:pt x="401233" y="199"/>
                  </a:lnTo>
                  <a:lnTo>
                    <a:pt x="404014" y="0"/>
                  </a:lnTo>
                  <a:lnTo>
                    <a:pt x="402693" y="1985"/>
                  </a:lnTo>
                  <a:lnTo>
                    <a:pt x="356222" y="33757"/>
                  </a:lnTo>
                  <a:lnTo>
                    <a:pt x="315075" y="67106"/>
                  </a:lnTo>
                  <a:lnTo>
                    <a:pt x="271317" y="99446"/>
                  </a:lnTo>
                  <a:lnTo>
                    <a:pt x="228453" y="129862"/>
                  </a:lnTo>
                  <a:lnTo>
                    <a:pt x="183141" y="162524"/>
                  </a:lnTo>
                  <a:lnTo>
                    <a:pt x="141239" y="196167"/>
                  </a:lnTo>
                  <a:lnTo>
                    <a:pt x="120048" y="214360"/>
                  </a:lnTo>
                  <a:lnTo>
                    <a:pt x="103096" y="223109"/>
                  </a:lnTo>
                  <a:lnTo>
                    <a:pt x="101539" y="224807"/>
                  </a:lnTo>
                  <a:lnTo>
                    <a:pt x="111098" y="223871"/>
                  </a:lnTo>
                  <a:lnTo>
                    <a:pt x="150393" y="212338"/>
                  </a:lnTo>
                  <a:lnTo>
                    <a:pt x="187083" y="195515"/>
                  </a:lnTo>
                  <a:lnTo>
                    <a:pt x="223119" y="177125"/>
                  </a:lnTo>
                  <a:lnTo>
                    <a:pt x="265663" y="158270"/>
                  </a:lnTo>
                  <a:lnTo>
                    <a:pt x="306727" y="134222"/>
                  </a:lnTo>
                  <a:lnTo>
                    <a:pt x="345705" y="112045"/>
                  </a:lnTo>
                  <a:lnTo>
                    <a:pt x="389122" y="92068"/>
                  </a:lnTo>
                  <a:lnTo>
                    <a:pt x="435991" y="72901"/>
                  </a:lnTo>
                  <a:lnTo>
                    <a:pt x="478646" y="52652"/>
                  </a:lnTo>
                  <a:lnTo>
                    <a:pt x="514350" y="40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333"/>
          <p:cNvSpPr/>
          <p:nvPr>
            <p:custDataLst>
              <p:tags r:id="rId8"/>
            </p:custDataLst>
          </p:nvPr>
        </p:nvSpPr>
        <p:spPr>
          <a:xfrm>
            <a:off x="771525" y="4448175"/>
            <a:ext cx="3733801" cy="74162"/>
          </a:xfrm>
          <a:custGeom>
            <a:avLst/>
            <a:gdLst/>
            <a:ahLst/>
            <a:cxnLst/>
            <a:rect l="0" t="0" r="0" b="0"/>
            <a:pathLst>
              <a:path w="3733801" h="74162">
                <a:moveTo>
                  <a:pt x="0" y="66675"/>
                </a:moveTo>
                <a:lnTo>
                  <a:pt x="0" y="66675"/>
                </a:lnTo>
                <a:lnTo>
                  <a:pt x="40656" y="66675"/>
                </a:lnTo>
                <a:lnTo>
                  <a:pt x="47350" y="69497"/>
                </a:lnTo>
                <a:lnTo>
                  <a:pt x="50616" y="71731"/>
                </a:lnTo>
                <a:lnTo>
                  <a:pt x="54911" y="72163"/>
                </a:lnTo>
                <a:lnTo>
                  <a:pt x="101760" y="61894"/>
                </a:lnTo>
                <a:lnTo>
                  <a:pt x="147118" y="56369"/>
                </a:lnTo>
                <a:lnTo>
                  <a:pt x="191059" y="48985"/>
                </a:lnTo>
                <a:lnTo>
                  <a:pt x="238199" y="40265"/>
                </a:lnTo>
                <a:lnTo>
                  <a:pt x="276240" y="38527"/>
                </a:lnTo>
                <a:lnTo>
                  <a:pt x="321932" y="31638"/>
                </a:lnTo>
                <a:lnTo>
                  <a:pt x="359148" y="28425"/>
                </a:lnTo>
                <a:lnTo>
                  <a:pt x="398044" y="22298"/>
                </a:lnTo>
                <a:lnTo>
                  <a:pt x="442612" y="20012"/>
                </a:lnTo>
                <a:lnTo>
                  <a:pt x="489331" y="18276"/>
                </a:lnTo>
                <a:lnTo>
                  <a:pt x="536688" y="12588"/>
                </a:lnTo>
                <a:lnTo>
                  <a:pt x="568375" y="10887"/>
                </a:lnTo>
                <a:lnTo>
                  <a:pt x="602919" y="10130"/>
                </a:lnTo>
                <a:lnTo>
                  <a:pt x="639439" y="9794"/>
                </a:lnTo>
                <a:lnTo>
                  <a:pt x="676837" y="9644"/>
                </a:lnTo>
                <a:lnTo>
                  <a:pt x="714625" y="9578"/>
                </a:lnTo>
                <a:lnTo>
                  <a:pt x="752586" y="8491"/>
                </a:lnTo>
                <a:lnTo>
                  <a:pt x="790624" y="4479"/>
                </a:lnTo>
                <a:lnTo>
                  <a:pt x="831519" y="1991"/>
                </a:lnTo>
                <a:lnTo>
                  <a:pt x="874389" y="885"/>
                </a:lnTo>
                <a:lnTo>
                  <a:pt x="918137" y="393"/>
                </a:lnTo>
                <a:lnTo>
                  <a:pt x="962275" y="175"/>
                </a:lnTo>
                <a:lnTo>
                  <a:pt x="1007644" y="78"/>
                </a:lnTo>
                <a:lnTo>
                  <a:pt x="1031596" y="52"/>
                </a:lnTo>
                <a:lnTo>
                  <a:pt x="1056031" y="34"/>
                </a:lnTo>
                <a:lnTo>
                  <a:pt x="1080787" y="23"/>
                </a:lnTo>
                <a:lnTo>
                  <a:pt x="1105758" y="16"/>
                </a:lnTo>
                <a:lnTo>
                  <a:pt x="1130872" y="10"/>
                </a:lnTo>
                <a:lnTo>
                  <a:pt x="1155023" y="7"/>
                </a:lnTo>
                <a:lnTo>
                  <a:pt x="1201613" y="3"/>
                </a:lnTo>
                <a:lnTo>
                  <a:pt x="1225467" y="2"/>
                </a:lnTo>
                <a:lnTo>
                  <a:pt x="1249836" y="1"/>
                </a:lnTo>
                <a:lnTo>
                  <a:pt x="1274549" y="0"/>
                </a:lnTo>
                <a:lnTo>
                  <a:pt x="1300549" y="0"/>
                </a:lnTo>
                <a:lnTo>
                  <a:pt x="1327408" y="0"/>
                </a:lnTo>
                <a:lnTo>
                  <a:pt x="1354838" y="0"/>
                </a:lnTo>
                <a:lnTo>
                  <a:pt x="1382651" y="0"/>
                </a:lnTo>
                <a:lnTo>
                  <a:pt x="1410717" y="0"/>
                </a:lnTo>
                <a:lnTo>
                  <a:pt x="1438953" y="0"/>
                </a:lnTo>
                <a:lnTo>
                  <a:pt x="1467302" y="0"/>
                </a:lnTo>
                <a:lnTo>
                  <a:pt x="1495726" y="0"/>
                </a:lnTo>
                <a:lnTo>
                  <a:pt x="1524201" y="0"/>
                </a:lnTo>
                <a:lnTo>
                  <a:pt x="1551650" y="0"/>
                </a:lnTo>
                <a:lnTo>
                  <a:pt x="1578417" y="0"/>
                </a:lnTo>
                <a:lnTo>
                  <a:pt x="1604728" y="0"/>
                </a:lnTo>
                <a:lnTo>
                  <a:pt x="1632852" y="0"/>
                </a:lnTo>
                <a:lnTo>
                  <a:pt x="1662185" y="0"/>
                </a:lnTo>
                <a:lnTo>
                  <a:pt x="1692323" y="0"/>
                </a:lnTo>
                <a:lnTo>
                  <a:pt x="1721941" y="0"/>
                </a:lnTo>
                <a:lnTo>
                  <a:pt x="1751210" y="0"/>
                </a:lnTo>
                <a:lnTo>
                  <a:pt x="1780249" y="0"/>
                </a:lnTo>
                <a:lnTo>
                  <a:pt x="1809132" y="1058"/>
                </a:lnTo>
                <a:lnTo>
                  <a:pt x="1837913" y="2822"/>
                </a:lnTo>
                <a:lnTo>
                  <a:pt x="1866626" y="5057"/>
                </a:lnTo>
                <a:lnTo>
                  <a:pt x="1896350" y="6546"/>
                </a:lnTo>
                <a:lnTo>
                  <a:pt x="1926750" y="7539"/>
                </a:lnTo>
                <a:lnTo>
                  <a:pt x="1957600" y="8201"/>
                </a:lnTo>
                <a:lnTo>
                  <a:pt x="1987692" y="8642"/>
                </a:lnTo>
                <a:lnTo>
                  <a:pt x="2017278" y="8936"/>
                </a:lnTo>
                <a:lnTo>
                  <a:pt x="2046527" y="9133"/>
                </a:lnTo>
                <a:lnTo>
                  <a:pt x="2076610" y="9263"/>
                </a:lnTo>
                <a:lnTo>
                  <a:pt x="2107248" y="9350"/>
                </a:lnTo>
                <a:lnTo>
                  <a:pt x="2138257" y="9408"/>
                </a:lnTo>
                <a:lnTo>
                  <a:pt x="2168455" y="9447"/>
                </a:lnTo>
                <a:lnTo>
                  <a:pt x="2198112" y="9473"/>
                </a:lnTo>
                <a:lnTo>
                  <a:pt x="2227408" y="9491"/>
                </a:lnTo>
                <a:lnTo>
                  <a:pt x="2256464" y="9502"/>
                </a:lnTo>
                <a:lnTo>
                  <a:pt x="2285359" y="9509"/>
                </a:lnTo>
                <a:lnTo>
                  <a:pt x="2314148" y="9515"/>
                </a:lnTo>
                <a:lnTo>
                  <a:pt x="2343924" y="10576"/>
                </a:lnTo>
                <a:lnTo>
                  <a:pt x="2374357" y="12342"/>
                </a:lnTo>
                <a:lnTo>
                  <a:pt x="2405230" y="14578"/>
                </a:lnTo>
                <a:lnTo>
                  <a:pt x="2435337" y="16069"/>
                </a:lnTo>
                <a:lnTo>
                  <a:pt x="2464933" y="17063"/>
                </a:lnTo>
                <a:lnTo>
                  <a:pt x="2494188" y="17725"/>
                </a:lnTo>
                <a:lnTo>
                  <a:pt x="2524276" y="18167"/>
                </a:lnTo>
                <a:lnTo>
                  <a:pt x="2554917" y="18461"/>
                </a:lnTo>
                <a:lnTo>
                  <a:pt x="2585928" y="18657"/>
                </a:lnTo>
                <a:lnTo>
                  <a:pt x="2616127" y="19846"/>
                </a:lnTo>
                <a:lnTo>
                  <a:pt x="2645785" y="21698"/>
                </a:lnTo>
                <a:lnTo>
                  <a:pt x="2675081" y="23990"/>
                </a:lnTo>
                <a:lnTo>
                  <a:pt x="2704138" y="25518"/>
                </a:lnTo>
                <a:lnTo>
                  <a:pt x="2733034" y="26538"/>
                </a:lnTo>
                <a:lnTo>
                  <a:pt x="2761822" y="27217"/>
                </a:lnTo>
                <a:lnTo>
                  <a:pt x="2789481" y="28727"/>
                </a:lnTo>
                <a:lnTo>
                  <a:pt x="2816387" y="30793"/>
                </a:lnTo>
                <a:lnTo>
                  <a:pt x="2842792" y="33229"/>
                </a:lnTo>
                <a:lnTo>
                  <a:pt x="2869919" y="34853"/>
                </a:lnTo>
                <a:lnTo>
                  <a:pt x="2897530" y="35935"/>
                </a:lnTo>
                <a:lnTo>
                  <a:pt x="2925461" y="36657"/>
                </a:lnTo>
                <a:lnTo>
                  <a:pt x="2952549" y="37138"/>
                </a:lnTo>
                <a:lnTo>
                  <a:pt x="2979074" y="37459"/>
                </a:lnTo>
                <a:lnTo>
                  <a:pt x="3005225" y="37673"/>
                </a:lnTo>
                <a:lnTo>
                  <a:pt x="3031125" y="38874"/>
                </a:lnTo>
                <a:lnTo>
                  <a:pt x="3056858" y="40732"/>
                </a:lnTo>
                <a:lnTo>
                  <a:pt x="3082480" y="43030"/>
                </a:lnTo>
                <a:lnTo>
                  <a:pt x="3108029" y="44562"/>
                </a:lnTo>
                <a:lnTo>
                  <a:pt x="3133528" y="45583"/>
                </a:lnTo>
                <a:lnTo>
                  <a:pt x="3158994" y="46263"/>
                </a:lnTo>
                <a:lnTo>
                  <a:pt x="3183379" y="46717"/>
                </a:lnTo>
                <a:lnTo>
                  <a:pt x="3230230" y="47222"/>
                </a:lnTo>
                <a:lnTo>
                  <a:pt x="3275747" y="50268"/>
                </a:lnTo>
                <a:lnTo>
                  <a:pt x="3319612" y="54091"/>
                </a:lnTo>
                <a:lnTo>
                  <a:pt x="3360275" y="55791"/>
                </a:lnTo>
                <a:lnTo>
                  <a:pt x="3396692" y="56546"/>
                </a:lnTo>
                <a:lnTo>
                  <a:pt x="3431574" y="57940"/>
                </a:lnTo>
                <a:lnTo>
                  <a:pt x="3468244" y="62087"/>
                </a:lnTo>
                <a:lnTo>
                  <a:pt x="3502886" y="64636"/>
                </a:lnTo>
                <a:lnTo>
                  <a:pt x="3549317" y="66071"/>
                </a:lnTo>
                <a:lnTo>
                  <a:pt x="3589886" y="69318"/>
                </a:lnTo>
                <a:lnTo>
                  <a:pt x="3634361" y="74161"/>
                </a:lnTo>
                <a:lnTo>
                  <a:pt x="3679290" y="72774"/>
                </a:lnTo>
                <a:lnTo>
                  <a:pt x="3717684" y="66420"/>
                </a:lnTo>
                <a:lnTo>
                  <a:pt x="3733800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SMARTInkShape-Group95"/>
          <p:cNvGrpSpPr/>
          <p:nvPr/>
        </p:nvGrpSpPr>
        <p:grpSpPr>
          <a:xfrm>
            <a:off x="714375" y="2971992"/>
            <a:ext cx="4029076" cy="2276284"/>
            <a:chOff x="714375" y="2971992"/>
            <a:chExt cx="4029076" cy="2276284"/>
          </a:xfrm>
        </p:grpSpPr>
        <p:sp>
          <p:nvSpPr>
            <p:cNvPr id="101" name="SMARTInkShape-334"/>
            <p:cNvSpPr/>
            <p:nvPr>
              <p:custDataLst>
                <p:tags r:id="rId58"/>
              </p:custDataLst>
            </p:nvPr>
          </p:nvSpPr>
          <p:spPr>
            <a:xfrm>
              <a:off x="972874" y="3957196"/>
              <a:ext cx="151077" cy="99741"/>
            </a:xfrm>
            <a:custGeom>
              <a:avLst/>
              <a:gdLst/>
              <a:ahLst/>
              <a:cxnLst/>
              <a:rect l="0" t="0" r="0" b="0"/>
              <a:pathLst>
                <a:path w="151077" h="99741">
                  <a:moveTo>
                    <a:pt x="8201" y="24254"/>
                  </a:moveTo>
                  <a:lnTo>
                    <a:pt x="8201" y="24254"/>
                  </a:lnTo>
                  <a:lnTo>
                    <a:pt x="0" y="16053"/>
                  </a:lnTo>
                  <a:lnTo>
                    <a:pt x="617" y="14553"/>
                  </a:lnTo>
                  <a:lnTo>
                    <a:pt x="4125" y="10065"/>
                  </a:lnTo>
                  <a:lnTo>
                    <a:pt x="9212" y="7365"/>
                  </a:lnTo>
                  <a:lnTo>
                    <a:pt x="31813" y="0"/>
                  </a:lnTo>
                  <a:lnTo>
                    <a:pt x="49887" y="4250"/>
                  </a:lnTo>
                  <a:lnTo>
                    <a:pt x="62359" y="9366"/>
                  </a:lnTo>
                  <a:lnTo>
                    <a:pt x="66531" y="14329"/>
                  </a:lnTo>
                  <a:lnTo>
                    <a:pt x="72403" y="34366"/>
                  </a:lnTo>
                  <a:lnTo>
                    <a:pt x="73777" y="43918"/>
                  </a:lnTo>
                  <a:lnTo>
                    <a:pt x="69494" y="60301"/>
                  </a:lnTo>
                  <a:lnTo>
                    <a:pt x="47193" y="98044"/>
                  </a:lnTo>
                  <a:lnTo>
                    <a:pt x="49013" y="98847"/>
                  </a:lnTo>
                  <a:lnTo>
                    <a:pt x="56678" y="99740"/>
                  </a:lnTo>
                  <a:lnTo>
                    <a:pt x="64319" y="97315"/>
                  </a:lnTo>
                  <a:lnTo>
                    <a:pt x="74417" y="92708"/>
                  </a:lnTo>
                  <a:lnTo>
                    <a:pt x="151076" y="62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5"/>
            <p:cNvSpPr/>
            <p:nvPr>
              <p:custDataLst>
                <p:tags r:id="rId59"/>
              </p:custDataLst>
            </p:nvPr>
          </p:nvSpPr>
          <p:spPr>
            <a:xfrm>
              <a:off x="923925" y="3791343"/>
              <a:ext cx="47626" cy="266308"/>
            </a:xfrm>
            <a:custGeom>
              <a:avLst/>
              <a:gdLst/>
              <a:ahLst/>
              <a:cxnLst/>
              <a:rect l="0" t="0" r="0" b="0"/>
              <a:pathLst>
                <a:path w="47626" h="266308">
                  <a:moveTo>
                    <a:pt x="47625" y="9132"/>
                  </a:moveTo>
                  <a:lnTo>
                    <a:pt x="47625" y="9132"/>
                  </a:lnTo>
                  <a:lnTo>
                    <a:pt x="47625" y="0"/>
                  </a:lnTo>
                  <a:lnTo>
                    <a:pt x="44803" y="30742"/>
                  </a:lnTo>
                  <a:lnTo>
                    <a:pt x="39424" y="71844"/>
                  </a:lnTo>
                  <a:lnTo>
                    <a:pt x="31816" y="118612"/>
                  </a:lnTo>
                  <a:lnTo>
                    <a:pt x="27418" y="145405"/>
                  </a:lnTo>
                  <a:lnTo>
                    <a:pt x="13687" y="191312"/>
                  </a:lnTo>
                  <a:lnTo>
                    <a:pt x="3527" y="238557"/>
                  </a:lnTo>
                  <a:lnTo>
                    <a:pt x="0" y="266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6"/>
            <p:cNvSpPr/>
            <p:nvPr>
              <p:custDataLst>
                <p:tags r:id="rId60"/>
              </p:custDataLst>
            </p:nvPr>
          </p:nvSpPr>
          <p:spPr>
            <a:xfrm>
              <a:off x="754128" y="3829050"/>
              <a:ext cx="122173" cy="152401"/>
            </a:xfrm>
            <a:custGeom>
              <a:avLst/>
              <a:gdLst/>
              <a:ahLst/>
              <a:cxnLst/>
              <a:rect l="0" t="0" r="0" b="0"/>
              <a:pathLst>
                <a:path w="122173" h="152401">
                  <a:moveTo>
                    <a:pt x="93597" y="0"/>
                  </a:moveTo>
                  <a:lnTo>
                    <a:pt x="93597" y="0"/>
                  </a:lnTo>
                  <a:lnTo>
                    <a:pt x="93597" y="5057"/>
                  </a:lnTo>
                  <a:lnTo>
                    <a:pt x="96419" y="10361"/>
                  </a:lnTo>
                  <a:lnTo>
                    <a:pt x="98654" y="13257"/>
                  </a:lnTo>
                  <a:lnTo>
                    <a:pt x="98314" y="27765"/>
                  </a:lnTo>
                  <a:lnTo>
                    <a:pt x="89472" y="61459"/>
                  </a:lnTo>
                  <a:lnTo>
                    <a:pt x="64061" y="102520"/>
                  </a:lnTo>
                  <a:lnTo>
                    <a:pt x="51895" y="114356"/>
                  </a:lnTo>
                  <a:lnTo>
                    <a:pt x="39432" y="119616"/>
                  </a:lnTo>
                  <a:lnTo>
                    <a:pt x="20516" y="122578"/>
                  </a:lnTo>
                  <a:lnTo>
                    <a:pt x="16301" y="120877"/>
                  </a:lnTo>
                  <a:lnTo>
                    <a:pt x="13491" y="117626"/>
                  </a:lnTo>
                  <a:lnTo>
                    <a:pt x="6715" y="105761"/>
                  </a:lnTo>
                  <a:lnTo>
                    <a:pt x="2066" y="98863"/>
                  </a:lnTo>
                  <a:lnTo>
                    <a:pt x="0" y="92270"/>
                  </a:lnTo>
                  <a:lnTo>
                    <a:pt x="507" y="89030"/>
                  </a:lnTo>
                  <a:lnTo>
                    <a:pt x="3893" y="82608"/>
                  </a:lnTo>
                  <a:lnTo>
                    <a:pt x="7336" y="80472"/>
                  </a:lnTo>
                  <a:lnTo>
                    <a:pt x="16806" y="78099"/>
                  </a:lnTo>
                  <a:lnTo>
                    <a:pt x="39094" y="81819"/>
                  </a:lnTo>
                  <a:lnTo>
                    <a:pt x="76882" y="98394"/>
                  </a:lnTo>
                  <a:lnTo>
                    <a:pt x="102995" y="116215"/>
                  </a:lnTo>
                  <a:lnTo>
                    <a:pt x="114844" y="131683"/>
                  </a:lnTo>
                  <a:lnTo>
                    <a:pt x="12217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7"/>
            <p:cNvSpPr/>
            <p:nvPr>
              <p:custDataLst>
                <p:tags r:id="rId61"/>
              </p:custDataLst>
            </p:nvPr>
          </p:nvSpPr>
          <p:spPr>
            <a:xfrm>
              <a:off x="722877" y="4223612"/>
              <a:ext cx="496224" cy="310289"/>
            </a:xfrm>
            <a:custGeom>
              <a:avLst/>
              <a:gdLst/>
              <a:ahLst/>
              <a:cxnLst/>
              <a:rect l="0" t="0" r="0" b="0"/>
              <a:pathLst>
                <a:path w="496224" h="310289">
                  <a:moveTo>
                    <a:pt x="267723" y="5488"/>
                  </a:moveTo>
                  <a:lnTo>
                    <a:pt x="267723" y="5488"/>
                  </a:lnTo>
                  <a:lnTo>
                    <a:pt x="273211" y="0"/>
                  </a:lnTo>
                  <a:lnTo>
                    <a:pt x="247415" y="22974"/>
                  </a:lnTo>
                  <a:lnTo>
                    <a:pt x="203665" y="54357"/>
                  </a:lnTo>
                  <a:lnTo>
                    <a:pt x="159223" y="94219"/>
                  </a:lnTo>
                  <a:lnTo>
                    <a:pt x="126934" y="122577"/>
                  </a:lnTo>
                  <a:lnTo>
                    <a:pt x="84710" y="161234"/>
                  </a:lnTo>
                  <a:lnTo>
                    <a:pt x="43738" y="193827"/>
                  </a:lnTo>
                  <a:lnTo>
                    <a:pt x="0" y="235255"/>
                  </a:lnTo>
                  <a:lnTo>
                    <a:pt x="341" y="236983"/>
                  </a:lnTo>
                  <a:lnTo>
                    <a:pt x="9187" y="236080"/>
                  </a:lnTo>
                  <a:lnTo>
                    <a:pt x="53828" y="219273"/>
                  </a:lnTo>
                  <a:lnTo>
                    <a:pt x="98237" y="195571"/>
                  </a:lnTo>
                  <a:lnTo>
                    <a:pt x="142404" y="170505"/>
                  </a:lnTo>
                  <a:lnTo>
                    <a:pt x="189307" y="145171"/>
                  </a:lnTo>
                  <a:lnTo>
                    <a:pt x="226732" y="126133"/>
                  </a:lnTo>
                  <a:lnTo>
                    <a:pt x="264632" y="107087"/>
                  </a:lnTo>
                  <a:lnTo>
                    <a:pt x="302673" y="89096"/>
                  </a:lnTo>
                  <a:lnTo>
                    <a:pt x="340755" y="75534"/>
                  </a:lnTo>
                  <a:lnTo>
                    <a:pt x="385905" y="55347"/>
                  </a:lnTo>
                  <a:lnTo>
                    <a:pt x="394136" y="51427"/>
                  </a:lnTo>
                  <a:lnTo>
                    <a:pt x="400682" y="50931"/>
                  </a:lnTo>
                  <a:lnTo>
                    <a:pt x="406104" y="52717"/>
                  </a:lnTo>
                  <a:lnTo>
                    <a:pt x="410777" y="56024"/>
                  </a:lnTo>
                  <a:lnTo>
                    <a:pt x="411776" y="59287"/>
                  </a:lnTo>
                  <a:lnTo>
                    <a:pt x="410325" y="62520"/>
                  </a:lnTo>
                  <a:lnTo>
                    <a:pt x="370802" y="99578"/>
                  </a:lnTo>
                  <a:lnTo>
                    <a:pt x="346243" y="122267"/>
                  </a:lnTo>
                  <a:lnTo>
                    <a:pt x="313925" y="153321"/>
                  </a:lnTo>
                  <a:lnTo>
                    <a:pt x="267536" y="186280"/>
                  </a:lnTo>
                  <a:lnTo>
                    <a:pt x="220918" y="224547"/>
                  </a:lnTo>
                  <a:lnTo>
                    <a:pt x="190573" y="255253"/>
                  </a:lnTo>
                  <a:lnTo>
                    <a:pt x="185809" y="263956"/>
                  </a:lnTo>
                  <a:lnTo>
                    <a:pt x="188772" y="264583"/>
                  </a:lnTo>
                  <a:lnTo>
                    <a:pt x="226767" y="250381"/>
                  </a:lnTo>
                  <a:lnTo>
                    <a:pt x="269746" y="232250"/>
                  </a:lnTo>
                  <a:lnTo>
                    <a:pt x="312769" y="210872"/>
                  </a:lnTo>
                  <a:lnTo>
                    <a:pt x="358583" y="186267"/>
                  </a:lnTo>
                  <a:lnTo>
                    <a:pt x="402793" y="166081"/>
                  </a:lnTo>
                  <a:lnTo>
                    <a:pt x="443205" y="150406"/>
                  </a:lnTo>
                  <a:lnTo>
                    <a:pt x="402846" y="182322"/>
                  </a:lnTo>
                  <a:lnTo>
                    <a:pt x="359157" y="216661"/>
                  </a:lnTo>
                  <a:lnTo>
                    <a:pt x="345402" y="227401"/>
                  </a:lnTo>
                  <a:lnTo>
                    <a:pt x="339289" y="235702"/>
                  </a:lnTo>
                  <a:lnTo>
                    <a:pt x="338717" y="237280"/>
                  </a:lnTo>
                  <a:lnTo>
                    <a:pt x="339394" y="237275"/>
                  </a:lnTo>
                  <a:lnTo>
                    <a:pt x="340904" y="236212"/>
                  </a:lnTo>
                  <a:lnTo>
                    <a:pt x="386575" y="221017"/>
                  </a:lnTo>
                  <a:lnTo>
                    <a:pt x="431372" y="194105"/>
                  </a:lnTo>
                  <a:lnTo>
                    <a:pt x="478748" y="173876"/>
                  </a:lnTo>
                  <a:lnTo>
                    <a:pt x="491334" y="173108"/>
                  </a:lnTo>
                  <a:lnTo>
                    <a:pt x="496172" y="174384"/>
                  </a:lnTo>
                  <a:lnTo>
                    <a:pt x="496223" y="177352"/>
                  </a:lnTo>
                  <a:lnTo>
                    <a:pt x="456542" y="215828"/>
                  </a:lnTo>
                  <a:lnTo>
                    <a:pt x="410377" y="254706"/>
                  </a:lnTo>
                  <a:lnTo>
                    <a:pt x="382175" y="282885"/>
                  </a:lnTo>
                  <a:lnTo>
                    <a:pt x="362973" y="31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8"/>
            <p:cNvSpPr/>
            <p:nvPr>
              <p:custDataLst>
                <p:tags r:id="rId62"/>
              </p:custDataLst>
            </p:nvPr>
          </p:nvSpPr>
          <p:spPr>
            <a:xfrm>
              <a:off x="1238250" y="4171950"/>
              <a:ext cx="9526" cy="342901"/>
            </a:xfrm>
            <a:custGeom>
              <a:avLst/>
              <a:gdLst/>
              <a:ahLst/>
              <a:cxnLst/>
              <a:rect l="0" t="0" r="0" b="0"/>
              <a:pathLst>
                <a:path w="9526" h="342901">
                  <a:moveTo>
                    <a:pt x="9525" y="0"/>
                  </a:moveTo>
                  <a:lnTo>
                    <a:pt x="9525" y="0"/>
                  </a:lnTo>
                  <a:lnTo>
                    <a:pt x="9525" y="43874"/>
                  </a:lnTo>
                  <a:lnTo>
                    <a:pt x="9525" y="84670"/>
                  </a:lnTo>
                  <a:lnTo>
                    <a:pt x="9525" y="119632"/>
                  </a:lnTo>
                  <a:lnTo>
                    <a:pt x="6703" y="157861"/>
                  </a:lnTo>
                  <a:lnTo>
                    <a:pt x="1986" y="194940"/>
                  </a:lnTo>
                  <a:lnTo>
                    <a:pt x="588" y="236618"/>
                  </a:lnTo>
                  <a:lnTo>
                    <a:pt x="174" y="275779"/>
                  </a:lnTo>
                  <a:lnTo>
                    <a:pt x="23" y="32339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9"/>
            <p:cNvSpPr/>
            <p:nvPr>
              <p:custDataLst>
                <p:tags r:id="rId63"/>
              </p:custDataLst>
            </p:nvPr>
          </p:nvSpPr>
          <p:spPr>
            <a:xfrm>
              <a:off x="4400550" y="4010533"/>
              <a:ext cx="152401" cy="94743"/>
            </a:xfrm>
            <a:custGeom>
              <a:avLst/>
              <a:gdLst/>
              <a:ahLst/>
              <a:cxnLst/>
              <a:rect l="0" t="0" r="0" b="0"/>
              <a:pathLst>
                <a:path w="152401" h="9474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7" y="5285"/>
                  </a:lnTo>
                  <a:lnTo>
                    <a:pt x="13183" y="2067"/>
                  </a:lnTo>
                  <a:lnTo>
                    <a:pt x="25535" y="0"/>
                  </a:lnTo>
                  <a:lnTo>
                    <a:pt x="37787" y="4699"/>
                  </a:lnTo>
                  <a:lnTo>
                    <a:pt x="49766" y="12794"/>
                  </a:lnTo>
                  <a:lnTo>
                    <a:pt x="53868" y="18810"/>
                  </a:lnTo>
                  <a:lnTo>
                    <a:pt x="56178" y="28146"/>
                  </a:lnTo>
                  <a:lnTo>
                    <a:pt x="56502" y="31295"/>
                  </a:lnTo>
                  <a:lnTo>
                    <a:pt x="51217" y="40437"/>
                  </a:lnTo>
                  <a:lnTo>
                    <a:pt x="33281" y="62112"/>
                  </a:lnTo>
                  <a:lnTo>
                    <a:pt x="29970" y="72256"/>
                  </a:lnTo>
                  <a:lnTo>
                    <a:pt x="29195" y="78751"/>
                  </a:lnTo>
                  <a:lnTo>
                    <a:pt x="30047" y="80906"/>
                  </a:lnTo>
                  <a:lnTo>
                    <a:pt x="31673" y="82343"/>
                  </a:lnTo>
                  <a:lnTo>
                    <a:pt x="60067" y="91384"/>
                  </a:lnTo>
                  <a:lnTo>
                    <a:pt x="98649" y="94078"/>
                  </a:lnTo>
                  <a:lnTo>
                    <a:pt x="152400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0"/>
            <p:cNvSpPr/>
            <p:nvPr>
              <p:custDataLst>
                <p:tags r:id="rId64"/>
              </p:custDataLst>
            </p:nvPr>
          </p:nvSpPr>
          <p:spPr>
            <a:xfrm>
              <a:off x="4343400" y="3833518"/>
              <a:ext cx="85334" cy="243183"/>
            </a:xfrm>
            <a:custGeom>
              <a:avLst/>
              <a:gdLst/>
              <a:ahLst/>
              <a:cxnLst/>
              <a:rect l="0" t="0" r="0" b="0"/>
              <a:pathLst>
                <a:path w="85334" h="243183">
                  <a:moveTo>
                    <a:pt x="76200" y="5057"/>
                  </a:moveTo>
                  <a:lnTo>
                    <a:pt x="76200" y="5057"/>
                  </a:lnTo>
                  <a:lnTo>
                    <a:pt x="81257" y="5057"/>
                  </a:lnTo>
                  <a:lnTo>
                    <a:pt x="82746" y="3999"/>
                  </a:lnTo>
                  <a:lnTo>
                    <a:pt x="83739" y="2235"/>
                  </a:lnTo>
                  <a:lnTo>
                    <a:pt x="84401" y="0"/>
                  </a:lnTo>
                  <a:lnTo>
                    <a:pt x="84842" y="627"/>
                  </a:lnTo>
                  <a:lnTo>
                    <a:pt x="85333" y="6969"/>
                  </a:lnTo>
                  <a:lnTo>
                    <a:pt x="72433" y="53686"/>
                  </a:lnTo>
                  <a:lnTo>
                    <a:pt x="48866" y="98575"/>
                  </a:lnTo>
                  <a:lnTo>
                    <a:pt x="36695" y="142987"/>
                  </a:lnTo>
                  <a:lnTo>
                    <a:pt x="25336" y="175042"/>
                  </a:lnTo>
                  <a:lnTo>
                    <a:pt x="0" y="243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1"/>
            <p:cNvSpPr/>
            <p:nvPr>
              <p:custDataLst>
                <p:tags r:id="rId65"/>
              </p:custDataLst>
            </p:nvPr>
          </p:nvSpPr>
          <p:spPr>
            <a:xfrm>
              <a:off x="4155375" y="3838575"/>
              <a:ext cx="145889" cy="159613"/>
            </a:xfrm>
            <a:custGeom>
              <a:avLst/>
              <a:gdLst/>
              <a:ahLst/>
              <a:cxnLst/>
              <a:rect l="0" t="0" r="0" b="0"/>
              <a:pathLst>
                <a:path w="145889" h="159613">
                  <a:moveTo>
                    <a:pt x="140400" y="0"/>
                  </a:moveTo>
                  <a:lnTo>
                    <a:pt x="140400" y="0"/>
                  </a:lnTo>
                  <a:lnTo>
                    <a:pt x="145457" y="0"/>
                  </a:lnTo>
                  <a:lnTo>
                    <a:pt x="145888" y="2117"/>
                  </a:lnTo>
                  <a:lnTo>
                    <a:pt x="135619" y="44781"/>
                  </a:lnTo>
                  <a:lnTo>
                    <a:pt x="127224" y="63598"/>
                  </a:lnTo>
                  <a:lnTo>
                    <a:pt x="87150" y="101609"/>
                  </a:lnTo>
                  <a:lnTo>
                    <a:pt x="54622" y="124885"/>
                  </a:lnTo>
                  <a:lnTo>
                    <a:pt x="40188" y="129588"/>
                  </a:lnTo>
                  <a:lnTo>
                    <a:pt x="26717" y="128856"/>
                  </a:lnTo>
                  <a:lnTo>
                    <a:pt x="20161" y="127179"/>
                  </a:lnTo>
                  <a:lnTo>
                    <a:pt x="10055" y="119671"/>
                  </a:lnTo>
                  <a:lnTo>
                    <a:pt x="3094" y="110337"/>
                  </a:lnTo>
                  <a:lnTo>
                    <a:pt x="0" y="102661"/>
                  </a:lnTo>
                  <a:lnTo>
                    <a:pt x="1292" y="99132"/>
                  </a:lnTo>
                  <a:lnTo>
                    <a:pt x="8371" y="92389"/>
                  </a:lnTo>
                  <a:lnTo>
                    <a:pt x="18574" y="88687"/>
                  </a:lnTo>
                  <a:lnTo>
                    <a:pt x="24258" y="87700"/>
                  </a:lnTo>
                  <a:lnTo>
                    <a:pt x="29105" y="89158"/>
                  </a:lnTo>
                  <a:lnTo>
                    <a:pt x="72379" y="121576"/>
                  </a:lnTo>
                  <a:lnTo>
                    <a:pt x="118096" y="154119"/>
                  </a:lnTo>
                  <a:lnTo>
                    <a:pt x="127089" y="159612"/>
                  </a:lnTo>
                  <a:lnTo>
                    <a:pt x="128351" y="159325"/>
                  </a:lnTo>
                  <a:lnTo>
                    <a:pt x="13087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2"/>
            <p:cNvSpPr/>
            <p:nvPr>
              <p:custDataLst>
                <p:tags r:id="rId66"/>
              </p:custDataLst>
            </p:nvPr>
          </p:nvSpPr>
          <p:spPr>
            <a:xfrm>
              <a:off x="3813658" y="4092027"/>
              <a:ext cx="775420" cy="441874"/>
            </a:xfrm>
            <a:custGeom>
              <a:avLst/>
              <a:gdLst/>
              <a:ahLst/>
              <a:cxnLst/>
              <a:rect l="0" t="0" r="0" b="0"/>
              <a:pathLst>
                <a:path w="775420" h="441874">
                  <a:moveTo>
                    <a:pt x="129692" y="22773"/>
                  </a:moveTo>
                  <a:lnTo>
                    <a:pt x="129692" y="22773"/>
                  </a:lnTo>
                  <a:lnTo>
                    <a:pt x="134749" y="22773"/>
                  </a:lnTo>
                  <a:lnTo>
                    <a:pt x="140053" y="17128"/>
                  </a:lnTo>
                  <a:lnTo>
                    <a:pt x="144880" y="8622"/>
                  </a:lnTo>
                  <a:lnTo>
                    <a:pt x="147598" y="0"/>
                  </a:lnTo>
                  <a:lnTo>
                    <a:pt x="147979" y="183"/>
                  </a:lnTo>
                  <a:lnTo>
                    <a:pt x="148234" y="1363"/>
                  </a:lnTo>
                  <a:lnTo>
                    <a:pt x="143535" y="18193"/>
                  </a:lnTo>
                  <a:lnTo>
                    <a:pt x="132670" y="31674"/>
                  </a:lnTo>
                  <a:lnTo>
                    <a:pt x="89031" y="75988"/>
                  </a:lnTo>
                  <a:lnTo>
                    <a:pt x="52292" y="119425"/>
                  </a:lnTo>
                  <a:lnTo>
                    <a:pt x="20940" y="160201"/>
                  </a:lnTo>
                  <a:lnTo>
                    <a:pt x="4571" y="184848"/>
                  </a:lnTo>
                  <a:lnTo>
                    <a:pt x="0" y="199229"/>
                  </a:lnTo>
                  <a:lnTo>
                    <a:pt x="897" y="202851"/>
                  </a:lnTo>
                  <a:lnTo>
                    <a:pt x="3612" y="204208"/>
                  </a:lnTo>
                  <a:lnTo>
                    <a:pt x="43200" y="196205"/>
                  </a:lnTo>
                  <a:lnTo>
                    <a:pt x="81915" y="184462"/>
                  </a:lnTo>
                  <a:lnTo>
                    <a:pt x="120137" y="171951"/>
                  </a:lnTo>
                  <a:lnTo>
                    <a:pt x="164807" y="159289"/>
                  </a:lnTo>
                  <a:lnTo>
                    <a:pt x="205303" y="146596"/>
                  </a:lnTo>
                  <a:lnTo>
                    <a:pt x="248932" y="128841"/>
                  </a:lnTo>
                  <a:lnTo>
                    <a:pt x="275677" y="121228"/>
                  </a:lnTo>
                  <a:lnTo>
                    <a:pt x="277816" y="121218"/>
                  </a:lnTo>
                  <a:lnTo>
                    <a:pt x="237818" y="150629"/>
                  </a:lnTo>
                  <a:lnTo>
                    <a:pt x="197029" y="175381"/>
                  </a:lnTo>
                  <a:lnTo>
                    <a:pt x="151652" y="204193"/>
                  </a:lnTo>
                  <a:lnTo>
                    <a:pt x="110830" y="234498"/>
                  </a:lnTo>
                  <a:lnTo>
                    <a:pt x="63214" y="268193"/>
                  </a:lnTo>
                  <a:lnTo>
                    <a:pt x="56798" y="272111"/>
                  </a:lnTo>
                  <a:lnTo>
                    <a:pt x="52521" y="276840"/>
                  </a:lnTo>
                  <a:lnTo>
                    <a:pt x="47769" y="287739"/>
                  </a:lnTo>
                  <a:lnTo>
                    <a:pt x="50735" y="291493"/>
                  </a:lnTo>
                  <a:lnTo>
                    <a:pt x="65320" y="295662"/>
                  </a:lnTo>
                  <a:lnTo>
                    <a:pt x="102387" y="292953"/>
                  </a:lnTo>
                  <a:lnTo>
                    <a:pt x="148170" y="282556"/>
                  </a:lnTo>
                  <a:lnTo>
                    <a:pt x="194059" y="270311"/>
                  </a:lnTo>
                  <a:lnTo>
                    <a:pt x="239067" y="257701"/>
                  </a:lnTo>
                  <a:lnTo>
                    <a:pt x="280061" y="246077"/>
                  </a:lnTo>
                  <a:lnTo>
                    <a:pt x="321388" y="237348"/>
                  </a:lnTo>
                  <a:lnTo>
                    <a:pt x="350932" y="232764"/>
                  </a:lnTo>
                  <a:lnTo>
                    <a:pt x="350210" y="233675"/>
                  </a:lnTo>
                  <a:lnTo>
                    <a:pt x="329062" y="245564"/>
                  </a:lnTo>
                  <a:lnTo>
                    <a:pt x="315667" y="255141"/>
                  </a:lnTo>
                  <a:lnTo>
                    <a:pt x="271971" y="273258"/>
                  </a:lnTo>
                  <a:lnTo>
                    <a:pt x="233703" y="293135"/>
                  </a:lnTo>
                  <a:lnTo>
                    <a:pt x="187514" y="314146"/>
                  </a:lnTo>
                  <a:lnTo>
                    <a:pt x="154351" y="331474"/>
                  </a:lnTo>
                  <a:lnTo>
                    <a:pt x="141357" y="343770"/>
                  </a:lnTo>
                  <a:lnTo>
                    <a:pt x="140644" y="347896"/>
                  </a:lnTo>
                  <a:lnTo>
                    <a:pt x="143343" y="350647"/>
                  </a:lnTo>
                  <a:lnTo>
                    <a:pt x="155868" y="353703"/>
                  </a:lnTo>
                  <a:lnTo>
                    <a:pt x="198401" y="352843"/>
                  </a:lnTo>
                  <a:lnTo>
                    <a:pt x="235070" y="345644"/>
                  </a:lnTo>
                  <a:lnTo>
                    <a:pt x="272746" y="336808"/>
                  </a:lnTo>
                  <a:lnTo>
                    <a:pt x="310720" y="330309"/>
                  </a:lnTo>
                  <a:lnTo>
                    <a:pt x="348783" y="325562"/>
                  </a:lnTo>
                  <a:lnTo>
                    <a:pt x="386872" y="317452"/>
                  </a:lnTo>
                  <a:lnTo>
                    <a:pt x="427790" y="308347"/>
                  </a:lnTo>
                  <a:lnTo>
                    <a:pt x="467784" y="298946"/>
                  </a:lnTo>
                  <a:lnTo>
                    <a:pt x="514798" y="286288"/>
                  </a:lnTo>
                  <a:lnTo>
                    <a:pt x="537073" y="281827"/>
                  </a:lnTo>
                  <a:lnTo>
                    <a:pt x="537805" y="282258"/>
                  </a:lnTo>
                  <a:lnTo>
                    <a:pt x="497980" y="299319"/>
                  </a:lnTo>
                  <a:lnTo>
                    <a:pt x="453122" y="314915"/>
                  </a:lnTo>
                  <a:lnTo>
                    <a:pt x="405862" y="330754"/>
                  </a:lnTo>
                  <a:lnTo>
                    <a:pt x="365824" y="346623"/>
                  </a:lnTo>
                  <a:lnTo>
                    <a:pt x="331215" y="358134"/>
                  </a:lnTo>
                  <a:lnTo>
                    <a:pt x="327540" y="360647"/>
                  </a:lnTo>
                  <a:lnTo>
                    <a:pt x="328266" y="361264"/>
                  </a:lnTo>
                  <a:lnTo>
                    <a:pt x="370421" y="355678"/>
                  </a:lnTo>
                  <a:lnTo>
                    <a:pt x="416583" y="345903"/>
                  </a:lnTo>
                  <a:lnTo>
                    <a:pt x="453880" y="336885"/>
                  </a:lnTo>
                  <a:lnTo>
                    <a:pt x="494564" y="327510"/>
                  </a:lnTo>
                  <a:lnTo>
                    <a:pt x="537311" y="315207"/>
                  </a:lnTo>
                  <a:lnTo>
                    <a:pt x="576788" y="300979"/>
                  </a:lnTo>
                  <a:lnTo>
                    <a:pt x="615295" y="292882"/>
                  </a:lnTo>
                  <a:lnTo>
                    <a:pt x="661176" y="285090"/>
                  </a:lnTo>
                  <a:lnTo>
                    <a:pt x="707642" y="273086"/>
                  </a:lnTo>
                  <a:lnTo>
                    <a:pt x="717817" y="271606"/>
                  </a:lnTo>
                  <a:lnTo>
                    <a:pt x="717567" y="271212"/>
                  </a:lnTo>
                  <a:lnTo>
                    <a:pt x="715284" y="270949"/>
                  </a:lnTo>
                  <a:lnTo>
                    <a:pt x="675714" y="284678"/>
                  </a:lnTo>
                  <a:lnTo>
                    <a:pt x="635129" y="298677"/>
                  </a:lnTo>
                  <a:lnTo>
                    <a:pt x="591481" y="316691"/>
                  </a:lnTo>
                  <a:lnTo>
                    <a:pt x="549699" y="333028"/>
                  </a:lnTo>
                  <a:lnTo>
                    <a:pt x="510871" y="346446"/>
                  </a:lnTo>
                  <a:lnTo>
                    <a:pt x="492780" y="353953"/>
                  </a:lnTo>
                  <a:lnTo>
                    <a:pt x="462341" y="377039"/>
                  </a:lnTo>
                  <a:lnTo>
                    <a:pt x="461525" y="379600"/>
                  </a:lnTo>
                  <a:lnTo>
                    <a:pt x="463097" y="381308"/>
                  </a:lnTo>
                  <a:lnTo>
                    <a:pt x="466262" y="382446"/>
                  </a:lnTo>
                  <a:lnTo>
                    <a:pt x="510381" y="384423"/>
                  </a:lnTo>
                  <a:lnTo>
                    <a:pt x="539175" y="381812"/>
                  </a:lnTo>
                  <a:lnTo>
                    <a:pt x="582405" y="371448"/>
                  </a:lnTo>
                  <a:lnTo>
                    <a:pt x="629307" y="362328"/>
                  </a:lnTo>
                  <a:lnTo>
                    <a:pt x="673307" y="357979"/>
                  </a:lnTo>
                  <a:lnTo>
                    <a:pt x="718212" y="346578"/>
                  </a:lnTo>
                  <a:lnTo>
                    <a:pt x="762410" y="332425"/>
                  </a:lnTo>
                  <a:lnTo>
                    <a:pt x="775419" y="328212"/>
                  </a:lnTo>
                  <a:lnTo>
                    <a:pt x="742503" y="340887"/>
                  </a:lnTo>
                  <a:lnTo>
                    <a:pt x="723427" y="355036"/>
                  </a:lnTo>
                  <a:lnTo>
                    <a:pt x="716366" y="363768"/>
                  </a:lnTo>
                  <a:lnTo>
                    <a:pt x="713228" y="372234"/>
                  </a:lnTo>
                  <a:lnTo>
                    <a:pt x="709879" y="406187"/>
                  </a:lnTo>
                  <a:lnTo>
                    <a:pt x="705759" y="414723"/>
                  </a:lnTo>
                  <a:lnTo>
                    <a:pt x="672617" y="441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3"/>
            <p:cNvSpPr/>
            <p:nvPr>
              <p:custDataLst>
                <p:tags r:id="rId67"/>
              </p:custDataLst>
            </p:nvPr>
          </p:nvSpPr>
          <p:spPr>
            <a:xfrm>
              <a:off x="3814037" y="4029075"/>
              <a:ext cx="15014" cy="517926"/>
            </a:xfrm>
            <a:custGeom>
              <a:avLst/>
              <a:gdLst/>
              <a:ahLst/>
              <a:cxnLst/>
              <a:rect l="0" t="0" r="0" b="0"/>
              <a:pathLst>
                <a:path w="15014" h="517926">
                  <a:moveTo>
                    <a:pt x="5488" y="0"/>
                  </a:moveTo>
                  <a:lnTo>
                    <a:pt x="5488" y="0"/>
                  </a:lnTo>
                  <a:lnTo>
                    <a:pt x="4430" y="39060"/>
                  </a:lnTo>
                  <a:lnTo>
                    <a:pt x="0" y="75309"/>
                  </a:lnTo>
                  <a:lnTo>
                    <a:pt x="3392" y="120151"/>
                  </a:lnTo>
                  <a:lnTo>
                    <a:pt x="4556" y="155000"/>
                  </a:lnTo>
                  <a:lnTo>
                    <a:pt x="5212" y="195151"/>
                  </a:lnTo>
                  <a:lnTo>
                    <a:pt x="5366" y="228197"/>
                  </a:lnTo>
                  <a:lnTo>
                    <a:pt x="6492" y="266521"/>
                  </a:lnTo>
                  <a:lnTo>
                    <a:pt x="10521" y="304721"/>
                  </a:lnTo>
                  <a:lnTo>
                    <a:pt x="13682" y="351813"/>
                  </a:lnTo>
                  <a:lnTo>
                    <a:pt x="14618" y="397634"/>
                  </a:lnTo>
                  <a:lnTo>
                    <a:pt x="14935" y="439829"/>
                  </a:lnTo>
                  <a:lnTo>
                    <a:pt x="14998" y="486733"/>
                  </a:lnTo>
                  <a:lnTo>
                    <a:pt x="15011" y="517925"/>
                  </a:lnTo>
                  <a:lnTo>
                    <a:pt x="15013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4"/>
            <p:cNvSpPr/>
            <p:nvPr>
              <p:custDataLst>
                <p:tags r:id="rId68"/>
              </p:custDataLst>
            </p:nvPr>
          </p:nvSpPr>
          <p:spPr>
            <a:xfrm>
              <a:off x="1554557" y="4905375"/>
              <a:ext cx="169469" cy="94680"/>
            </a:xfrm>
            <a:custGeom>
              <a:avLst/>
              <a:gdLst/>
              <a:ahLst/>
              <a:cxnLst/>
              <a:rect l="0" t="0" r="0" b="0"/>
              <a:pathLst>
                <a:path w="169469" h="94680">
                  <a:moveTo>
                    <a:pt x="17068" y="0"/>
                  </a:moveTo>
                  <a:lnTo>
                    <a:pt x="17068" y="0"/>
                  </a:lnTo>
                  <a:lnTo>
                    <a:pt x="22124" y="0"/>
                  </a:lnTo>
                  <a:lnTo>
                    <a:pt x="27429" y="2822"/>
                  </a:lnTo>
                  <a:lnTo>
                    <a:pt x="40666" y="14189"/>
                  </a:lnTo>
                  <a:lnTo>
                    <a:pt x="43431" y="19712"/>
                  </a:lnTo>
                  <a:lnTo>
                    <a:pt x="45206" y="36937"/>
                  </a:lnTo>
                  <a:lnTo>
                    <a:pt x="40457" y="54571"/>
                  </a:lnTo>
                  <a:lnTo>
                    <a:pt x="32402" y="64117"/>
                  </a:lnTo>
                  <a:lnTo>
                    <a:pt x="0" y="93325"/>
                  </a:lnTo>
                  <a:lnTo>
                    <a:pt x="1456" y="93966"/>
                  </a:lnTo>
                  <a:lnTo>
                    <a:pt x="8718" y="94679"/>
                  </a:lnTo>
                  <a:lnTo>
                    <a:pt x="52697" y="87636"/>
                  </a:lnTo>
                  <a:lnTo>
                    <a:pt x="92536" y="86291"/>
                  </a:lnTo>
                  <a:lnTo>
                    <a:pt x="138867" y="80781"/>
                  </a:lnTo>
                  <a:lnTo>
                    <a:pt x="169468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5"/>
            <p:cNvSpPr/>
            <p:nvPr>
              <p:custDataLst>
                <p:tags r:id="rId69"/>
              </p:custDataLst>
            </p:nvPr>
          </p:nvSpPr>
          <p:spPr>
            <a:xfrm>
              <a:off x="1485900" y="4781550"/>
              <a:ext cx="93927" cy="190501"/>
            </a:xfrm>
            <a:custGeom>
              <a:avLst/>
              <a:gdLst/>
              <a:ahLst/>
              <a:cxnLst/>
              <a:rect l="0" t="0" r="0" b="0"/>
              <a:pathLst>
                <a:path w="93927" h="190501">
                  <a:moveTo>
                    <a:pt x="85725" y="0"/>
                  </a:moveTo>
                  <a:lnTo>
                    <a:pt x="85725" y="0"/>
                  </a:lnTo>
                  <a:lnTo>
                    <a:pt x="90781" y="0"/>
                  </a:lnTo>
                  <a:lnTo>
                    <a:pt x="92271" y="1058"/>
                  </a:lnTo>
                  <a:lnTo>
                    <a:pt x="93264" y="2822"/>
                  </a:lnTo>
                  <a:lnTo>
                    <a:pt x="93926" y="5056"/>
                  </a:lnTo>
                  <a:lnTo>
                    <a:pt x="81876" y="40704"/>
                  </a:lnTo>
                  <a:lnTo>
                    <a:pt x="73078" y="52663"/>
                  </a:lnTo>
                  <a:lnTo>
                    <a:pt x="63171" y="63622"/>
                  </a:lnTo>
                  <a:lnTo>
                    <a:pt x="39769" y="110684"/>
                  </a:lnTo>
                  <a:lnTo>
                    <a:pt x="11244" y="15473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6"/>
            <p:cNvSpPr/>
            <p:nvPr>
              <p:custDataLst>
                <p:tags r:id="rId70"/>
              </p:custDataLst>
            </p:nvPr>
          </p:nvSpPr>
          <p:spPr>
            <a:xfrm>
              <a:off x="1345115" y="4781550"/>
              <a:ext cx="140786" cy="108427"/>
            </a:xfrm>
            <a:custGeom>
              <a:avLst/>
              <a:gdLst/>
              <a:ahLst/>
              <a:cxnLst/>
              <a:rect l="0" t="0" r="0" b="0"/>
              <a:pathLst>
                <a:path w="140786" h="108427">
                  <a:moveTo>
                    <a:pt x="140785" y="0"/>
                  </a:moveTo>
                  <a:lnTo>
                    <a:pt x="140785" y="0"/>
                  </a:lnTo>
                  <a:lnTo>
                    <a:pt x="140785" y="5056"/>
                  </a:lnTo>
                  <a:lnTo>
                    <a:pt x="131848" y="32868"/>
                  </a:lnTo>
                  <a:lnTo>
                    <a:pt x="131653" y="37787"/>
                  </a:lnTo>
                  <a:lnTo>
                    <a:pt x="128612" y="46075"/>
                  </a:lnTo>
                  <a:lnTo>
                    <a:pt x="103824" y="83017"/>
                  </a:lnTo>
                  <a:lnTo>
                    <a:pt x="81150" y="96682"/>
                  </a:lnTo>
                  <a:lnTo>
                    <a:pt x="54324" y="107434"/>
                  </a:lnTo>
                  <a:lnTo>
                    <a:pt x="38505" y="108426"/>
                  </a:lnTo>
                  <a:lnTo>
                    <a:pt x="25477" y="105339"/>
                  </a:lnTo>
                  <a:lnTo>
                    <a:pt x="12193" y="97651"/>
                  </a:lnTo>
                  <a:lnTo>
                    <a:pt x="0" y="87505"/>
                  </a:lnTo>
                  <a:lnTo>
                    <a:pt x="1420" y="86911"/>
                  </a:lnTo>
                  <a:lnTo>
                    <a:pt x="18908" y="83137"/>
                  </a:lnTo>
                  <a:lnTo>
                    <a:pt x="24608" y="80824"/>
                  </a:lnTo>
                  <a:lnTo>
                    <a:pt x="52858" y="82627"/>
                  </a:lnTo>
                  <a:lnTo>
                    <a:pt x="98759" y="98710"/>
                  </a:lnTo>
                  <a:lnTo>
                    <a:pt x="13126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7"/>
            <p:cNvSpPr/>
            <p:nvPr>
              <p:custDataLst>
                <p:tags r:id="rId71"/>
              </p:custDataLst>
            </p:nvPr>
          </p:nvSpPr>
          <p:spPr>
            <a:xfrm>
              <a:off x="1219200" y="4695975"/>
              <a:ext cx="146354" cy="152251"/>
            </a:xfrm>
            <a:custGeom>
              <a:avLst/>
              <a:gdLst/>
              <a:ahLst/>
              <a:cxnLst/>
              <a:rect l="0" t="0" r="0" b="0"/>
              <a:pathLst>
                <a:path w="146354" h="152251">
                  <a:moveTo>
                    <a:pt x="0" y="18900"/>
                  </a:moveTo>
                  <a:lnTo>
                    <a:pt x="0" y="18900"/>
                  </a:lnTo>
                  <a:lnTo>
                    <a:pt x="15209" y="17842"/>
                  </a:lnTo>
                  <a:lnTo>
                    <a:pt x="54893" y="5643"/>
                  </a:lnTo>
                  <a:lnTo>
                    <a:pt x="94804" y="994"/>
                  </a:lnTo>
                  <a:lnTo>
                    <a:pt x="132703" y="0"/>
                  </a:lnTo>
                  <a:lnTo>
                    <a:pt x="141177" y="2739"/>
                  </a:lnTo>
                  <a:lnTo>
                    <a:pt x="144918" y="4952"/>
                  </a:lnTo>
                  <a:lnTo>
                    <a:pt x="146353" y="7485"/>
                  </a:lnTo>
                  <a:lnTo>
                    <a:pt x="146252" y="10231"/>
                  </a:lnTo>
                  <a:lnTo>
                    <a:pt x="138486" y="27301"/>
                  </a:lnTo>
                  <a:lnTo>
                    <a:pt x="92515" y="69820"/>
                  </a:lnTo>
                  <a:lnTo>
                    <a:pt x="46349" y="115448"/>
                  </a:lnTo>
                  <a:lnTo>
                    <a:pt x="41766" y="122841"/>
                  </a:lnTo>
                  <a:lnTo>
                    <a:pt x="39186" y="132952"/>
                  </a:lnTo>
                  <a:lnTo>
                    <a:pt x="38824" y="136210"/>
                  </a:lnTo>
                  <a:lnTo>
                    <a:pt x="40699" y="138381"/>
                  </a:lnTo>
                  <a:lnTo>
                    <a:pt x="48428" y="140794"/>
                  </a:lnTo>
                  <a:lnTo>
                    <a:pt x="69185" y="145293"/>
                  </a:lnTo>
                  <a:lnTo>
                    <a:pt x="81549" y="149158"/>
                  </a:lnTo>
                  <a:lnTo>
                    <a:pt x="114300" y="15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8"/>
            <p:cNvSpPr/>
            <p:nvPr>
              <p:custDataLst>
                <p:tags r:id="rId72"/>
              </p:custDataLst>
            </p:nvPr>
          </p:nvSpPr>
          <p:spPr>
            <a:xfrm>
              <a:off x="1086242" y="4752975"/>
              <a:ext cx="104384" cy="19013"/>
            </a:xfrm>
            <a:custGeom>
              <a:avLst/>
              <a:gdLst/>
              <a:ahLst/>
              <a:cxnLst/>
              <a:rect l="0" t="0" r="0" b="0"/>
              <a:pathLst>
                <a:path w="104384" h="19013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928" y="15810"/>
                  </a:lnTo>
                  <a:lnTo>
                    <a:pt x="2605" y="16890"/>
                  </a:lnTo>
                  <a:lnTo>
                    <a:pt x="8348" y="18090"/>
                  </a:lnTo>
                  <a:lnTo>
                    <a:pt x="53800" y="19012"/>
                  </a:lnTo>
                  <a:lnTo>
                    <a:pt x="10438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9"/>
            <p:cNvSpPr/>
            <p:nvPr>
              <p:custDataLst>
                <p:tags r:id="rId73"/>
              </p:custDataLst>
            </p:nvPr>
          </p:nvSpPr>
          <p:spPr>
            <a:xfrm>
              <a:off x="1252456" y="4429125"/>
              <a:ext cx="50594" cy="70922"/>
            </a:xfrm>
            <a:custGeom>
              <a:avLst/>
              <a:gdLst/>
              <a:ahLst/>
              <a:cxnLst/>
              <a:rect l="0" t="0" r="0" b="0"/>
              <a:pathLst>
                <a:path w="50594" h="70922">
                  <a:moveTo>
                    <a:pt x="23894" y="0"/>
                  </a:moveTo>
                  <a:lnTo>
                    <a:pt x="23894" y="0"/>
                  </a:lnTo>
                  <a:lnTo>
                    <a:pt x="15693" y="0"/>
                  </a:lnTo>
                  <a:lnTo>
                    <a:pt x="9705" y="5057"/>
                  </a:lnTo>
                  <a:lnTo>
                    <a:pt x="7004" y="13183"/>
                  </a:lnTo>
                  <a:lnTo>
                    <a:pt x="6284" y="18314"/>
                  </a:lnTo>
                  <a:lnTo>
                    <a:pt x="8306" y="26837"/>
                  </a:lnTo>
                  <a:lnTo>
                    <a:pt x="21175" y="49709"/>
                  </a:lnTo>
                  <a:lnTo>
                    <a:pt x="27272" y="53843"/>
                  </a:lnTo>
                  <a:lnTo>
                    <a:pt x="36654" y="56170"/>
                  </a:lnTo>
                  <a:lnTo>
                    <a:pt x="39809" y="55438"/>
                  </a:lnTo>
                  <a:lnTo>
                    <a:pt x="46137" y="51803"/>
                  </a:lnTo>
                  <a:lnTo>
                    <a:pt x="48247" y="49352"/>
                  </a:lnTo>
                  <a:lnTo>
                    <a:pt x="50593" y="43806"/>
                  </a:lnTo>
                  <a:lnTo>
                    <a:pt x="49101" y="40846"/>
                  </a:lnTo>
                  <a:lnTo>
                    <a:pt x="41800" y="34734"/>
                  </a:lnTo>
                  <a:lnTo>
                    <a:pt x="34322" y="31313"/>
                  </a:lnTo>
                  <a:lnTo>
                    <a:pt x="30846" y="30400"/>
                  </a:lnTo>
                  <a:lnTo>
                    <a:pt x="21339" y="32208"/>
                  </a:lnTo>
                  <a:lnTo>
                    <a:pt x="15841" y="34173"/>
                  </a:lnTo>
                  <a:lnTo>
                    <a:pt x="12175" y="36540"/>
                  </a:lnTo>
                  <a:lnTo>
                    <a:pt x="753" y="51012"/>
                  </a:lnTo>
                  <a:lnTo>
                    <a:pt x="0" y="54116"/>
                  </a:lnTo>
                  <a:lnTo>
                    <a:pt x="556" y="57245"/>
                  </a:lnTo>
                  <a:lnTo>
                    <a:pt x="6396" y="66703"/>
                  </a:lnTo>
                  <a:lnTo>
                    <a:pt x="9054" y="69869"/>
                  </a:lnTo>
                  <a:lnTo>
                    <a:pt x="11884" y="70921"/>
                  </a:lnTo>
                  <a:lnTo>
                    <a:pt x="14829" y="70564"/>
                  </a:lnTo>
                  <a:lnTo>
                    <a:pt x="24030" y="67827"/>
                  </a:lnTo>
                  <a:lnTo>
                    <a:pt x="27160" y="67443"/>
                  </a:lnTo>
                  <a:lnTo>
                    <a:pt x="33459" y="64194"/>
                  </a:lnTo>
                  <a:lnTo>
                    <a:pt x="36621" y="61846"/>
                  </a:lnTo>
                  <a:lnTo>
                    <a:pt x="37670" y="59223"/>
                  </a:lnTo>
                  <a:lnTo>
                    <a:pt x="37311" y="56415"/>
                  </a:lnTo>
                  <a:lnTo>
                    <a:pt x="35149" y="50473"/>
                  </a:lnTo>
                  <a:lnTo>
                    <a:pt x="34188" y="44305"/>
                  </a:lnTo>
                  <a:lnTo>
                    <a:pt x="32873" y="42237"/>
                  </a:lnTo>
                  <a:lnTo>
                    <a:pt x="30939" y="40858"/>
                  </a:lnTo>
                  <a:lnTo>
                    <a:pt x="28590" y="39939"/>
                  </a:lnTo>
                  <a:lnTo>
                    <a:pt x="20337" y="41739"/>
                  </a:lnTo>
                  <a:lnTo>
                    <a:pt x="4844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50"/>
            <p:cNvSpPr/>
            <p:nvPr>
              <p:custDataLst>
                <p:tags r:id="rId74"/>
              </p:custDataLst>
            </p:nvPr>
          </p:nvSpPr>
          <p:spPr>
            <a:xfrm>
              <a:off x="3810000" y="4972050"/>
              <a:ext cx="180976" cy="276226"/>
            </a:xfrm>
            <a:custGeom>
              <a:avLst/>
              <a:gdLst/>
              <a:ahLst/>
              <a:cxnLst/>
              <a:rect l="0" t="0" r="0" b="0"/>
              <a:pathLst>
                <a:path w="180976" h="276226">
                  <a:moveTo>
                    <a:pt x="180975" y="0"/>
                  </a:moveTo>
                  <a:lnTo>
                    <a:pt x="180975" y="0"/>
                  </a:lnTo>
                  <a:lnTo>
                    <a:pt x="170862" y="5056"/>
                  </a:lnTo>
                  <a:lnTo>
                    <a:pt x="163075" y="13183"/>
                  </a:lnTo>
                  <a:lnTo>
                    <a:pt x="152741" y="32481"/>
                  </a:lnTo>
                  <a:lnTo>
                    <a:pt x="145143" y="48303"/>
                  </a:lnTo>
                  <a:lnTo>
                    <a:pt x="111881" y="92334"/>
                  </a:lnTo>
                  <a:lnTo>
                    <a:pt x="76781" y="138261"/>
                  </a:lnTo>
                  <a:lnTo>
                    <a:pt x="48367" y="175556"/>
                  </a:lnTo>
                  <a:lnTo>
                    <a:pt x="22372" y="22306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1"/>
            <p:cNvSpPr/>
            <p:nvPr>
              <p:custDataLst>
                <p:tags r:id="rId75"/>
              </p:custDataLst>
            </p:nvPr>
          </p:nvSpPr>
          <p:spPr>
            <a:xfrm>
              <a:off x="3954856" y="5124450"/>
              <a:ext cx="131370" cy="71716"/>
            </a:xfrm>
            <a:custGeom>
              <a:avLst/>
              <a:gdLst/>
              <a:ahLst/>
              <a:cxnLst/>
              <a:rect l="0" t="0" r="0" b="0"/>
              <a:pathLst>
                <a:path w="131370" h="71716">
                  <a:moveTo>
                    <a:pt x="7544" y="0"/>
                  </a:moveTo>
                  <a:lnTo>
                    <a:pt x="7544" y="0"/>
                  </a:lnTo>
                  <a:lnTo>
                    <a:pt x="21733" y="0"/>
                  </a:lnTo>
                  <a:lnTo>
                    <a:pt x="35267" y="5056"/>
                  </a:lnTo>
                  <a:lnTo>
                    <a:pt x="38726" y="7604"/>
                  </a:lnTo>
                  <a:lnTo>
                    <a:pt x="42569" y="13257"/>
                  </a:lnTo>
                  <a:lnTo>
                    <a:pt x="44733" y="22390"/>
                  </a:lnTo>
                  <a:lnTo>
                    <a:pt x="43979" y="25510"/>
                  </a:lnTo>
                  <a:lnTo>
                    <a:pt x="40318" y="31798"/>
                  </a:lnTo>
                  <a:lnTo>
                    <a:pt x="15029" y="59005"/>
                  </a:lnTo>
                  <a:lnTo>
                    <a:pt x="8049" y="63266"/>
                  </a:lnTo>
                  <a:lnTo>
                    <a:pt x="4705" y="64402"/>
                  </a:lnTo>
                  <a:lnTo>
                    <a:pt x="2476" y="66219"/>
                  </a:lnTo>
                  <a:lnTo>
                    <a:pt x="0" y="71058"/>
                  </a:lnTo>
                  <a:lnTo>
                    <a:pt x="2514" y="71715"/>
                  </a:lnTo>
                  <a:lnTo>
                    <a:pt x="42446" y="67256"/>
                  </a:lnTo>
                  <a:lnTo>
                    <a:pt x="79033" y="65789"/>
                  </a:lnTo>
                  <a:lnTo>
                    <a:pt x="131369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2"/>
            <p:cNvSpPr/>
            <p:nvPr>
              <p:custDataLst>
                <p:tags r:id="rId76"/>
              </p:custDataLst>
            </p:nvPr>
          </p:nvSpPr>
          <p:spPr>
            <a:xfrm>
              <a:off x="3747618" y="5000625"/>
              <a:ext cx="148108" cy="95251"/>
            </a:xfrm>
            <a:custGeom>
              <a:avLst/>
              <a:gdLst/>
              <a:ahLst/>
              <a:cxnLst/>
              <a:rect l="0" t="0" r="0" b="0"/>
              <a:pathLst>
                <a:path w="148108" h="95251">
                  <a:moveTo>
                    <a:pt x="148107" y="0"/>
                  </a:moveTo>
                  <a:lnTo>
                    <a:pt x="148107" y="0"/>
                  </a:lnTo>
                  <a:lnTo>
                    <a:pt x="137994" y="0"/>
                  </a:lnTo>
                  <a:lnTo>
                    <a:pt x="135015" y="1058"/>
                  </a:lnTo>
                  <a:lnTo>
                    <a:pt x="133029" y="2822"/>
                  </a:lnTo>
                  <a:lnTo>
                    <a:pt x="130822" y="7604"/>
                  </a:lnTo>
                  <a:lnTo>
                    <a:pt x="129842" y="13257"/>
                  </a:lnTo>
                  <a:lnTo>
                    <a:pt x="102097" y="51205"/>
                  </a:lnTo>
                  <a:lnTo>
                    <a:pt x="79088" y="68911"/>
                  </a:lnTo>
                  <a:lnTo>
                    <a:pt x="52162" y="80273"/>
                  </a:lnTo>
                  <a:lnTo>
                    <a:pt x="25135" y="83051"/>
                  </a:lnTo>
                  <a:lnTo>
                    <a:pt x="0" y="77312"/>
                  </a:lnTo>
                  <a:lnTo>
                    <a:pt x="686" y="75883"/>
                  </a:lnTo>
                  <a:lnTo>
                    <a:pt x="17542" y="63040"/>
                  </a:lnTo>
                  <a:lnTo>
                    <a:pt x="22964" y="62135"/>
                  </a:lnTo>
                  <a:lnTo>
                    <a:pt x="70511" y="67196"/>
                  </a:lnTo>
                  <a:lnTo>
                    <a:pt x="103173" y="82874"/>
                  </a:lnTo>
                  <a:lnTo>
                    <a:pt x="11953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3"/>
            <p:cNvSpPr/>
            <p:nvPr>
              <p:custDataLst>
                <p:tags r:id="rId77"/>
              </p:custDataLst>
            </p:nvPr>
          </p:nvSpPr>
          <p:spPr>
            <a:xfrm>
              <a:off x="3614012" y="4840049"/>
              <a:ext cx="186464" cy="160272"/>
            </a:xfrm>
            <a:custGeom>
              <a:avLst/>
              <a:gdLst/>
              <a:ahLst/>
              <a:cxnLst/>
              <a:rect l="0" t="0" r="0" b="0"/>
              <a:pathLst>
                <a:path w="186464" h="160272">
                  <a:moveTo>
                    <a:pt x="5488" y="8176"/>
                  </a:moveTo>
                  <a:lnTo>
                    <a:pt x="5488" y="8176"/>
                  </a:lnTo>
                  <a:lnTo>
                    <a:pt x="5488" y="13232"/>
                  </a:lnTo>
                  <a:lnTo>
                    <a:pt x="2666" y="18537"/>
                  </a:lnTo>
                  <a:lnTo>
                    <a:pt x="431" y="21433"/>
                  </a:lnTo>
                  <a:lnTo>
                    <a:pt x="0" y="23364"/>
                  </a:lnTo>
                  <a:lnTo>
                    <a:pt x="771" y="24651"/>
                  </a:lnTo>
                  <a:lnTo>
                    <a:pt x="2344" y="25509"/>
                  </a:lnTo>
                  <a:lnTo>
                    <a:pt x="44985" y="13818"/>
                  </a:lnTo>
                  <a:lnTo>
                    <a:pt x="87451" y="8232"/>
                  </a:lnTo>
                  <a:lnTo>
                    <a:pt x="130281" y="122"/>
                  </a:lnTo>
                  <a:lnTo>
                    <a:pt x="165488" y="0"/>
                  </a:lnTo>
                  <a:lnTo>
                    <a:pt x="176435" y="3837"/>
                  </a:lnTo>
                  <a:lnTo>
                    <a:pt x="177661" y="7400"/>
                  </a:lnTo>
                  <a:lnTo>
                    <a:pt x="176362" y="11892"/>
                  </a:lnTo>
                  <a:lnTo>
                    <a:pt x="159067" y="34310"/>
                  </a:lnTo>
                  <a:lnTo>
                    <a:pt x="116794" y="65423"/>
                  </a:lnTo>
                  <a:lnTo>
                    <a:pt x="103641" y="78069"/>
                  </a:lnTo>
                  <a:lnTo>
                    <a:pt x="63525" y="103435"/>
                  </a:lnTo>
                  <a:lnTo>
                    <a:pt x="17474" y="139675"/>
                  </a:lnTo>
                  <a:lnTo>
                    <a:pt x="10815" y="148817"/>
                  </a:lnTo>
                  <a:lnTo>
                    <a:pt x="9039" y="152737"/>
                  </a:lnTo>
                  <a:lnTo>
                    <a:pt x="11030" y="155350"/>
                  </a:lnTo>
                  <a:lnTo>
                    <a:pt x="21710" y="158254"/>
                  </a:lnTo>
                  <a:lnTo>
                    <a:pt x="61625" y="160271"/>
                  </a:lnTo>
                  <a:lnTo>
                    <a:pt x="108181" y="155459"/>
                  </a:lnTo>
                  <a:lnTo>
                    <a:pt x="147952" y="151922"/>
                  </a:lnTo>
                  <a:lnTo>
                    <a:pt x="186463" y="151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4"/>
            <p:cNvSpPr/>
            <p:nvPr>
              <p:custDataLst>
                <p:tags r:id="rId78"/>
              </p:custDataLst>
            </p:nvPr>
          </p:nvSpPr>
          <p:spPr>
            <a:xfrm>
              <a:off x="3803812" y="4438650"/>
              <a:ext cx="66631" cy="121359"/>
            </a:xfrm>
            <a:custGeom>
              <a:avLst/>
              <a:gdLst/>
              <a:ahLst/>
              <a:cxnLst/>
              <a:rect l="0" t="0" r="0" b="0"/>
              <a:pathLst>
                <a:path w="66631" h="121359">
                  <a:moveTo>
                    <a:pt x="44288" y="0"/>
                  </a:moveTo>
                  <a:lnTo>
                    <a:pt x="44288" y="0"/>
                  </a:lnTo>
                  <a:lnTo>
                    <a:pt x="22829" y="13257"/>
                  </a:lnTo>
                  <a:lnTo>
                    <a:pt x="18876" y="22120"/>
                  </a:lnTo>
                  <a:lnTo>
                    <a:pt x="10642" y="56692"/>
                  </a:lnTo>
                  <a:lnTo>
                    <a:pt x="12753" y="66824"/>
                  </a:lnTo>
                  <a:lnTo>
                    <a:pt x="19893" y="78479"/>
                  </a:lnTo>
                  <a:lnTo>
                    <a:pt x="23791" y="80893"/>
                  </a:lnTo>
                  <a:lnTo>
                    <a:pt x="33767" y="83577"/>
                  </a:lnTo>
                  <a:lnTo>
                    <a:pt x="38333" y="83236"/>
                  </a:lnTo>
                  <a:lnTo>
                    <a:pt x="46227" y="80032"/>
                  </a:lnTo>
                  <a:lnTo>
                    <a:pt x="53264" y="72258"/>
                  </a:lnTo>
                  <a:lnTo>
                    <a:pt x="56622" y="67223"/>
                  </a:lnTo>
                  <a:lnTo>
                    <a:pt x="61348" y="44965"/>
                  </a:lnTo>
                  <a:lnTo>
                    <a:pt x="59632" y="33037"/>
                  </a:lnTo>
                  <a:lnTo>
                    <a:pt x="57692" y="28375"/>
                  </a:lnTo>
                  <a:lnTo>
                    <a:pt x="53224" y="25267"/>
                  </a:lnTo>
                  <a:lnTo>
                    <a:pt x="39793" y="21813"/>
                  </a:lnTo>
                  <a:lnTo>
                    <a:pt x="28885" y="23101"/>
                  </a:lnTo>
                  <a:lnTo>
                    <a:pt x="19450" y="28258"/>
                  </a:lnTo>
                  <a:lnTo>
                    <a:pt x="8202" y="37607"/>
                  </a:lnTo>
                  <a:lnTo>
                    <a:pt x="1791" y="51639"/>
                  </a:lnTo>
                  <a:lnTo>
                    <a:pt x="0" y="67401"/>
                  </a:lnTo>
                  <a:lnTo>
                    <a:pt x="5164" y="101278"/>
                  </a:lnTo>
                  <a:lnTo>
                    <a:pt x="8680" y="106677"/>
                  </a:lnTo>
                  <a:lnTo>
                    <a:pt x="21054" y="115498"/>
                  </a:lnTo>
                  <a:lnTo>
                    <a:pt x="40814" y="121358"/>
                  </a:lnTo>
                  <a:lnTo>
                    <a:pt x="50858" y="119907"/>
                  </a:lnTo>
                  <a:lnTo>
                    <a:pt x="55018" y="118038"/>
                  </a:lnTo>
                  <a:lnTo>
                    <a:pt x="57791" y="115733"/>
                  </a:lnTo>
                  <a:lnTo>
                    <a:pt x="60873" y="110351"/>
                  </a:lnTo>
                  <a:lnTo>
                    <a:pt x="60636" y="107434"/>
                  </a:lnTo>
                  <a:lnTo>
                    <a:pt x="57551" y="101371"/>
                  </a:lnTo>
                  <a:lnTo>
                    <a:pt x="40401" y="83367"/>
                  </a:lnTo>
                  <a:lnTo>
                    <a:pt x="32683" y="79385"/>
                  </a:lnTo>
                  <a:lnTo>
                    <a:pt x="22387" y="77144"/>
                  </a:lnTo>
                  <a:lnTo>
                    <a:pt x="15857" y="79442"/>
                  </a:lnTo>
                  <a:lnTo>
                    <a:pt x="12634" y="81536"/>
                  </a:lnTo>
                  <a:lnTo>
                    <a:pt x="11544" y="82933"/>
                  </a:lnTo>
                  <a:lnTo>
                    <a:pt x="11875" y="83863"/>
                  </a:lnTo>
                  <a:lnTo>
                    <a:pt x="13155" y="84484"/>
                  </a:lnTo>
                  <a:lnTo>
                    <a:pt x="25068" y="85357"/>
                  </a:lnTo>
                  <a:lnTo>
                    <a:pt x="33276" y="82739"/>
                  </a:lnTo>
                  <a:lnTo>
                    <a:pt x="56988" y="70515"/>
                  </a:lnTo>
                  <a:lnTo>
                    <a:pt x="66630" y="67813"/>
                  </a:lnTo>
                  <a:lnTo>
                    <a:pt x="63338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5"/>
            <p:cNvSpPr/>
            <p:nvPr>
              <p:custDataLst>
                <p:tags r:id="rId79"/>
              </p:custDataLst>
            </p:nvPr>
          </p:nvSpPr>
          <p:spPr>
            <a:xfrm>
              <a:off x="2581809" y="4610100"/>
              <a:ext cx="130328" cy="146934"/>
            </a:xfrm>
            <a:custGeom>
              <a:avLst/>
              <a:gdLst/>
              <a:ahLst/>
              <a:cxnLst/>
              <a:rect l="0" t="0" r="0" b="0"/>
              <a:pathLst>
                <a:path w="130328" h="146934">
                  <a:moveTo>
                    <a:pt x="75666" y="9525"/>
                  </a:moveTo>
                  <a:lnTo>
                    <a:pt x="75666" y="9525"/>
                  </a:lnTo>
                  <a:lnTo>
                    <a:pt x="45075" y="9525"/>
                  </a:lnTo>
                  <a:lnTo>
                    <a:pt x="35259" y="15170"/>
                  </a:lnTo>
                  <a:lnTo>
                    <a:pt x="25957" y="23676"/>
                  </a:lnTo>
                  <a:lnTo>
                    <a:pt x="8590" y="60708"/>
                  </a:lnTo>
                  <a:lnTo>
                    <a:pt x="1268" y="85840"/>
                  </a:lnTo>
                  <a:lnTo>
                    <a:pt x="0" y="102575"/>
                  </a:lnTo>
                  <a:lnTo>
                    <a:pt x="4681" y="125995"/>
                  </a:lnTo>
                  <a:lnTo>
                    <a:pt x="9897" y="135373"/>
                  </a:lnTo>
                  <a:lnTo>
                    <a:pt x="12770" y="137874"/>
                  </a:lnTo>
                  <a:lnTo>
                    <a:pt x="37039" y="146450"/>
                  </a:lnTo>
                  <a:lnTo>
                    <a:pt x="56382" y="146933"/>
                  </a:lnTo>
                  <a:lnTo>
                    <a:pt x="74504" y="142562"/>
                  </a:lnTo>
                  <a:lnTo>
                    <a:pt x="89613" y="133564"/>
                  </a:lnTo>
                  <a:lnTo>
                    <a:pt x="124416" y="95021"/>
                  </a:lnTo>
                  <a:lnTo>
                    <a:pt x="129082" y="81390"/>
                  </a:lnTo>
                  <a:lnTo>
                    <a:pt x="130327" y="73310"/>
                  </a:lnTo>
                  <a:lnTo>
                    <a:pt x="126065" y="55866"/>
                  </a:lnTo>
                  <a:lnTo>
                    <a:pt x="121966" y="46769"/>
                  </a:lnTo>
                  <a:lnTo>
                    <a:pt x="108944" y="33839"/>
                  </a:lnTo>
                  <a:lnTo>
                    <a:pt x="66564" y="13393"/>
                  </a:lnTo>
                  <a:lnTo>
                    <a:pt x="375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6"/>
            <p:cNvSpPr/>
            <p:nvPr>
              <p:custDataLst>
                <p:tags r:id="rId80"/>
              </p:custDataLst>
            </p:nvPr>
          </p:nvSpPr>
          <p:spPr>
            <a:xfrm>
              <a:off x="2596066" y="4412078"/>
              <a:ext cx="105168" cy="64673"/>
            </a:xfrm>
            <a:custGeom>
              <a:avLst/>
              <a:gdLst/>
              <a:ahLst/>
              <a:cxnLst/>
              <a:rect l="0" t="0" r="0" b="0"/>
              <a:pathLst>
                <a:path w="105168" h="64673">
                  <a:moveTo>
                    <a:pt x="42359" y="36097"/>
                  </a:moveTo>
                  <a:lnTo>
                    <a:pt x="42359" y="36097"/>
                  </a:lnTo>
                  <a:lnTo>
                    <a:pt x="19693" y="36097"/>
                  </a:lnTo>
                  <a:lnTo>
                    <a:pt x="13588" y="38919"/>
                  </a:lnTo>
                  <a:lnTo>
                    <a:pt x="1045" y="49354"/>
                  </a:lnTo>
                  <a:lnTo>
                    <a:pt x="0" y="52344"/>
                  </a:lnTo>
                  <a:lnTo>
                    <a:pt x="361" y="55395"/>
                  </a:lnTo>
                  <a:lnTo>
                    <a:pt x="3489" y="62840"/>
                  </a:lnTo>
                  <a:lnTo>
                    <a:pt x="38907" y="64511"/>
                  </a:lnTo>
                  <a:lnTo>
                    <a:pt x="51761" y="58956"/>
                  </a:lnTo>
                  <a:lnTo>
                    <a:pt x="72203" y="43199"/>
                  </a:lnTo>
                  <a:lnTo>
                    <a:pt x="76790" y="33609"/>
                  </a:lnTo>
                  <a:lnTo>
                    <a:pt x="79734" y="15262"/>
                  </a:lnTo>
                  <a:lnTo>
                    <a:pt x="77859" y="11624"/>
                  </a:lnTo>
                  <a:lnTo>
                    <a:pt x="70132" y="4759"/>
                  </a:lnTo>
                  <a:lnTo>
                    <a:pt x="59641" y="1003"/>
                  </a:lnTo>
                  <a:lnTo>
                    <a:pt x="53880" y="0"/>
                  </a:lnTo>
                  <a:lnTo>
                    <a:pt x="41835" y="1710"/>
                  </a:lnTo>
                  <a:lnTo>
                    <a:pt x="25976" y="8622"/>
                  </a:lnTo>
                  <a:lnTo>
                    <a:pt x="21912" y="11430"/>
                  </a:lnTo>
                  <a:lnTo>
                    <a:pt x="20261" y="15419"/>
                  </a:lnTo>
                  <a:lnTo>
                    <a:pt x="21249" y="25496"/>
                  </a:lnTo>
                  <a:lnTo>
                    <a:pt x="22994" y="29029"/>
                  </a:lnTo>
                  <a:lnTo>
                    <a:pt x="25216" y="31385"/>
                  </a:lnTo>
                  <a:lnTo>
                    <a:pt x="27755" y="32956"/>
                  </a:lnTo>
                  <a:lnTo>
                    <a:pt x="46498" y="35166"/>
                  </a:lnTo>
                  <a:lnTo>
                    <a:pt x="87707" y="28435"/>
                  </a:lnTo>
                  <a:lnTo>
                    <a:pt x="94816" y="27814"/>
                  </a:lnTo>
                  <a:lnTo>
                    <a:pt x="99556" y="25283"/>
                  </a:lnTo>
                  <a:lnTo>
                    <a:pt x="102715" y="21480"/>
                  </a:lnTo>
                  <a:lnTo>
                    <a:pt x="104821" y="16827"/>
                  </a:lnTo>
                  <a:lnTo>
                    <a:pt x="105167" y="13725"/>
                  </a:lnTo>
                  <a:lnTo>
                    <a:pt x="104340" y="11658"/>
                  </a:lnTo>
                  <a:lnTo>
                    <a:pt x="102730" y="10279"/>
                  </a:lnTo>
                  <a:lnTo>
                    <a:pt x="90350" y="8339"/>
                  </a:lnTo>
                  <a:lnTo>
                    <a:pt x="60658" y="15288"/>
                  </a:lnTo>
                  <a:lnTo>
                    <a:pt x="26803" y="29933"/>
                  </a:lnTo>
                  <a:lnTo>
                    <a:pt x="19570" y="36180"/>
                  </a:lnTo>
                  <a:lnTo>
                    <a:pt x="17642" y="39327"/>
                  </a:lnTo>
                  <a:lnTo>
                    <a:pt x="17414" y="42484"/>
                  </a:lnTo>
                  <a:lnTo>
                    <a:pt x="19984" y="48813"/>
                  </a:lnTo>
                  <a:lnTo>
                    <a:pt x="24267" y="49866"/>
                  </a:lnTo>
                  <a:lnTo>
                    <a:pt x="64250" y="45075"/>
                  </a:lnTo>
                  <a:lnTo>
                    <a:pt x="77136" y="40793"/>
                  </a:lnTo>
                  <a:lnTo>
                    <a:pt x="87096" y="32539"/>
                  </a:lnTo>
                  <a:lnTo>
                    <a:pt x="97057" y="20107"/>
                  </a:lnTo>
                  <a:lnTo>
                    <a:pt x="95597" y="12763"/>
                  </a:lnTo>
                  <a:lnTo>
                    <a:pt x="93726" y="7841"/>
                  </a:lnTo>
                  <a:lnTo>
                    <a:pt x="89304" y="5618"/>
                  </a:lnTo>
                  <a:lnTo>
                    <a:pt x="55596" y="7062"/>
                  </a:lnTo>
                  <a:lnTo>
                    <a:pt x="42598" y="12962"/>
                  </a:lnTo>
                  <a:lnTo>
                    <a:pt x="22063" y="28940"/>
                  </a:lnTo>
                  <a:lnTo>
                    <a:pt x="20361" y="32384"/>
                  </a:lnTo>
                  <a:lnTo>
                    <a:pt x="20286" y="35738"/>
                  </a:lnTo>
                  <a:lnTo>
                    <a:pt x="21293" y="39033"/>
                  </a:lnTo>
                  <a:lnTo>
                    <a:pt x="42359" y="64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7"/>
            <p:cNvSpPr/>
            <p:nvPr>
              <p:custDataLst>
                <p:tags r:id="rId81"/>
              </p:custDataLst>
            </p:nvPr>
          </p:nvSpPr>
          <p:spPr>
            <a:xfrm>
              <a:off x="714375" y="2971992"/>
              <a:ext cx="4029076" cy="1447609"/>
            </a:xfrm>
            <a:custGeom>
              <a:avLst/>
              <a:gdLst/>
              <a:ahLst/>
              <a:cxnLst/>
              <a:rect l="0" t="0" r="0" b="0"/>
              <a:pathLst>
                <a:path w="4029076" h="1447609">
                  <a:moveTo>
                    <a:pt x="0" y="1361883"/>
                  </a:moveTo>
                  <a:lnTo>
                    <a:pt x="0" y="1361883"/>
                  </a:lnTo>
                  <a:lnTo>
                    <a:pt x="5057" y="1361883"/>
                  </a:lnTo>
                  <a:lnTo>
                    <a:pt x="10361" y="1359061"/>
                  </a:lnTo>
                  <a:lnTo>
                    <a:pt x="13257" y="1356827"/>
                  </a:lnTo>
                  <a:lnTo>
                    <a:pt x="16476" y="1351522"/>
                  </a:lnTo>
                  <a:lnTo>
                    <a:pt x="17334" y="1348626"/>
                  </a:lnTo>
                  <a:lnTo>
                    <a:pt x="18964" y="1346695"/>
                  </a:lnTo>
                  <a:lnTo>
                    <a:pt x="38281" y="1335520"/>
                  </a:lnTo>
                  <a:lnTo>
                    <a:pt x="82908" y="1324752"/>
                  </a:lnTo>
                  <a:lnTo>
                    <a:pt x="121270" y="1321152"/>
                  </a:lnTo>
                  <a:lnTo>
                    <a:pt x="158346" y="1316301"/>
                  </a:lnTo>
                  <a:lnTo>
                    <a:pt x="204374" y="1309605"/>
                  </a:lnTo>
                  <a:lnTo>
                    <a:pt x="251777" y="1302552"/>
                  </a:lnTo>
                  <a:lnTo>
                    <a:pt x="294209" y="1296659"/>
                  </a:lnTo>
                  <a:lnTo>
                    <a:pt x="333647" y="1290582"/>
                  </a:lnTo>
                  <a:lnTo>
                    <a:pt x="373790" y="1282078"/>
                  </a:lnTo>
                  <a:lnTo>
                    <a:pt x="413246" y="1269723"/>
                  </a:lnTo>
                  <a:lnTo>
                    <a:pt x="453819" y="1260258"/>
                  </a:lnTo>
                  <a:lnTo>
                    <a:pt x="498297" y="1250751"/>
                  </a:lnTo>
                  <a:lnTo>
                    <a:pt x="536640" y="1241231"/>
                  </a:lnTo>
                  <a:lnTo>
                    <a:pt x="581661" y="1225358"/>
                  </a:lnTo>
                  <a:lnTo>
                    <a:pt x="626839" y="1206661"/>
                  </a:lnTo>
                  <a:lnTo>
                    <a:pt x="668979" y="1188582"/>
                  </a:lnTo>
                  <a:lnTo>
                    <a:pt x="710778" y="1167215"/>
                  </a:lnTo>
                  <a:lnTo>
                    <a:pt x="750079" y="1142612"/>
                  </a:lnTo>
                  <a:lnTo>
                    <a:pt x="789865" y="1123699"/>
                  </a:lnTo>
                  <a:lnTo>
                    <a:pt x="831122" y="1098347"/>
                  </a:lnTo>
                  <a:lnTo>
                    <a:pt x="873800" y="1066607"/>
                  </a:lnTo>
                  <a:lnTo>
                    <a:pt x="915325" y="1028312"/>
                  </a:lnTo>
                  <a:lnTo>
                    <a:pt x="957090" y="993976"/>
                  </a:lnTo>
                  <a:lnTo>
                    <a:pt x="1000729" y="954345"/>
                  </a:lnTo>
                  <a:lnTo>
                    <a:pt x="1023235" y="933862"/>
                  </a:lnTo>
                  <a:lnTo>
                    <a:pt x="1058006" y="893983"/>
                  </a:lnTo>
                  <a:lnTo>
                    <a:pt x="1088189" y="854004"/>
                  </a:lnTo>
                  <a:lnTo>
                    <a:pt x="1119633" y="812794"/>
                  </a:lnTo>
                  <a:lnTo>
                    <a:pt x="1149618" y="767516"/>
                  </a:lnTo>
                  <a:lnTo>
                    <a:pt x="1183957" y="720383"/>
                  </a:lnTo>
                  <a:lnTo>
                    <a:pt x="1214951" y="674979"/>
                  </a:lnTo>
                  <a:lnTo>
                    <a:pt x="1245647" y="632873"/>
                  </a:lnTo>
                  <a:lnTo>
                    <a:pt x="1276736" y="586680"/>
                  </a:lnTo>
                  <a:lnTo>
                    <a:pt x="1305824" y="543928"/>
                  </a:lnTo>
                  <a:lnTo>
                    <a:pt x="1333050" y="500361"/>
                  </a:lnTo>
                  <a:lnTo>
                    <a:pt x="1363868" y="460633"/>
                  </a:lnTo>
                  <a:lnTo>
                    <a:pt x="1392925" y="414136"/>
                  </a:lnTo>
                  <a:lnTo>
                    <a:pt x="1419047" y="376730"/>
                  </a:lnTo>
                  <a:lnTo>
                    <a:pt x="1449646" y="334259"/>
                  </a:lnTo>
                  <a:lnTo>
                    <a:pt x="1477768" y="290417"/>
                  </a:lnTo>
                  <a:lnTo>
                    <a:pt x="1507107" y="248418"/>
                  </a:lnTo>
                  <a:lnTo>
                    <a:pt x="1545887" y="206794"/>
                  </a:lnTo>
                  <a:lnTo>
                    <a:pt x="1580687" y="164218"/>
                  </a:lnTo>
                  <a:lnTo>
                    <a:pt x="1620444" y="129252"/>
                  </a:lnTo>
                  <a:lnTo>
                    <a:pt x="1664471" y="89816"/>
                  </a:lnTo>
                  <a:lnTo>
                    <a:pt x="1711641" y="60148"/>
                  </a:lnTo>
                  <a:lnTo>
                    <a:pt x="1751722" y="40106"/>
                  </a:lnTo>
                  <a:lnTo>
                    <a:pt x="1795583" y="25642"/>
                  </a:lnTo>
                  <a:lnTo>
                    <a:pt x="1834983" y="16929"/>
                  </a:lnTo>
                  <a:lnTo>
                    <a:pt x="1880821" y="10834"/>
                  </a:lnTo>
                  <a:lnTo>
                    <a:pt x="1918608" y="3084"/>
                  </a:lnTo>
                  <a:lnTo>
                    <a:pt x="1957833" y="778"/>
                  </a:lnTo>
                  <a:lnTo>
                    <a:pt x="2003905" y="0"/>
                  </a:lnTo>
                  <a:lnTo>
                    <a:pt x="2044129" y="4903"/>
                  </a:lnTo>
                  <a:lnTo>
                    <a:pt x="2080806" y="9517"/>
                  </a:lnTo>
                  <a:lnTo>
                    <a:pt x="2118780" y="17736"/>
                  </a:lnTo>
                  <a:lnTo>
                    <a:pt x="2161129" y="33296"/>
                  </a:lnTo>
                  <a:lnTo>
                    <a:pt x="2193262" y="42186"/>
                  </a:lnTo>
                  <a:lnTo>
                    <a:pt x="2236990" y="59097"/>
                  </a:lnTo>
                  <a:lnTo>
                    <a:pt x="2281689" y="79174"/>
                  </a:lnTo>
                  <a:lnTo>
                    <a:pt x="2313096" y="97251"/>
                  </a:lnTo>
                  <a:lnTo>
                    <a:pt x="2355367" y="125811"/>
                  </a:lnTo>
                  <a:lnTo>
                    <a:pt x="2399700" y="154385"/>
                  </a:lnTo>
                  <a:lnTo>
                    <a:pt x="2440634" y="190791"/>
                  </a:lnTo>
                  <a:lnTo>
                    <a:pt x="2481449" y="218352"/>
                  </a:lnTo>
                  <a:lnTo>
                    <a:pt x="2524777" y="252680"/>
                  </a:lnTo>
                  <a:lnTo>
                    <a:pt x="2562354" y="293919"/>
                  </a:lnTo>
                  <a:lnTo>
                    <a:pt x="2607449" y="340232"/>
                  </a:lnTo>
                  <a:lnTo>
                    <a:pt x="2638527" y="386453"/>
                  </a:lnTo>
                  <a:lnTo>
                    <a:pt x="2669130" y="428118"/>
                  </a:lnTo>
                  <a:lnTo>
                    <a:pt x="2699634" y="470460"/>
                  </a:lnTo>
                  <a:lnTo>
                    <a:pt x="2727147" y="508231"/>
                  </a:lnTo>
                  <a:lnTo>
                    <a:pt x="2750791" y="543799"/>
                  </a:lnTo>
                  <a:lnTo>
                    <a:pt x="2777742" y="583631"/>
                  </a:lnTo>
                  <a:lnTo>
                    <a:pt x="2809825" y="626004"/>
                  </a:lnTo>
                  <a:lnTo>
                    <a:pt x="2840322" y="663486"/>
                  </a:lnTo>
                  <a:lnTo>
                    <a:pt x="2883499" y="710956"/>
                  </a:lnTo>
                  <a:lnTo>
                    <a:pt x="2916022" y="749058"/>
                  </a:lnTo>
                  <a:lnTo>
                    <a:pt x="2959634" y="796661"/>
                  </a:lnTo>
                  <a:lnTo>
                    <a:pt x="3001282" y="838835"/>
                  </a:lnTo>
                  <a:lnTo>
                    <a:pt x="3043063" y="880685"/>
                  </a:lnTo>
                  <a:lnTo>
                    <a:pt x="3077482" y="921658"/>
                  </a:lnTo>
                  <a:lnTo>
                    <a:pt x="3119263" y="966028"/>
                  </a:lnTo>
                  <a:lnTo>
                    <a:pt x="3153682" y="1007308"/>
                  </a:lnTo>
                  <a:lnTo>
                    <a:pt x="3195463" y="1051743"/>
                  </a:lnTo>
                  <a:lnTo>
                    <a:pt x="3236282" y="1092912"/>
                  </a:lnTo>
                  <a:lnTo>
                    <a:pt x="3277562" y="1134238"/>
                  </a:lnTo>
                  <a:lnTo>
                    <a:pt x="3317713" y="1168749"/>
                  </a:lnTo>
                  <a:lnTo>
                    <a:pt x="3355982" y="1196263"/>
                  </a:lnTo>
                  <a:lnTo>
                    <a:pt x="3399133" y="1222080"/>
                  </a:lnTo>
                  <a:lnTo>
                    <a:pt x="3442777" y="1244741"/>
                  </a:lnTo>
                  <a:lnTo>
                    <a:pt x="3487577" y="1264778"/>
                  </a:lnTo>
                  <a:lnTo>
                    <a:pt x="3534695" y="1285021"/>
                  </a:lnTo>
                  <a:lnTo>
                    <a:pt x="3574975" y="1301471"/>
                  </a:lnTo>
                  <a:lnTo>
                    <a:pt x="3614852" y="1317422"/>
                  </a:lnTo>
                  <a:lnTo>
                    <a:pt x="3655164" y="1326955"/>
                  </a:lnTo>
                  <a:lnTo>
                    <a:pt x="3692156" y="1336482"/>
                  </a:lnTo>
                  <a:lnTo>
                    <a:pt x="3732042" y="1349183"/>
                  </a:lnTo>
                  <a:lnTo>
                    <a:pt x="3773132" y="1365058"/>
                  </a:lnTo>
                  <a:lnTo>
                    <a:pt x="3810953" y="1374583"/>
                  </a:lnTo>
                  <a:lnTo>
                    <a:pt x="3854873" y="1386225"/>
                  </a:lnTo>
                  <a:lnTo>
                    <a:pt x="3896826" y="1394957"/>
                  </a:lnTo>
                  <a:lnTo>
                    <a:pt x="3941647" y="1407653"/>
                  </a:lnTo>
                  <a:lnTo>
                    <a:pt x="3988700" y="1430444"/>
                  </a:lnTo>
                  <a:lnTo>
                    <a:pt x="4029075" y="1447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96"/>
          <p:cNvGrpSpPr/>
          <p:nvPr/>
        </p:nvGrpSpPr>
        <p:grpSpPr>
          <a:xfrm>
            <a:off x="2990850" y="2965548"/>
            <a:ext cx="873936" cy="692053"/>
            <a:chOff x="2990850" y="2965548"/>
            <a:chExt cx="873936" cy="692053"/>
          </a:xfrm>
        </p:grpSpPr>
        <p:sp>
          <p:nvSpPr>
            <p:cNvPr id="126" name="SMARTInkShape-358"/>
            <p:cNvSpPr/>
            <p:nvPr>
              <p:custDataLst>
                <p:tags r:id="rId56"/>
              </p:custDataLst>
            </p:nvPr>
          </p:nvSpPr>
          <p:spPr>
            <a:xfrm>
              <a:off x="3648075" y="2965548"/>
              <a:ext cx="216711" cy="234853"/>
            </a:xfrm>
            <a:custGeom>
              <a:avLst/>
              <a:gdLst/>
              <a:ahLst/>
              <a:cxnLst/>
              <a:rect l="0" t="0" r="0" b="0"/>
              <a:pathLst>
                <a:path w="216711" h="234853">
                  <a:moveTo>
                    <a:pt x="0" y="44352"/>
                  </a:moveTo>
                  <a:lnTo>
                    <a:pt x="0" y="44352"/>
                  </a:lnTo>
                  <a:lnTo>
                    <a:pt x="0" y="34239"/>
                  </a:lnTo>
                  <a:lnTo>
                    <a:pt x="2117" y="30202"/>
                  </a:lnTo>
                  <a:lnTo>
                    <a:pt x="10113" y="22893"/>
                  </a:lnTo>
                  <a:lnTo>
                    <a:pt x="36628" y="7773"/>
                  </a:lnTo>
                  <a:lnTo>
                    <a:pt x="71296" y="0"/>
                  </a:lnTo>
                  <a:lnTo>
                    <a:pt x="118819" y="4978"/>
                  </a:lnTo>
                  <a:lnTo>
                    <a:pt x="153606" y="18975"/>
                  </a:lnTo>
                  <a:lnTo>
                    <a:pt x="180625" y="36752"/>
                  </a:lnTo>
                  <a:lnTo>
                    <a:pt x="197687" y="57270"/>
                  </a:lnTo>
                  <a:lnTo>
                    <a:pt x="211091" y="93570"/>
                  </a:lnTo>
                  <a:lnTo>
                    <a:pt x="216710" y="127727"/>
                  </a:lnTo>
                  <a:lnTo>
                    <a:pt x="211225" y="171748"/>
                  </a:lnTo>
                  <a:lnTo>
                    <a:pt x="206875" y="206591"/>
                  </a:lnTo>
                  <a:lnTo>
                    <a:pt x="190500" y="234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9"/>
            <p:cNvSpPr/>
            <p:nvPr>
              <p:custDataLst>
                <p:tags r:id="rId57"/>
              </p:custDataLst>
            </p:nvPr>
          </p:nvSpPr>
          <p:spPr>
            <a:xfrm>
              <a:off x="2990850" y="3076575"/>
              <a:ext cx="816658" cy="581026"/>
            </a:xfrm>
            <a:custGeom>
              <a:avLst/>
              <a:gdLst/>
              <a:ahLst/>
              <a:cxnLst/>
              <a:rect l="0" t="0" r="0" b="0"/>
              <a:pathLst>
                <a:path w="816658" h="581026">
                  <a:moveTo>
                    <a:pt x="0" y="581025"/>
                  </a:moveTo>
                  <a:lnTo>
                    <a:pt x="0" y="581025"/>
                  </a:lnTo>
                  <a:lnTo>
                    <a:pt x="1058" y="556115"/>
                  </a:lnTo>
                  <a:lnTo>
                    <a:pt x="8663" y="532722"/>
                  </a:lnTo>
                  <a:lnTo>
                    <a:pt x="40407" y="485921"/>
                  </a:lnTo>
                  <a:lnTo>
                    <a:pt x="82685" y="441334"/>
                  </a:lnTo>
                  <a:lnTo>
                    <a:pt x="127501" y="399215"/>
                  </a:lnTo>
                  <a:lnTo>
                    <a:pt x="163014" y="371227"/>
                  </a:lnTo>
                  <a:lnTo>
                    <a:pt x="200348" y="342827"/>
                  </a:lnTo>
                  <a:lnTo>
                    <a:pt x="241043" y="314303"/>
                  </a:lnTo>
                  <a:lnTo>
                    <a:pt x="286615" y="285743"/>
                  </a:lnTo>
                  <a:lnTo>
                    <a:pt x="333631" y="257173"/>
                  </a:lnTo>
                  <a:lnTo>
                    <a:pt x="366297" y="237066"/>
                  </a:lnTo>
                  <a:lnTo>
                    <a:pt x="401982" y="214018"/>
                  </a:lnTo>
                  <a:lnTo>
                    <a:pt x="436187" y="195308"/>
                  </a:lnTo>
                  <a:lnTo>
                    <a:pt x="470086" y="178879"/>
                  </a:lnTo>
                  <a:lnTo>
                    <a:pt x="506319" y="160993"/>
                  </a:lnTo>
                  <a:lnTo>
                    <a:pt x="552305" y="133074"/>
                  </a:lnTo>
                  <a:lnTo>
                    <a:pt x="597798" y="114806"/>
                  </a:lnTo>
                  <a:lnTo>
                    <a:pt x="644791" y="92578"/>
                  </a:lnTo>
                  <a:lnTo>
                    <a:pt x="687172" y="75996"/>
                  </a:lnTo>
                  <a:lnTo>
                    <a:pt x="731815" y="54366"/>
                  </a:lnTo>
                  <a:lnTo>
                    <a:pt x="775781" y="35395"/>
                  </a:lnTo>
                  <a:lnTo>
                    <a:pt x="816657" y="11419"/>
                  </a:lnTo>
                  <a:lnTo>
                    <a:pt x="815371" y="9729"/>
                  </a:lnTo>
                  <a:lnTo>
                    <a:pt x="800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97"/>
          <p:cNvGrpSpPr/>
          <p:nvPr/>
        </p:nvGrpSpPr>
        <p:grpSpPr>
          <a:xfrm>
            <a:off x="4191169" y="2661512"/>
            <a:ext cx="713945" cy="380699"/>
            <a:chOff x="4191169" y="2661512"/>
            <a:chExt cx="713945" cy="380699"/>
          </a:xfrm>
        </p:grpSpPr>
        <p:sp>
          <p:nvSpPr>
            <p:cNvPr id="129" name="SMARTInkShape-360"/>
            <p:cNvSpPr/>
            <p:nvPr>
              <p:custDataLst>
                <p:tags r:id="rId51"/>
              </p:custDataLst>
            </p:nvPr>
          </p:nvSpPr>
          <p:spPr>
            <a:xfrm>
              <a:off x="4852262" y="2661512"/>
              <a:ext cx="52852" cy="300764"/>
            </a:xfrm>
            <a:custGeom>
              <a:avLst/>
              <a:gdLst/>
              <a:ahLst/>
              <a:cxnLst/>
              <a:rect l="0" t="0" r="0" b="0"/>
              <a:pathLst>
                <a:path w="52852" h="300764">
                  <a:moveTo>
                    <a:pt x="5488" y="5488"/>
                  </a:moveTo>
                  <a:lnTo>
                    <a:pt x="5488" y="5488"/>
                  </a:lnTo>
                  <a:lnTo>
                    <a:pt x="0" y="0"/>
                  </a:lnTo>
                  <a:lnTo>
                    <a:pt x="2344" y="2343"/>
                  </a:lnTo>
                  <a:lnTo>
                    <a:pt x="23526" y="44985"/>
                  </a:lnTo>
                  <a:lnTo>
                    <a:pt x="46396" y="87603"/>
                  </a:lnTo>
                  <a:lnTo>
                    <a:pt x="51786" y="132990"/>
                  </a:lnTo>
                  <a:lnTo>
                    <a:pt x="52851" y="171275"/>
                  </a:lnTo>
                  <a:lnTo>
                    <a:pt x="52020" y="218330"/>
                  </a:lnTo>
                  <a:lnTo>
                    <a:pt x="44440" y="250821"/>
                  </a:lnTo>
                  <a:lnTo>
                    <a:pt x="22521" y="290345"/>
                  </a:lnTo>
                  <a:lnTo>
                    <a:pt x="5488" y="300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1"/>
            <p:cNvSpPr/>
            <p:nvPr>
              <p:custDataLst>
                <p:tags r:id="rId52"/>
              </p:custDataLst>
            </p:nvPr>
          </p:nvSpPr>
          <p:spPr>
            <a:xfrm>
              <a:off x="4643378" y="2743592"/>
              <a:ext cx="119123" cy="161534"/>
            </a:xfrm>
            <a:custGeom>
              <a:avLst/>
              <a:gdLst/>
              <a:ahLst/>
              <a:cxnLst/>
              <a:rect l="0" t="0" r="0" b="0"/>
              <a:pathLst>
                <a:path w="119123" h="161534">
                  <a:moveTo>
                    <a:pt x="119122" y="9133"/>
                  </a:moveTo>
                  <a:lnTo>
                    <a:pt x="119122" y="9133"/>
                  </a:lnTo>
                  <a:lnTo>
                    <a:pt x="119122" y="0"/>
                  </a:lnTo>
                  <a:lnTo>
                    <a:pt x="118064" y="40334"/>
                  </a:lnTo>
                  <a:lnTo>
                    <a:pt x="108363" y="81997"/>
                  </a:lnTo>
                  <a:lnTo>
                    <a:pt x="83198" y="124248"/>
                  </a:lnTo>
                  <a:lnTo>
                    <a:pt x="64851" y="142137"/>
                  </a:lnTo>
                  <a:lnTo>
                    <a:pt x="46009" y="154140"/>
                  </a:lnTo>
                  <a:lnTo>
                    <a:pt x="40747" y="155546"/>
                  </a:lnTo>
                  <a:lnTo>
                    <a:pt x="36180" y="155425"/>
                  </a:lnTo>
                  <a:lnTo>
                    <a:pt x="32077" y="154286"/>
                  </a:lnTo>
                  <a:lnTo>
                    <a:pt x="8190" y="135806"/>
                  </a:lnTo>
                  <a:lnTo>
                    <a:pt x="763" y="118632"/>
                  </a:lnTo>
                  <a:lnTo>
                    <a:pt x="0" y="112824"/>
                  </a:lnTo>
                  <a:lnTo>
                    <a:pt x="1974" y="103548"/>
                  </a:lnTo>
                  <a:lnTo>
                    <a:pt x="3981" y="100652"/>
                  </a:lnTo>
                  <a:lnTo>
                    <a:pt x="6378" y="98721"/>
                  </a:lnTo>
                  <a:lnTo>
                    <a:pt x="9035" y="97433"/>
                  </a:lnTo>
                  <a:lnTo>
                    <a:pt x="22886" y="95621"/>
                  </a:lnTo>
                  <a:lnTo>
                    <a:pt x="40395" y="100141"/>
                  </a:lnTo>
                  <a:lnTo>
                    <a:pt x="71582" y="118902"/>
                  </a:lnTo>
                  <a:lnTo>
                    <a:pt x="84235" y="123536"/>
                  </a:lnTo>
                  <a:lnTo>
                    <a:pt x="110896" y="144626"/>
                  </a:lnTo>
                  <a:lnTo>
                    <a:pt x="119122" y="16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2"/>
            <p:cNvSpPr/>
            <p:nvPr>
              <p:custDataLst>
                <p:tags r:id="rId53"/>
              </p:custDataLst>
            </p:nvPr>
          </p:nvSpPr>
          <p:spPr>
            <a:xfrm>
              <a:off x="4448175" y="2876550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8201" y="47625"/>
                  </a:lnTo>
                  <a:lnTo>
                    <a:pt x="50891" y="28328"/>
                  </a:lnTo>
                  <a:lnTo>
                    <a:pt x="98089" y="1453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3"/>
            <p:cNvSpPr/>
            <p:nvPr>
              <p:custDataLst>
                <p:tags r:id="rId54"/>
              </p:custDataLst>
            </p:nvPr>
          </p:nvSpPr>
          <p:spPr>
            <a:xfrm>
              <a:off x="4343400" y="2809875"/>
              <a:ext cx="47626" cy="190501"/>
            </a:xfrm>
            <a:custGeom>
              <a:avLst/>
              <a:gdLst/>
              <a:ahLst/>
              <a:cxnLst/>
              <a:rect l="0" t="0" r="0" b="0"/>
              <a:pathLst>
                <a:path w="47626" h="190501">
                  <a:moveTo>
                    <a:pt x="0" y="0"/>
                  </a:moveTo>
                  <a:lnTo>
                    <a:pt x="0" y="0"/>
                  </a:lnTo>
                  <a:lnTo>
                    <a:pt x="6546" y="15208"/>
                  </a:lnTo>
                  <a:lnTo>
                    <a:pt x="15810" y="57566"/>
                  </a:lnTo>
                  <a:lnTo>
                    <a:pt x="18410" y="93646"/>
                  </a:lnTo>
                  <a:lnTo>
                    <a:pt x="23980" y="140677"/>
                  </a:lnTo>
                  <a:lnTo>
                    <a:pt x="36372" y="186575"/>
                  </a:lnTo>
                  <a:lnTo>
                    <a:pt x="4762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4"/>
            <p:cNvSpPr/>
            <p:nvPr>
              <p:custDataLst>
                <p:tags r:id="rId55"/>
              </p:custDataLst>
            </p:nvPr>
          </p:nvSpPr>
          <p:spPr>
            <a:xfrm>
              <a:off x="4191169" y="2810638"/>
              <a:ext cx="85557" cy="231573"/>
            </a:xfrm>
            <a:custGeom>
              <a:avLst/>
              <a:gdLst/>
              <a:ahLst/>
              <a:cxnLst/>
              <a:rect l="0" t="0" r="0" b="0"/>
              <a:pathLst>
                <a:path w="85557" h="231573">
                  <a:moveTo>
                    <a:pt x="85556" y="18287"/>
                  </a:moveTo>
                  <a:lnTo>
                    <a:pt x="85556" y="18287"/>
                  </a:lnTo>
                  <a:lnTo>
                    <a:pt x="85556" y="13231"/>
                  </a:lnTo>
                  <a:lnTo>
                    <a:pt x="82734" y="7926"/>
                  </a:lnTo>
                  <a:lnTo>
                    <a:pt x="80499" y="5030"/>
                  </a:lnTo>
                  <a:lnTo>
                    <a:pt x="75195" y="1811"/>
                  </a:lnTo>
                  <a:lnTo>
                    <a:pt x="63436" y="0"/>
                  </a:lnTo>
                  <a:lnTo>
                    <a:pt x="52442" y="634"/>
                  </a:lnTo>
                  <a:lnTo>
                    <a:pt x="40500" y="4444"/>
                  </a:lnTo>
                  <a:lnTo>
                    <a:pt x="30959" y="12487"/>
                  </a:lnTo>
                  <a:lnTo>
                    <a:pt x="23190" y="24176"/>
                  </a:lnTo>
                  <a:lnTo>
                    <a:pt x="6331" y="66687"/>
                  </a:lnTo>
                  <a:lnTo>
                    <a:pt x="687" y="108922"/>
                  </a:lnTo>
                  <a:lnTo>
                    <a:pt x="0" y="155782"/>
                  </a:lnTo>
                  <a:lnTo>
                    <a:pt x="4937" y="188143"/>
                  </a:lnTo>
                  <a:lnTo>
                    <a:pt x="18160" y="212783"/>
                  </a:lnTo>
                  <a:lnTo>
                    <a:pt x="26674" y="221147"/>
                  </a:lnTo>
                  <a:lnTo>
                    <a:pt x="50877" y="231572"/>
                  </a:lnTo>
                  <a:lnTo>
                    <a:pt x="58203" y="231385"/>
                  </a:lnTo>
                  <a:lnTo>
                    <a:pt x="85556" y="218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8"/>
          <p:cNvGrpSpPr/>
          <p:nvPr/>
        </p:nvGrpSpPr>
        <p:grpSpPr>
          <a:xfrm>
            <a:off x="3307417" y="4126042"/>
            <a:ext cx="511076" cy="236409"/>
            <a:chOff x="3307417" y="4126042"/>
            <a:chExt cx="511076" cy="236409"/>
          </a:xfrm>
        </p:grpSpPr>
        <p:sp>
          <p:nvSpPr>
            <p:cNvPr id="135" name="SMARTInkShape-365"/>
            <p:cNvSpPr/>
            <p:nvPr>
              <p:custDataLst>
                <p:tags r:id="rId49"/>
              </p:custDataLst>
            </p:nvPr>
          </p:nvSpPr>
          <p:spPr>
            <a:xfrm>
              <a:off x="3307417" y="4126042"/>
              <a:ext cx="169038" cy="236409"/>
            </a:xfrm>
            <a:custGeom>
              <a:avLst/>
              <a:gdLst/>
              <a:ahLst/>
              <a:cxnLst/>
              <a:rect l="0" t="0" r="0" b="0"/>
              <a:pathLst>
                <a:path w="169038" h="236409">
                  <a:moveTo>
                    <a:pt x="131108" y="17333"/>
                  </a:moveTo>
                  <a:lnTo>
                    <a:pt x="131108" y="17333"/>
                  </a:lnTo>
                  <a:lnTo>
                    <a:pt x="141221" y="17333"/>
                  </a:lnTo>
                  <a:lnTo>
                    <a:pt x="149008" y="14511"/>
                  </a:lnTo>
                  <a:lnTo>
                    <a:pt x="167259" y="0"/>
                  </a:lnTo>
                  <a:lnTo>
                    <a:pt x="167908" y="486"/>
                  </a:lnTo>
                  <a:lnTo>
                    <a:pt x="169037" y="6634"/>
                  </a:lnTo>
                  <a:lnTo>
                    <a:pt x="161570" y="21726"/>
                  </a:lnTo>
                  <a:lnTo>
                    <a:pt x="150835" y="33687"/>
                  </a:lnTo>
                  <a:lnTo>
                    <a:pt x="110893" y="62264"/>
                  </a:lnTo>
                  <a:lnTo>
                    <a:pt x="68063" y="83523"/>
                  </a:lnTo>
                  <a:lnTo>
                    <a:pt x="22967" y="104901"/>
                  </a:lnTo>
                  <a:lnTo>
                    <a:pt x="17739" y="107462"/>
                  </a:lnTo>
                  <a:lnTo>
                    <a:pt x="9108" y="115952"/>
                  </a:lnTo>
                  <a:lnTo>
                    <a:pt x="2802" y="125722"/>
                  </a:lnTo>
                  <a:lnTo>
                    <a:pt x="0" y="133592"/>
                  </a:lnTo>
                  <a:lnTo>
                    <a:pt x="311" y="137173"/>
                  </a:lnTo>
                  <a:lnTo>
                    <a:pt x="3479" y="143973"/>
                  </a:lnTo>
                  <a:lnTo>
                    <a:pt x="30403" y="164566"/>
                  </a:lnTo>
                  <a:lnTo>
                    <a:pt x="77499" y="190232"/>
                  </a:lnTo>
                  <a:lnTo>
                    <a:pt x="121306" y="205800"/>
                  </a:lnTo>
                  <a:lnTo>
                    <a:pt x="136776" y="208490"/>
                  </a:lnTo>
                  <a:lnTo>
                    <a:pt x="148186" y="215981"/>
                  </a:lnTo>
                  <a:lnTo>
                    <a:pt x="147786" y="217499"/>
                  </a:lnTo>
                  <a:lnTo>
                    <a:pt x="140633" y="23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6"/>
            <p:cNvSpPr/>
            <p:nvPr>
              <p:custDataLst>
                <p:tags r:id="rId50"/>
              </p:custDataLst>
            </p:nvPr>
          </p:nvSpPr>
          <p:spPr>
            <a:xfrm>
              <a:off x="3343335" y="4229100"/>
              <a:ext cx="475158" cy="38101"/>
            </a:xfrm>
            <a:custGeom>
              <a:avLst/>
              <a:gdLst/>
              <a:ahLst/>
              <a:cxnLst/>
              <a:rect l="0" t="0" r="0" b="0"/>
              <a:pathLst>
                <a:path w="475158" h="38101">
                  <a:moveTo>
                    <a:pt x="57090" y="28575"/>
                  </a:moveTo>
                  <a:lnTo>
                    <a:pt x="57090" y="28575"/>
                  </a:lnTo>
                  <a:lnTo>
                    <a:pt x="39190" y="36114"/>
                  </a:lnTo>
                  <a:lnTo>
                    <a:pt x="0" y="38100"/>
                  </a:lnTo>
                  <a:lnTo>
                    <a:pt x="34661" y="29899"/>
                  </a:lnTo>
                  <a:lnTo>
                    <a:pt x="69024" y="28968"/>
                  </a:lnTo>
                  <a:lnTo>
                    <a:pt x="112720" y="28692"/>
                  </a:lnTo>
                  <a:lnTo>
                    <a:pt x="149067" y="23553"/>
                  </a:lnTo>
                  <a:lnTo>
                    <a:pt x="195115" y="20384"/>
                  </a:lnTo>
                  <a:lnTo>
                    <a:pt x="230617" y="19643"/>
                  </a:lnTo>
                  <a:lnTo>
                    <a:pt x="265447" y="19314"/>
                  </a:lnTo>
                  <a:lnTo>
                    <a:pt x="309913" y="19128"/>
                  </a:lnTo>
                  <a:lnTo>
                    <a:pt x="355074" y="19073"/>
                  </a:lnTo>
                  <a:lnTo>
                    <a:pt x="400329" y="19055"/>
                  </a:lnTo>
                  <a:lnTo>
                    <a:pt x="421963" y="16229"/>
                  </a:lnTo>
                  <a:lnTo>
                    <a:pt x="468348" y="3241"/>
                  </a:lnTo>
                  <a:lnTo>
                    <a:pt x="475157" y="427"/>
                  </a:lnTo>
                  <a:lnTo>
                    <a:pt x="4666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99"/>
          <p:cNvGrpSpPr/>
          <p:nvPr/>
        </p:nvGrpSpPr>
        <p:grpSpPr>
          <a:xfrm>
            <a:off x="1249366" y="4171950"/>
            <a:ext cx="463777" cy="180976"/>
            <a:chOff x="1249366" y="4171950"/>
            <a:chExt cx="463777" cy="180976"/>
          </a:xfrm>
        </p:grpSpPr>
        <p:sp>
          <p:nvSpPr>
            <p:cNvPr id="138" name="SMARTInkShape-367"/>
            <p:cNvSpPr/>
            <p:nvPr>
              <p:custDataLst>
                <p:tags r:id="rId47"/>
              </p:custDataLst>
            </p:nvPr>
          </p:nvSpPr>
          <p:spPr>
            <a:xfrm>
              <a:off x="1614194" y="4171950"/>
              <a:ext cx="98949" cy="180976"/>
            </a:xfrm>
            <a:custGeom>
              <a:avLst/>
              <a:gdLst/>
              <a:ahLst/>
              <a:cxnLst/>
              <a:rect l="0" t="0" r="0" b="0"/>
              <a:pathLst>
                <a:path w="98949" h="180976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6968" y="0"/>
                  </a:lnTo>
                  <a:lnTo>
                    <a:pt x="9506" y="1058"/>
                  </a:lnTo>
                  <a:lnTo>
                    <a:pt x="11197" y="2822"/>
                  </a:lnTo>
                  <a:lnTo>
                    <a:pt x="12325" y="5056"/>
                  </a:lnTo>
                  <a:lnTo>
                    <a:pt x="22045" y="7539"/>
                  </a:lnTo>
                  <a:lnTo>
                    <a:pt x="59212" y="14189"/>
                  </a:lnTo>
                  <a:lnTo>
                    <a:pt x="84837" y="27723"/>
                  </a:lnTo>
                  <a:lnTo>
                    <a:pt x="93431" y="39132"/>
                  </a:lnTo>
                  <a:lnTo>
                    <a:pt x="98269" y="57456"/>
                  </a:lnTo>
                  <a:lnTo>
                    <a:pt x="98948" y="63704"/>
                  </a:lnTo>
                  <a:lnTo>
                    <a:pt x="94058" y="79113"/>
                  </a:lnTo>
                  <a:lnTo>
                    <a:pt x="78728" y="104762"/>
                  </a:lnTo>
                  <a:lnTo>
                    <a:pt x="46193" y="146235"/>
                  </a:lnTo>
                  <a:lnTo>
                    <a:pt x="14581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68"/>
            <p:cNvSpPr/>
            <p:nvPr>
              <p:custDataLst>
                <p:tags r:id="rId48"/>
              </p:custDataLst>
            </p:nvPr>
          </p:nvSpPr>
          <p:spPr>
            <a:xfrm>
              <a:off x="1249366" y="4248150"/>
              <a:ext cx="436560" cy="46743"/>
            </a:xfrm>
            <a:custGeom>
              <a:avLst/>
              <a:gdLst/>
              <a:ahLst/>
              <a:cxnLst/>
              <a:rect l="0" t="0" r="0" b="0"/>
              <a:pathLst>
                <a:path w="436560" h="46743">
                  <a:moveTo>
                    <a:pt x="36509" y="38100"/>
                  </a:moveTo>
                  <a:lnTo>
                    <a:pt x="36509" y="38100"/>
                  </a:lnTo>
                  <a:lnTo>
                    <a:pt x="0" y="38100"/>
                  </a:lnTo>
                  <a:lnTo>
                    <a:pt x="11806" y="38100"/>
                  </a:lnTo>
                  <a:lnTo>
                    <a:pt x="52796" y="46742"/>
                  </a:lnTo>
                  <a:lnTo>
                    <a:pt x="100130" y="44628"/>
                  </a:lnTo>
                  <a:lnTo>
                    <a:pt x="140681" y="39389"/>
                  </a:lnTo>
                  <a:lnTo>
                    <a:pt x="179793" y="38482"/>
                  </a:lnTo>
                  <a:lnTo>
                    <a:pt x="214783" y="33157"/>
                  </a:lnTo>
                  <a:lnTo>
                    <a:pt x="260428" y="24876"/>
                  </a:lnTo>
                  <a:lnTo>
                    <a:pt x="304440" y="19143"/>
                  </a:lnTo>
                  <a:lnTo>
                    <a:pt x="351704" y="11738"/>
                  </a:lnTo>
                  <a:lnTo>
                    <a:pt x="398181" y="9816"/>
                  </a:lnTo>
                  <a:lnTo>
                    <a:pt x="408213" y="9655"/>
                  </a:lnTo>
                  <a:lnTo>
                    <a:pt x="416200" y="6760"/>
                  </a:lnTo>
                  <a:lnTo>
                    <a:pt x="423277" y="3004"/>
                  </a:lnTo>
                  <a:lnTo>
                    <a:pt x="4365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369"/>
          <p:cNvSpPr/>
          <p:nvPr>
            <p:custDataLst>
              <p:tags r:id="rId9"/>
            </p:custDataLst>
          </p:nvPr>
        </p:nvSpPr>
        <p:spPr>
          <a:xfrm>
            <a:off x="1925294" y="5841296"/>
            <a:ext cx="208307" cy="340430"/>
          </a:xfrm>
          <a:custGeom>
            <a:avLst/>
            <a:gdLst/>
            <a:ahLst/>
            <a:cxnLst/>
            <a:rect l="0" t="0" r="0" b="0"/>
            <a:pathLst>
              <a:path w="208307" h="340430">
                <a:moveTo>
                  <a:pt x="46381" y="83254"/>
                </a:moveTo>
                <a:lnTo>
                  <a:pt x="46381" y="83254"/>
                </a:lnTo>
                <a:lnTo>
                  <a:pt x="41325" y="88310"/>
                </a:lnTo>
                <a:lnTo>
                  <a:pt x="38842" y="93615"/>
                </a:lnTo>
                <a:lnTo>
                  <a:pt x="38180" y="96511"/>
                </a:lnTo>
                <a:lnTo>
                  <a:pt x="32192" y="105644"/>
                </a:lnTo>
                <a:lnTo>
                  <a:pt x="26669" y="109080"/>
                </a:lnTo>
                <a:lnTo>
                  <a:pt x="14788" y="111015"/>
                </a:lnTo>
                <a:lnTo>
                  <a:pt x="9444" y="111286"/>
                </a:lnTo>
                <a:lnTo>
                  <a:pt x="5881" y="109350"/>
                </a:lnTo>
                <a:lnTo>
                  <a:pt x="3506" y="105943"/>
                </a:lnTo>
                <a:lnTo>
                  <a:pt x="163" y="91035"/>
                </a:lnTo>
                <a:lnTo>
                  <a:pt x="0" y="54253"/>
                </a:lnTo>
                <a:lnTo>
                  <a:pt x="3895" y="40026"/>
                </a:lnTo>
                <a:lnTo>
                  <a:pt x="26367" y="3088"/>
                </a:lnTo>
                <a:lnTo>
                  <a:pt x="31489" y="0"/>
                </a:lnTo>
                <a:lnTo>
                  <a:pt x="34336" y="235"/>
                </a:lnTo>
                <a:lnTo>
                  <a:pt x="40322" y="3318"/>
                </a:lnTo>
                <a:lnTo>
                  <a:pt x="49642" y="16059"/>
                </a:lnTo>
                <a:lnTo>
                  <a:pt x="60413" y="61850"/>
                </a:lnTo>
                <a:lnTo>
                  <a:pt x="64440" y="102898"/>
                </a:lnTo>
                <a:lnTo>
                  <a:pt x="65235" y="145029"/>
                </a:lnTo>
                <a:lnTo>
                  <a:pt x="60336" y="184475"/>
                </a:lnTo>
                <a:lnTo>
                  <a:pt x="55723" y="230915"/>
                </a:lnTo>
                <a:lnTo>
                  <a:pt x="42764" y="274593"/>
                </a:lnTo>
                <a:lnTo>
                  <a:pt x="35906" y="304416"/>
                </a:lnTo>
                <a:lnTo>
                  <a:pt x="15551" y="332054"/>
                </a:lnTo>
                <a:lnTo>
                  <a:pt x="8690" y="336707"/>
                </a:lnTo>
                <a:lnTo>
                  <a:pt x="5379" y="337947"/>
                </a:lnTo>
                <a:lnTo>
                  <a:pt x="3171" y="337716"/>
                </a:lnTo>
                <a:lnTo>
                  <a:pt x="1699" y="336504"/>
                </a:lnTo>
                <a:lnTo>
                  <a:pt x="718" y="334637"/>
                </a:lnTo>
                <a:lnTo>
                  <a:pt x="202" y="302282"/>
                </a:lnTo>
                <a:lnTo>
                  <a:pt x="6475" y="275857"/>
                </a:lnTo>
                <a:lnTo>
                  <a:pt x="31881" y="234946"/>
                </a:lnTo>
                <a:lnTo>
                  <a:pt x="64958" y="198177"/>
                </a:lnTo>
                <a:lnTo>
                  <a:pt x="69349" y="195852"/>
                </a:lnTo>
                <a:lnTo>
                  <a:pt x="73335" y="195361"/>
                </a:lnTo>
                <a:lnTo>
                  <a:pt x="77050" y="196092"/>
                </a:lnTo>
                <a:lnTo>
                  <a:pt x="79527" y="197638"/>
                </a:lnTo>
                <a:lnTo>
                  <a:pt x="81178" y="199726"/>
                </a:lnTo>
                <a:lnTo>
                  <a:pt x="88885" y="225853"/>
                </a:lnTo>
                <a:lnTo>
                  <a:pt x="92995" y="269662"/>
                </a:lnTo>
                <a:lnTo>
                  <a:pt x="93947" y="304948"/>
                </a:lnTo>
                <a:lnTo>
                  <a:pt x="93966" y="304075"/>
                </a:lnTo>
                <a:lnTo>
                  <a:pt x="110250" y="262333"/>
                </a:lnTo>
                <a:lnTo>
                  <a:pt x="130861" y="216354"/>
                </a:lnTo>
                <a:lnTo>
                  <a:pt x="148553" y="198068"/>
                </a:lnTo>
                <a:lnTo>
                  <a:pt x="158113" y="192491"/>
                </a:lnTo>
                <a:lnTo>
                  <a:pt x="162144" y="191004"/>
                </a:lnTo>
                <a:lnTo>
                  <a:pt x="165890" y="192129"/>
                </a:lnTo>
                <a:lnTo>
                  <a:pt x="172874" y="199023"/>
                </a:lnTo>
                <a:lnTo>
                  <a:pt x="189189" y="229563"/>
                </a:lnTo>
                <a:lnTo>
                  <a:pt x="194518" y="247763"/>
                </a:lnTo>
                <a:lnTo>
                  <a:pt x="196459" y="280752"/>
                </a:lnTo>
                <a:lnTo>
                  <a:pt x="193977" y="310048"/>
                </a:lnTo>
                <a:lnTo>
                  <a:pt x="208306" y="3404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102"/>
          <p:cNvGrpSpPr/>
          <p:nvPr/>
        </p:nvGrpSpPr>
        <p:grpSpPr>
          <a:xfrm>
            <a:off x="2430803" y="5797488"/>
            <a:ext cx="969623" cy="585171"/>
            <a:chOff x="2430803" y="5797488"/>
            <a:chExt cx="969623" cy="585171"/>
          </a:xfrm>
        </p:grpSpPr>
        <p:sp>
          <p:nvSpPr>
            <p:cNvPr id="142" name="SMARTInkShape-370"/>
            <p:cNvSpPr/>
            <p:nvPr>
              <p:custDataLst>
                <p:tags r:id="rId40"/>
              </p:custDataLst>
            </p:nvPr>
          </p:nvSpPr>
          <p:spPr>
            <a:xfrm>
              <a:off x="3371850" y="61722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26458" y="1415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1"/>
            <p:cNvSpPr/>
            <p:nvPr>
              <p:custDataLst>
                <p:tags r:id="rId41"/>
              </p:custDataLst>
            </p:nvPr>
          </p:nvSpPr>
          <p:spPr>
            <a:xfrm>
              <a:off x="3096721" y="5797488"/>
              <a:ext cx="217412" cy="336613"/>
            </a:xfrm>
            <a:custGeom>
              <a:avLst/>
              <a:gdLst/>
              <a:ahLst/>
              <a:cxnLst/>
              <a:rect l="0" t="0" r="0" b="0"/>
              <a:pathLst>
                <a:path w="217412" h="336613">
                  <a:moveTo>
                    <a:pt x="65579" y="250887"/>
                  </a:moveTo>
                  <a:lnTo>
                    <a:pt x="65579" y="250887"/>
                  </a:lnTo>
                  <a:lnTo>
                    <a:pt x="65579" y="237630"/>
                  </a:lnTo>
                  <a:lnTo>
                    <a:pt x="62757" y="231589"/>
                  </a:lnTo>
                  <a:lnTo>
                    <a:pt x="60523" y="228497"/>
                  </a:lnTo>
                  <a:lnTo>
                    <a:pt x="56916" y="227493"/>
                  </a:lnTo>
                  <a:lnTo>
                    <a:pt x="47265" y="229200"/>
                  </a:lnTo>
                  <a:lnTo>
                    <a:pt x="29931" y="236112"/>
                  </a:lnTo>
                  <a:lnTo>
                    <a:pt x="11389" y="249920"/>
                  </a:lnTo>
                  <a:lnTo>
                    <a:pt x="4453" y="264215"/>
                  </a:lnTo>
                  <a:lnTo>
                    <a:pt x="0" y="294207"/>
                  </a:lnTo>
                  <a:lnTo>
                    <a:pt x="4285" y="314052"/>
                  </a:lnTo>
                  <a:lnTo>
                    <a:pt x="6725" y="318397"/>
                  </a:lnTo>
                  <a:lnTo>
                    <a:pt x="9410" y="321294"/>
                  </a:lnTo>
                  <a:lnTo>
                    <a:pt x="15215" y="324512"/>
                  </a:lnTo>
                  <a:lnTo>
                    <a:pt x="21323" y="325942"/>
                  </a:lnTo>
                  <a:lnTo>
                    <a:pt x="30387" y="320934"/>
                  </a:lnTo>
                  <a:lnTo>
                    <a:pt x="39355" y="312711"/>
                  </a:lnTo>
                  <a:lnTo>
                    <a:pt x="43341" y="305529"/>
                  </a:lnTo>
                  <a:lnTo>
                    <a:pt x="46446" y="258971"/>
                  </a:lnTo>
                  <a:lnTo>
                    <a:pt x="46505" y="253282"/>
                  </a:lnTo>
                  <a:lnTo>
                    <a:pt x="47582" y="266569"/>
                  </a:lnTo>
                  <a:lnTo>
                    <a:pt x="59786" y="295730"/>
                  </a:lnTo>
                  <a:lnTo>
                    <a:pt x="68649" y="305389"/>
                  </a:lnTo>
                  <a:lnTo>
                    <a:pt x="79643" y="312152"/>
                  </a:lnTo>
                  <a:lnTo>
                    <a:pt x="91585" y="315157"/>
                  </a:lnTo>
                  <a:lnTo>
                    <a:pt x="101126" y="313672"/>
                  </a:lnTo>
                  <a:lnTo>
                    <a:pt x="109953" y="308425"/>
                  </a:lnTo>
                  <a:lnTo>
                    <a:pt x="132866" y="284987"/>
                  </a:lnTo>
                  <a:lnTo>
                    <a:pt x="156480" y="251810"/>
                  </a:lnTo>
                  <a:lnTo>
                    <a:pt x="172944" y="208776"/>
                  </a:lnTo>
                  <a:lnTo>
                    <a:pt x="183147" y="189838"/>
                  </a:lnTo>
                  <a:lnTo>
                    <a:pt x="194841" y="151541"/>
                  </a:lnTo>
                  <a:lnTo>
                    <a:pt x="205008" y="117029"/>
                  </a:lnTo>
                  <a:lnTo>
                    <a:pt x="213666" y="75288"/>
                  </a:lnTo>
                  <a:lnTo>
                    <a:pt x="216701" y="36697"/>
                  </a:lnTo>
                  <a:lnTo>
                    <a:pt x="217411" y="14934"/>
                  </a:lnTo>
                  <a:lnTo>
                    <a:pt x="215484" y="7860"/>
                  </a:lnTo>
                  <a:lnTo>
                    <a:pt x="212082" y="3144"/>
                  </a:lnTo>
                  <a:lnTo>
                    <a:pt x="207698" y="0"/>
                  </a:lnTo>
                  <a:lnTo>
                    <a:pt x="203717" y="1079"/>
                  </a:lnTo>
                  <a:lnTo>
                    <a:pt x="181385" y="34036"/>
                  </a:lnTo>
                  <a:lnTo>
                    <a:pt x="164929" y="72468"/>
                  </a:lnTo>
                  <a:lnTo>
                    <a:pt x="155811" y="114884"/>
                  </a:lnTo>
                  <a:lnTo>
                    <a:pt x="153307" y="149166"/>
                  </a:lnTo>
                  <a:lnTo>
                    <a:pt x="152194" y="182747"/>
                  </a:lnTo>
                  <a:lnTo>
                    <a:pt x="151568" y="222936"/>
                  </a:lnTo>
                  <a:lnTo>
                    <a:pt x="156413" y="265592"/>
                  </a:lnTo>
                  <a:lnTo>
                    <a:pt x="175325" y="311345"/>
                  </a:lnTo>
                  <a:lnTo>
                    <a:pt x="176843" y="316593"/>
                  </a:lnTo>
                  <a:lnTo>
                    <a:pt x="198929" y="336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72"/>
            <p:cNvSpPr/>
            <p:nvPr>
              <p:custDataLst>
                <p:tags r:id="rId42"/>
              </p:custDataLst>
            </p:nvPr>
          </p:nvSpPr>
          <p:spPr>
            <a:xfrm>
              <a:off x="2963991" y="6022840"/>
              <a:ext cx="112585" cy="127610"/>
            </a:xfrm>
            <a:custGeom>
              <a:avLst/>
              <a:gdLst/>
              <a:ahLst/>
              <a:cxnLst/>
              <a:rect l="0" t="0" r="0" b="0"/>
              <a:pathLst>
                <a:path w="112585" h="127610">
                  <a:moveTo>
                    <a:pt x="17334" y="25535"/>
                  </a:moveTo>
                  <a:lnTo>
                    <a:pt x="17334" y="25535"/>
                  </a:lnTo>
                  <a:lnTo>
                    <a:pt x="9730" y="16873"/>
                  </a:lnTo>
                  <a:lnTo>
                    <a:pt x="0" y="0"/>
                  </a:lnTo>
                  <a:lnTo>
                    <a:pt x="486" y="45"/>
                  </a:lnTo>
                  <a:lnTo>
                    <a:pt x="25188" y="19199"/>
                  </a:lnTo>
                  <a:lnTo>
                    <a:pt x="49060" y="56843"/>
                  </a:lnTo>
                  <a:lnTo>
                    <a:pt x="61504" y="97257"/>
                  </a:lnTo>
                  <a:lnTo>
                    <a:pt x="62366" y="111387"/>
                  </a:lnTo>
                  <a:lnTo>
                    <a:pt x="59220" y="121194"/>
                  </a:lnTo>
                  <a:lnTo>
                    <a:pt x="56900" y="124233"/>
                  </a:lnTo>
                  <a:lnTo>
                    <a:pt x="51499" y="127609"/>
                  </a:lnTo>
                  <a:lnTo>
                    <a:pt x="48578" y="126393"/>
                  </a:lnTo>
                  <a:lnTo>
                    <a:pt x="42509" y="119397"/>
                  </a:lnTo>
                  <a:lnTo>
                    <a:pt x="39106" y="109232"/>
                  </a:lnTo>
                  <a:lnTo>
                    <a:pt x="38652" y="96600"/>
                  </a:lnTo>
                  <a:lnTo>
                    <a:pt x="44347" y="73755"/>
                  </a:lnTo>
                  <a:lnTo>
                    <a:pt x="69530" y="34219"/>
                  </a:lnTo>
                  <a:lnTo>
                    <a:pt x="86539" y="15643"/>
                  </a:lnTo>
                  <a:lnTo>
                    <a:pt x="112584" y="6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73"/>
            <p:cNvSpPr/>
            <p:nvPr>
              <p:custDataLst>
                <p:tags r:id="rId43"/>
              </p:custDataLst>
            </p:nvPr>
          </p:nvSpPr>
          <p:spPr>
            <a:xfrm>
              <a:off x="2819400" y="6034337"/>
              <a:ext cx="123826" cy="106624"/>
            </a:xfrm>
            <a:custGeom>
              <a:avLst/>
              <a:gdLst/>
              <a:ahLst/>
              <a:cxnLst/>
              <a:rect l="0" t="0" r="0" b="0"/>
              <a:pathLst>
                <a:path w="123826" h="106624">
                  <a:moveTo>
                    <a:pt x="0" y="61663"/>
                  </a:moveTo>
                  <a:lnTo>
                    <a:pt x="0" y="61663"/>
                  </a:lnTo>
                  <a:lnTo>
                    <a:pt x="5056" y="51550"/>
                  </a:lnTo>
                  <a:lnTo>
                    <a:pt x="7604" y="48571"/>
                  </a:lnTo>
                  <a:lnTo>
                    <a:pt x="25510" y="36590"/>
                  </a:lnTo>
                  <a:lnTo>
                    <a:pt x="51881" y="25575"/>
                  </a:lnTo>
                  <a:lnTo>
                    <a:pt x="74237" y="6350"/>
                  </a:lnTo>
                  <a:lnTo>
                    <a:pt x="72775" y="4679"/>
                  </a:lnTo>
                  <a:lnTo>
                    <a:pt x="65505" y="0"/>
                  </a:lnTo>
                  <a:lnTo>
                    <a:pt x="60603" y="446"/>
                  </a:lnTo>
                  <a:lnTo>
                    <a:pt x="44650" y="10128"/>
                  </a:lnTo>
                  <a:lnTo>
                    <a:pt x="36425" y="16886"/>
                  </a:lnTo>
                  <a:lnTo>
                    <a:pt x="25844" y="36754"/>
                  </a:lnTo>
                  <a:lnTo>
                    <a:pt x="20392" y="57761"/>
                  </a:lnTo>
                  <a:lnTo>
                    <a:pt x="20506" y="75089"/>
                  </a:lnTo>
                  <a:lnTo>
                    <a:pt x="24283" y="87385"/>
                  </a:lnTo>
                  <a:lnTo>
                    <a:pt x="32312" y="97084"/>
                  </a:lnTo>
                  <a:lnTo>
                    <a:pt x="37416" y="101152"/>
                  </a:lnTo>
                  <a:lnTo>
                    <a:pt x="51554" y="105672"/>
                  </a:lnTo>
                  <a:lnTo>
                    <a:pt x="69480" y="106623"/>
                  </a:lnTo>
                  <a:lnTo>
                    <a:pt x="123825" y="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4"/>
            <p:cNvSpPr/>
            <p:nvPr>
              <p:custDataLst>
                <p:tags r:id="rId44"/>
              </p:custDataLst>
            </p:nvPr>
          </p:nvSpPr>
          <p:spPr>
            <a:xfrm>
              <a:off x="2700044" y="6036954"/>
              <a:ext cx="71732" cy="124074"/>
            </a:xfrm>
            <a:custGeom>
              <a:avLst/>
              <a:gdLst/>
              <a:ahLst/>
              <a:cxnLst/>
              <a:rect l="0" t="0" r="0" b="0"/>
              <a:pathLst>
                <a:path w="71732" h="124074">
                  <a:moveTo>
                    <a:pt x="5056" y="30471"/>
                  </a:moveTo>
                  <a:lnTo>
                    <a:pt x="5056" y="30471"/>
                  </a:lnTo>
                  <a:lnTo>
                    <a:pt x="5056" y="22270"/>
                  </a:lnTo>
                  <a:lnTo>
                    <a:pt x="0" y="31452"/>
                  </a:lnTo>
                  <a:lnTo>
                    <a:pt x="339" y="44665"/>
                  </a:lnTo>
                  <a:lnTo>
                    <a:pt x="4435" y="88235"/>
                  </a:lnTo>
                  <a:lnTo>
                    <a:pt x="5032" y="124073"/>
                  </a:lnTo>
                  <a:lnTo>
                    <a:pt x="6110" y="109128"/>
                  </a:lnTo>
                  <a:lnTo>
                    <a:pt x="12594" y="71055"/>
                  </a:lnTo>
                  <a:lnTo>
                    <a:pt x="16814" y="34029"/>
                  </a:lnTo>
                  <a:lnTo>
                    <a:pt x="24767" y="8595"/>
                  </a:lnTo>
                  <a:lnTo>
                    <a:pt x="27722" y="3187"/>
                  </a:lnTo>
                  <a:lnTo>
                    <a:pt x="31808" y="640"/>
                  </a:lnTo>
                  <a:lnTo>
                    <a:pt x="36649" y="0"/>
                  </a:lnTo>
                  <a:lnTo>
                    <a:pt x="46614" y="2111"/>
                  </a:lnTo>
                  <a:lnTo>
                    <a:pt x="54571" y="6579"/>
                  </a:lnTo>
                  <a:lnTo>
                    <a:pt x="57116" y="11367"/>
                  </a:lnTo>
                  <a:lnTo>
                    <a:pt x="69447" y="58765"/>
                  </a:lnTo>
                  <a:lnTo>
                    <a:pt x="69657" y="71621"/>
                  </a:lnTo>
                  <a:lnTo>
                    <a:pt x="65943" y="89701"/>
                  </a:lnTo>
                  <a:lnTo>
                    <a:pt x="71731" y="106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5"/>
            <p:cNvSpPr/>
            <p:nvPr>
              <p:custDataLst>
                <p:tags r:id="rId45"/>
              </p:custDataLst>
            </p:nvPr>
          </p:nvSpPr>
          <p:spPr>
            <a:xfrm>
              <a:off x="2577109" y="6054271"/>
              <a:ext cx="80367" cy="115001"/>
            </a:xfrm>
            <a:custGeom>
              <a:avLst/>
              <a:gdLst/>
              <a:ahLst/>
              <a:cxnLst/>
              <a:rect l="0" t="0" r="0" b="0"/>
              <a:pathLst>
                <a:path w="80367" h="115001">
                  <a:moveTo>
                    <a:pt x="32741" y="89354"/>
                  </a:moveTo>
                  <a:lnTo>
                    <a:pt x="32741" y="89354"/>
                  </a:lnTo>
                  <a:lnTo>
                    <a:pt x="27685" y="89354"/>
                  </a:lnTo>
                  <a:lnTo>
                    <a:pt x="27253" y="87237"/>
                  </a:lnTo>
                  <a:lnTo>
                    <a:pt x="29596" y="79241"/>
                  </a:lnTo>
                  <a:lnTo>
                    <a:pt x="47745" y="45918"/>
                  </a:lnTo>
                  <a:lnTo>
                    <a:pt x="51258" y="13039"/>
                  </a:lnTo>
                  <a:lnTo>
                    <a:pt x="48732" y="4989"/>
                  </a:lnTo>
                  <a:lnTo>
                    <a:pt x="46577" y="1361"/>
                  </a:lnTo>
                  <a:lnTo>
                    <a:pt x="43023" y="0"/>
                  </a:lnTo>
                  <a:lnTo>
                    <a:pt x="33430" y="1311"/>
                  </a:lnTo>
                  <a:lnTo>
                    <a:pt x="24933" y="8243"/>
                  </a:lnTo>
                  <a:lnTo>
                    <a:pt x="17630" y="19438"/>
                  </a:lnTo>
                  <a:lnTo>
                    <a:pt x="1092" y="51494"/>
                  </a:lnTo>
                  <a:lnTo>
                    <a:pt x="0" y="56705"/>
                  </a:lnTo>
                  <a:lnTo>
                    <a:pt x="3520" y="75212"/>
                  </a:lnTo>
                  <a:lnTo>
                    <a:pt x="8464" y="91535"/>
                  </a:lnTo>
                  <a:lnTo>
                    <a:pt x="17013" y="103729"/>
                  </a:lnTo>
                  <a:lnTo>
                    <a:pt x="22256" y="108462"/>
                  </a:lnTo>
                  <a:lnTo>
                    <a:pt x="36548" y="113722"/>
                  </a:lnTo>
                  <a:lnTo>
                    <a:pt x="52424" y="115000"/>
                  </a:lnTo>
                  <a:lnTo>
                    <a:pt x="80366" y="108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76"/>
            <p:cNvSpPr/>
            <p:nvPr>
              <p:custDataLst>
                <p:tags r:id="rId46"/>
              </p:custDataLst>
            </p:nvPr>
          </p:nvSpPr>
          <p:spPr>
            <a:xfrm>
              <a:off x="2430803" y="6048768"/>
              <a:ext cx="111879" cy="333891"/>
            </a:xfrm>
            <a:custGeom>
              <a:avLst/>
              <a:gdLst/>
              <a:ahLst/>
              <a:cxnLst/>
              <a:rect l="0" t="0" r="0" b="0"/>
              <a:pathLst>
                <a:path w="111879" h="333891">
                  <a:moveTo>
                    <a:pt x="83797" y="9132"/>
                  </a:moveTo>
                  <a:lnTo>
                    <a:pt x="83797" y="9132"/>
                  </a:lnTo>
                  <a:lnTo>
                    <a:pt x="83797" y="4076"/>
                  </a:lnTo>
                  <a:lnTo>
                    <a:pt x="81680" y="2587"/>
                  </a:lnTo>
                  <a:lnTo>
                    <a:pt x="63075" y="195"/>
                  </a:lnTo>
                  <a:lnTo>
                    <a:pt x="57282" y="0"/>
                  </a:lnTo>
                  <a:lnTo>
                    <a:pt x="45201" y="5426"/>
                  </a:lnTo>
                  <a:lnTo>
                    <a:pt x="33835" y="14893"/>
                  </a:lnTo>
                  <a:lnTo>
                    <a:pt x="14475" y="44397"/>
                  </a:lnTo>
                  <a:lnTo>
                    <a:pt x="964" y="80568"/>
                  </a:lnTo>
                  <a:lnTo>
                    <a:pt x="0" y="85332"/>
                  </a:lnTo>
                  <a:lnTo>
                    <a:pt x="1751" y="96269"/>
                  </a:lnTo>
                  <a:lnTo>
                    <a:pt x="3700" y="102148"/>
                  </a:lnTo>
                  <a:lnTo>
                    <a:pt x="14332" y="111503"/>
                  </a:lnTo>
                  <a:lnTo>
                    <a:pt x="21612" y="115479"/>
                  </a:lnTo>
                  <a:lnTo>
                    <a:pt x="38167" y="117075"/>
                  </a:lnTo>
                  <a:lnTo>
                    <a:pt x="55051" y="113199"/>
                  </a:lnTo>
                  <a:lnTo>
                    <a:pt x="83136" y="93463"/>
                  </a:lnTo>
                  <a:lnTo>
                    <a:pt x="94086" y="81538"/>
                  </a:lnTo>
                  <a:lnTo>
                    <a:pt x="111878" y="39746"/>
                  </a:lnTo>
                  <a:lnTo>
                    <a:pt x="110984" y="40125"/>
                  </a:lnTo>
                  <a:lnTo>
                    <a:pt x="107169" y="43368"/>
                  </a:lnTo>
                  <a:lnTo>
                    <a:pt x="103701" y="76886"/>
                  </a:lnTo>
                  <a:lnTo>
                    <a:pt x="103015" y="124272"/>
                  </a:lnTo>
                  <a:lnTo>
                    <a:pt x="102897" y="161781"/>
                  </a:lnTo>
                  <a:lnTo>
                    <a:pt x="102857" y="202269"/>
                  </a:lnTo>
                  <a:lnTo>
                    <a:pt x="101790" y="244798"/>
                  </a:lnTo>
                  <a:lnTo>
                    <a:pt x="94647" y="289502"/>
                  </a:lnTo>
                  <a:lnTo>
                    <a:pt x="88658" y="315160"/>
                  </a:lnTo>
                  <a:lnTo>
                    <a:pt x="83863" y="322159"/>
                  </a:lnTo>
                  <a:lnTo>
                    <a:pt x="70068" y="332758"/>
                  </a:lnTo>
                  <a:lnTo>
                    <a:pt x="63002" y="333890"/>
                  </a:lnTo>
                  <a:lnTo>
                    <a:pt x="56176" y="332529"/>
                  </a:lnTo>
                  <a:lnTo>
                    <a:pt x="30010" y="320192"/>
                  </a:lnTo>
                  <a:lnTo>
                    <a:pt x="20028" y="308247"/>
                  </a:lnTo>
                  <a:lnTo>
                    <a:pt x="15884" y="300617"/>
                  </a:lnTo>
                  <a:lnTo>
                    <a:pt x="15239" y="292355"/>
                  </a:lnTo>
                  <a:lnTo>
                    <a:pt x="26647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03"/>
          <p:cNvGrpSpPr/>
          <p:nvPr/>
        </p:nvGrpSpPr>
        <p:grpSpPr>
          <a:xfrm>
            <a:off x="3702027" y="5839218"/>
            <a:ext cx="298474" cy="357284"/>
            <a:chOff x="3702027" y="5839218"/>
            <a:chExt cx="298474" cy="357284"/>
          </a:xfrm>
        </p:grpSpPr>
        <p:sp>
          <p:nvSpPr>
            <p:cNvPr id="150" name="SMARTInkShape-377"/>
            <p:cNvSpPr/>
            <p:nvPr>
              <p:custDataLst>
                <p:tags r:id="rId38"/>
              </p:custDataLst>
            </p:nvPr>
          </p:nvSpPr>
          <p:spPr>
            <a:xfrm>
              <a:off x="3876675" y="6048375"/>
              <a:ext cx="123826" cy="131045"/>
            </a:xfrm>
            <a:custGeom>
              <a:avLst/>
              <a:gdLst/>
              <a:ahLst/>
              <a:cxnLst/>
              <a:rect l="0" t="0" r="0" b="0"/>
              <a:pathLst>
                <a:path w="123826" h="131045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2" y="21872"/>
                  </a:lnTo>
                  <a:lnTo>
                    <a:pt x="25694" y="25595"/>
                  </a:lnTo>
                  <a:lnTo>
                    <a:pt x="31881" y="27251"/>
                  </a:lnTo>
                  <a:lnTo>
                    <a:pt x="46370" y="38296"/>
                  </a:lnTo>
                  <a:lnTo>
                    <a:pt x="64069" y="60030"/>
                  </a:lnTo>
                  <a:lnTo>
                    <a:pt x="70808" y="80302"/>
                  </a:lnTo>
                  <a:lnTo>
                    <a:pt x="75884" y="125568"/>
                  </a:lnTo>
                  <a:lnTo>
                    <a:pt x="74931" y="128162"/>
                  </a:lnTo>
                  <a:lnTo>
                    <a:pt x="73238" y="129891"/>
                  </a:lnTo>
                  <a:lnTo>
                    <a:pt x="71050" y="131044"/>
                  </a:lnTo>
                  <a:lnTo>
                    <a:pt x="70650" y="128637"/>
                  </a:lnTo>
                  <a:lnTo>
                    <a:pt x="76632" y="83417"/>
                  </a:lnTo>
                  <a:lnTo>
                    <a:pt x="84677" y="523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8"/>
            <p:cNvSpPr/>
            <p:nvPr>
              <p:custDataLst>
                <p:tags r:id="rId39"/>
              </p:custDataLst>
            </p:nvPr>
          </p:nvSpPr>
          <p:spPr>
            <a:xfrm>
              <a:off x="3702027" y="5839218"/>
              <a:ext cx="173912" cy="357284"/>
            </a:xfrm>
            <a:custGeom>
              <a:avLst/>
              <a:gdLst/>
              <a:ahLst/>
              <a:cxnLst/>
              <a:rect l="0" t="0" r="0" b="0"/>
              <a:pathLst>
                <a:path w="173912" h="357284">
                  <a:moveTo>
                    <a:pt x="136548" y="9132"/>
                  </a:moveTo>
                  <a:lnTo>
                    <a:pt x="136548" y="9132"/>
                  </a:lnTo>
                  <a:lnTo>
                    <a:pt x="131491" y="4076"/>
                  </a:lnTo>
                  <a:lnTo>
                    <a:pt x="126187" y="1593"/>
                  </a:lnTo>
                  <a:lnTo>
                    <a:pt x="114158" y="0"/>
                  </a:lnTo>
                  <a:lnTo>
                    <a:pt x="112096" y="3044"/>
                  </a:lnTo>
                  <a:lnTo>
                    <a:pt x="101789" y="49428"/>
                  </a:lnTo>
                  <a:lnTo>
                    <a:pt x="96286" y="93095"/>
                  </a:lnTo>
                  <a:lnTo>
                    <a:pt x="91105" y="128555"/>
                  </a:lnTo>
                  <a:lnTo>
                    <a:pt x="89569" y="175397"/>
                  </a:lnTo>
                  <a:lnTo>
                    <a:pt x="89115" y="218205"/>
                  </a:lnTo>
                  <a:lnTo>
                    <a:pt x="86158" y="252760"/>
                  </a:lnTo>
                  <a:lnTo>
                    <a:pt x="80733" y="296675"/>
                  </a:lnTo>
                  <a:lnTo>
                    <a:pt x="69213" y="339921"/>
                  </a:lnTo>
                  <a:lnTo>
                    <a:pt x="66258" y="347133"/>
                  </a:lnTo>
                  <a:lnTo>
                    <a:pt x="61113" y="351941"/>
                  </a:lnTo>
                  <a:lnTo>
                    <a:pt x="46929" y="357283"/>
                  </a:lnTo>
                  <a:lnTo>
                    <a:pt x="40819" y="356591"/>
                  </a:lnTo>
                  <a:lnTo>
                    <a:pt x="35687" y="354013"/>
                  </a:lnTo>
                  <a:lnTo>
                    <a:pt x="9867" y="328814"/>
                  </a:lnTo>
                  <a:lnTo>
                    <a:pt x="1576" y="316666"/>
                  </a:lnTo>
                  <a:lnTo>
                    <a:pt x="0" y="310462"/>
                  </a:lnTo>
                  <a:lnTo>
                    <a:pt x="1071" y="297926"/>
                  </a:lnTo>
                  <a:lnTo>
                    <a:pt x="13542" y="285299"/>
                  </a:lnTo>
                  <a:lnTo>
                    <a:pt x="54968" y="261204"/>
                  </a:lnTo>
                  <a:lnTo>
                    <a:pt x="96943" y="249303"/>
                  </a:lnTo>
                  <a:lnTo>
                    <a:pt x="143316" y="230861"/>
                  </a:lnTo>
                  <a:lnTo>
                    <a:pt x="147410" y="229976"/>
                  </a:lnTo>
                  <a:lnTo>
                    <a:pt x="150139" y="228328"/>
                  </a:lnTo>
                  <a:lnTo>
                    <a:pt x="151959" y="226171"/>
                  </a:lnTo>
                  <a:lnTo>
                    <a:pt x="153172" y="223675"/>
                  </a:lnTo>
                  <a:lnTo>
                    <a:pt x="151864" y="223069"/>
                  </a:lnTo>
                  <a:lnTo>
                    <a:pt x="134556" y="229701"/>
                  </a:lnTo>
                  <a:lnTo>
                    <a:pt x="128870" y="232378"/>
                  </a:lnTo>
                  <a:lnTo>
                    <a:pt x="119730" y="240997"/>
                  </a:lnTo>
                  <a:lnTo>
                    <a:pt x="113199" y="251883"/>
                  </a:lnTo>
                  <a:lnTo>
                    <a:pt x="110296" y="263777"/>
                  </a:lnTo>
                  <a:lnTo>
                    <a:pt x="111827" y="276119"/>
                  </a:lnTo>
                  <a:lnTo>
                    <a:pt x="113718" y="282373"/>
                  </a:lnTo>
                  <a:lnTo>
                    <a:pt x="118153" y="287602"/>
                  </a:lnTo>
                  <a:lnTo>
                    <a:pt x="131548" y="296232"/>
                  </a:lnTo>
                  <a:lnTo>
                    <a:pt x="151882" y="301984"/>
                  </a:lnTo>
                  <a:lnTo>
                    <a:pt x="162060" y="300508"/>
                  </a:lnTo>
                  <a:lnTo>
                    <a:pt x="166256" y="298633"/>
                  </a:lnTo>
                  <a:lnTo>
                    <a:pt x="169053" y="296324"/>
                  </a:lnTo>
                  <a:lnTo>
                    <a:pt x="172162" y="290937"/>
                  </a:lnTo>
                  <a:lnTo>
                    <a:pt x="173911" y="276897"/>
                  </a:lnTo>
                  <a:lnTo>
                    <a:pt x="169374" y="259331"/>
                  </a:lnTo>
                  <a:lnTo>
                    <a:pt x="165123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04"/>
          <p:cNvGrpSpPr/>
          <p:nvPr/>
        </p:nvGrpSpPr>
        <p:grpSpPr>
          <a:xfrm>
            <a:off x="4478194" y="5824556"/>
            <a:ext cx="927087" cy="376220"/>
            <a:chOff x="4478194" y="5824556"/>
            <a:chExt cx="927087" cy="376220"/>
          </a:xfrm>
        </p:grpSpPr>
        <p:sp>
          <p:nvSpPr>
            <p:cNvPr id="153" name="SMARTInkShape-379"/>
            <p:cNvSpPr/>
            <p:nvPr>
              <p:custDataLst>
                <p:tags r:id="rId33"/>
              </p:custDataLst>
            </p:nvPr>
          </p:nvSpPr>
          <p:spPr>
            <a:xfrm>
              <a:off x="5381625" y="6143625"/>
              <a:ext cx="23656" cy="57151"/>
            </a:xfrm>
            <a:custGeom>
              <a:avLst/>
              <a:gdLst/>
              <a:ahLst/>
              <a:cxnLst/>
              <a:rect l="0" t="0" r="0" b="0"/>
              <a:pathLst>
                <a:path w="23656" h="57151">
                  <a:moveTo>
                    <a:pt x="9525" y="0"/>
                  </a:moveTo>
                  <a:lnTo>
                    <a:pt x="9525" y="0"/>
                  </a:lnTo>
                  <a:lnTo>
                    <a:pt x="17129" y="8662"/>
                  </a:lnTo>
                  <a:lnTo>
                    <a:pt x="22782" y="18314"/>
                  </a:lnTo>
                  <a:lnTo>
                    <a:pt x="23655" y="23851"/>
                  </a:lnTo>
                  <a:lnTo>
                    <a:pt x="21802" y="356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0"/>
            <p:cNvSpPr/>
            <p:nvPr>
              <p:custDataLst>
                <p:tags r:id="rId34"/>
              </p:custDataLst>
            </p:nvPr>
          </p:nvSpPr>
          <p:spPr>
            <a:xfrm>
              <a:off x="5219700" y="6021124"/>
              <a:ext cx="57151" cy="107399"/>
            </a:xfrm>
            <a:custGeom>
              <a:avLst/>
              <a:gdLst/>
              <a:ahLst/>
              <a:cxnLst/>
              <a:rect l="0" t="0" r="0" b="0"/>
              <a:pathLst>
                <a:path w="57151" h="107399">
                  <a:moveTo>
                    <a:pt x="57150" y="8201"/>
                  </a:moveTo>
                  <a:lnTo>
                    <a:pt x="57150" y="8201"/>
                  </a:lnTo>
                  <a:lnTo>
                    <a:pt x="52094" y="8201"/>
                  </a:lnTo>
                  <a:lnTo>
                    <a:pt x="46789" y="5379"/>
                  </a:lnTo>
                  <a:lnTo>
                    <a:pt x="40903" y="1656"/>
                  </a:lnTo>
                  <a:lnTo>
                    <a:pt x="34760" y="0"/>
                  </a:lnTo>
                  <a:lnTo>
                    <a:pt x="32698" y="617"/>
                  </a:lnTo>
                  <a:lnTo>
                    <a:pt x="31324" y="2087"/>
                  </a:lnTo>
                  <a:lnTo>
                    <a:pt x="29797" y="6542"/>
                  </a:lnTo>
                  <a:lnTo>
                    <a:pt x="28736" y="26157"/>
                  </a:lnTo>
                  <a:lnTo>
                    <a:pt x="31469" y="34878"/>
                  </a:lnTo>
                  <a:lnTo>
                    <a:pt x="35153" y="43341"/>
                  </a:lnTo>
                  <a:lnTo>
                    <a:pt x="38285" y="58947"/>
                  </a:lnTo>
                  <a:lnTo>
                    <a:pt x="44388" y="71802"/>
                  </a:lnTo>
                  <a:lnTo>
                    <a:pt x="46186" y="82682"/>
                  </a:lnTo>
                  <a:lnTo>
                    <a:pt x="44163" y="91751"/>
                  </a:lnTo>
                  <a:lnTo>
                    <a:pt x="34241" y="106196"/>
                  </a:lnTo>
                  <a:lnTo>
                    <a:pt x="30236" y="107398"/>
                  </a:lnTo>
                  <a:lnTo>
                    <a:pt x="20141" y="105911"/>
                  </a:lnTo>
                  <a:lnTo>
                    <a:pt x="7614" y="99124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1"/>
            <p:cNvSpPr/>
            <p:nvPr>
              <p:custDataLst>
                <p:tags r:id="rId35"/>
              </p:custDataLst>
            </p:nvPr>
          </p:nvSpPr>
          <p:spPr>
            <a:xfrm>
              <a:off x="5191125" y="5944924"/>
              <a:ext cx="14752" cy="65352"/>
            </a:xfrm>
            <a:custGeom>
              <a:avLst/>
              <a:gdLst/>
              <a:ahLst/>
              <a:cxnLst/>
              <a:rect l="0" t="0" r="0" b="0"/>
              <a:pathLst>
                <a:path w="14752" h="653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14751" y="7601"/>
                  </a:lnTo>
                  <a:lnTo>
                    <a:pt x="12553" y="17106"/>
                  </a:lnTo>
                  <a:lnTo>
                    <a:pt x="3577" y="34968"/>
                  </a:lnTo>
                  <a:lnTo>
                    <a:pt x="0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2"/>
            <p:cNvSpPr/>
            <p:nvPr>
              <p:custDataLst>
                <p:tags r:id="rId36"/>
              </p:custDataLst>
            </p:nvPr>
          </p:nvSpPr>
          <p:spPr>
            <a:xfrm>
              <a:off x="4693172" y="5824556"/>
              <a:ext cx="421754" cy="341204"/>
            </a:xfrm>
            <a:custGeom>
              <a:avLst/>
              <a:gdLst/>
              <a:ahLst/>
              <a:cxnLst/>
              <a:rect l="0" t="0" r="0" b="0"/>
              <a:pathLst>
                <a:path w="421754" h="341204">
                  <a:moveTo>
                    <a:pt x="78853" y="271444"/>
                  </a:moveTo>
                  <a:lnTo>
                    <a:pt x="78853" y="271444"/>
                  </a:lnTo>
                  <a:lnTo>
                    <a:pt x="78853" y="266388"/>
                  </a:lnTo>
                  <a:lnTo>
                    <a:pt x="76031" y="261083"/>
                  </a:lnTo>
                  <a:lnTo>
                    <a:pt x="56463" y="231443"/>
                  </a:lnTo>
                  <a:lnTo>
                    <a:pt x="50205" y="227208"/>
                  </a:lnTo>
                  <a:lnTo>
                    <a:pt x="47054" y="226078"/>
                  </a:lnTo>
                  <a:lnTo>
                    <a:pt x="35087" y="230468"/>
                  </a:lnTo>
                  <a:lnTo>
                    <a:pt x="27450" y="234601"/>
                  </a:lnTo>
                  <a:lnTo>
                    <a:pt x="16144" y="250483"/>
                  </a:lnTo>
                  <a:lnTo>
                    <a:pt x="261" y="285061"/>
                  </a:lnTo>
                  <a:lnTo>
                    <a:pt x="0" y="293221"/>
                  </a:lnTo>
                  <a:lnTo>
                    <a:pt x="8688" y="317761"/>
                  </a:lnTo>
                  <a:lnTo>
                    <a:pt x="15212" y="328366"/>
                  </a:lnTo>
                  <a:lnTo>
                    <a:pt x="20551" y="331617"/>
                  </a:lnTo>
                  <a:lnTo>
                    <a:pt x="34949" y="335229"/>
                  </a:lnTo>
                  <a:lnTo>
                    <a:pt x="42176" y="333017"/>
                  </a:lnTo>
                  <a:lnTo>
                    <a:pt x="55849" y="322094"/>
                  </a:lnTo>
                  <a:lnTo>
                    <a:pt x="63338" y="309477"/>
                  </a:lnTo>
                  <a:lnTo>
                    <a:pt x="70376" y="293296"/>
                  </a:lnTo>
                  <a:lnTo>
                    <a:pt x="78357" y="281690"/>
                  </a:lnTo>
                  <a:lnTo>
                    <a:pt x="79813" y="295262"/>
                  </a:lnTo>
                  <a:lnTo>
                    <a:pt x="83866" y="302491"/>
                  </a:lnTo>
                  <a:lnTo>
                    <a:pt x="87487" y="304842"/>
                  </a:lnTo>
                  <a:lnTo>
                    <a:pt x="97154" y="307454"/>
                  </a:lnTo>
                  <a:lnTo>
                    <a:pt x="108507" y="305793"/>
                  </a:lnTo>
                  <a:lnTo>
                    <a:pt x="133042" y="296103"/>
                  </a:lnTo>
                  <a:lnTo>
                    <a:pt x="151941" y="276987"/>
                  </a:lnTo>
                  <a:lnTo>
                    <a:pt x="176097" y="237537"/>
                  </a:lnTo>
                  <a:lnTo>
                    <a:pt x="193744" y="200367"/>
                  </a:lnTo>
                  <a:lnTo>
                    <a:pt x="206734" y="161484"/>
                  </a:lnTo>
                  <a:lnTo>
                    <a:pt x="213404" y="124211"/>
                  </a:lnTo>
                  <a:lnTo>
                    <a:pt x="219261" y="85297"/>
                  </a:lnTo>
                  <a:lnTo>
                    <a:pt x="218175" y="50836"/>
                  </a:lnTo>
                  <a:lnTo>
                    <a:pt x="213799" y="31580"/>
                  </a:lnTo>
                  <a:lnTo>
                    <a:pt x="211150" y="27926"/>
                  </a:lnTo>
                  <a:lnTo>
                    <a:pt x="208326" y="26548"/>
                  </a:lnTo>
                  <a:lnTo>
                    <a:pt x="205385" y="27747"/>
                  </a:lnTo>
                  <a:lnTo>
                    <a:pt x="199295" y="34723"/>
                  </a:lnTo>
                  <a:lnTo>
                    <a:pt x="180435" y="81903"/>
                  </a:lnTo>
                  <a:lnTo>
                    <a:pt x="175354" y="128955"/>
                  </a:lnTo>
                  <a:lnTo>
                    <a:pt x="174474" y="174897"/>
                  </a:lnTo>
                  <a:lnTo>
                    <a:pt x="176999" y="217174"/>
                  </a:lnTo>
                  <a:lnTo>
                    <a:pt x="184486" y="253248"/>
                  </a:lnTo>
                  <a:lnTo>
                    <a:pt x="196497" y="293250"/>
                  </a:lnTo>
                  <a:lnTo>
                    <a:pt x="208397" y="307946"/>
                  </a:lnTo>
                  <a:lnTo>
                    <a:pt x="231794" y="329572"/>
                  </a:lnTo>
                  <a:lnTo>
                    <a:pt x="239022" y="331363"/>
                  </a:lnTo>
                  <a:lnTo>
                    <a:pt x="268362" y="328827"/>
                  </a:lnTo>
                  <a:lnTo>
                    <a:pt x="301613" y="318488"/>
                  </a:lnTo>
                  <a:lnTo>
                    <a:pt x="324056" y="301198"/>
                  </a:lnTo>
                  <a:lnTo>
                    <a:pt x="337537" y="278497"/>
                  </a:lnTo>
                  <a:lnTo>
                    <a:pt x="343178" y="261774"/>
                  </a:lnTo>
                  <a:lnTo>
                    <a:pt x="344849" y="245060"/>
                  </a:lnTo>
                  <a:lnTo>
                    <a:pt x="342967" y="241154"/>
                  </a:lnTo>
                  <a:lnTo>
                    <a:pt x="339596" y="238551"/>
                  </a:lnTo>
                  <a:lnTo>
                    <a:pt x="335232" y="236815"/>
                  </a:lnTo>
                  <a:lnTo>
                    <a:pt x="321916" y="237708"/>
                  </a:lnTo>
                  <a:lnTo>
                    <a:pt x="313920" y="239429"/>
                  </a:lnTo>
                  <a:lnTo>
                    <a:pt x="302214" y="246985"/>
                  </a:lnTo>
                  <a:lnTo>
                    <a:pt x="293482" y="258457"/>
                  </a:lnTo>
                  <a:lnTo>
                    <a:pt x="275954" y="290704"/>
                  </a:lnTo>
                  <a:lnTo>
                    <a:pt x="274812" y="295926"/>
                  </a:lnTo>
                  <a:lnTo>
                    <a:pt x="278133" y="325717"/>
                  </a:lnTo>
                  <a:lnTo>
                    <a:pt x="280498" y="330909"/>
                  </a:lnTo>
                  <a:lnTo>
                    <a:pt x="288770" y="339501"/>
                  </a:lnTo>
                  <a:lnTo>
                    <a:pt x="292882" y="341157"/>
                  </a:lnTo>
                  <a:lnTo>
                    <a:pt x="296680" y="341203"/>
                  </a:lnTo>
                  <a:lnTo>
                    <a:pt x="300272" y="340175"/>
                  </a:lnTo>
                  <a:lnTo>
                    <a:pt x="328281" y="316841"/>
                  </a:lnTo>
                  <a:lnTo>
                    <a:pt x="347590" y="289231"/>
                  </a:lnTo>
                  <a:lnTo>
                    <a:pt x="364205" y="245708"/>
                  </a:lnTo>
                  <a:lnTo>
                    <a:pt x="379773" y="202155"/>
                  </a:lnTo>
                  <a:lnTo>
                    <a:pt x="389794" y="154606"/>
                  </a:lnTo>
                  <a:lnTo>
                    <a:pt x="396260" y="122501"/>
                  </a:lnTo>
                  <a:lnTo>
                    <a:pt x="399840" y="90595"/>
                  </a:lnTo>
                  <a:lnTo>
                    <a:pt x="401855" y="51348"/>
                  </a:lnTo>
                  <a:lnTo>
                    <a:pt x="401533" y="7785"/>
                  </a:lnTo>
                  <a:lnTo>
                    <a:pt x="399807" y="3596"/>
                  </a:lnTo>
                  <a:lnTo>
                    <a:pt x="397597" y="804"/>
                  </a:lnTo>
                  <a:lnTo>
                    <a:pt x="395066" y="0"/>
                  </a:lnTo>
                  <a:lnTo>
                    <a:pt x="392320" y="523"/>
                  </a:lnTo>
                  <a:lnTo>
                    <a:pt x="389431" y="1930"/>
                  </a:lnTo>
                  <a:lnTo>
                    <a:pt x="380309" y="24136"/>
                  </a:lnTo>
                  <a:lnTo>
                    <a:pt x="372120" y="69570"/>
                  </a:lnTo>
                  <a:lnTo>
                    <a:pt x="366830" y="111793"/>
                  </a:lnTo>
                  <a:lnTo>
                    <a:pt x="365263" y="152173"/>
                  </a:lnTo>
                  <a:lnTo>
                    <a:pt x="364733" y="199319"/>
                  </a:lnTo>
                  <a:lnTo>
                    <a:pt x="369698" y="236786"/>
                  </a:lnTo>
                  <a:lnTo>
                    <a:pt x="383906" y="279332"/>
                  </a:lnTo>
                  <a:lnTo>
                    <a:pt x="391346" y="300989"/>
                  </a:lnTo>
                  <a:lnTo>
                    <a:pt x="394074" y="303841"/>
                  </a:lnTo>
                  <a:lnTo>
                    <a:pt x="402748" y="307009"/>
                  </a:lnTo>
                  <a:lnTo>
                    <a:pt x="405908" y="306796"/>
                  </a:lnTo>
                  <a:lnTo>
                    <a:pt x="408015" y="305595"/>
                  </a:lnTo>
                  <a:lnTo>
                    <a:pt x="409419" y="303736"/>
                  </a:lnTo>
                  <a:lnTo>
                    <a:pt x="421753" y="30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3"/>
            <p:cNvSpPr/>
            <p:nvPr>
              <p:custDataLst>
                <p:tags r:id="rId37"/>
              </p:custDataLst>
            </p:nvPr>
          </p:nvSpPr>
          <p:spPr>
            <a:xfrm>
              <a:off x="4478194" y="5886358"/>
              <a:ext cx="177476" cy="259427"/>
            </a:xfrm>
            <a:custGeom>
              <a:avLst/>
              <a:gdLst/>
              <a:ahLst/>
              <a:cxnLst/>
              <a:rect l="0" t="0" r="0" b="0"/>
              <a:pathLst>
                <a:path w="177476" h="259427">
                  <a:moveTo>
                    <a:pt x="36656" y="9617"/>
                  </a:moveTo>
                  <a:lnTo>
                    <a:pt x="36656" y="9617"/>
                  </a:lnTo>
                  <a:lnTo>
                    <a:pt x="31599" y="14673"/>
                  </a:lnTo>
                  <a:lnTo>
                    <a:pt x="21468" y="38955"/>
                  </a:lnTo>
                  <a:lnTo>
                    <a:pt x="18369" y="64605"/>
                  </a:lnTo>
                  <a:lnTo>
                    <a:pt x="12700" y="104440"/>
                  </a:lnTo>
                  <a:lnTo>
                    <a:pt x="9450" y="143429"/>
                  </a:lnTo>
                  <a:lnTo>
                    <a:pt x="3430" y="188494"/>
                  </a:lnTo>
                  <a:lnTo>
                    <a:pt x="0" y="220192"/>
                  </a:lnTo>
                  <a:lnTo>
                    <a:pt x="4842" y="238673"/>
                  </a:lnTo>
                  <a:lnTo>
                    <a:pt x="11933" y="253236"/>
                  </a:lnTo>
                  <a:lnTo>
                    <a:pt x="13824" y="255638"/>
                  </a:lnTo>
                  <a:lnTo>
                    <a:pt x="15085" y="256181"/>
                  </a:lnTo>
                  <a:lnTo>
                    <a:pt x="26972" y="246832"/>
                  </a:lnTo>
                  <a:lnTo>
                    <a:pt x="55576" y="202779"/>
                  </a:lnTo>
                  <a:lnTo>
                    <a:pt x="58794" y="198717"/>
                  </a:lnTo>
                  <a:lnTo>
                    <a:pt x="60940" y="197067"/>
                  </a:lnTo>
                  <a:lnTo>
                    <a:pt x="62370" y="197025"/>
                  </a:lnTo>
                  <a:lnTo>
                    <a:pt x="63324" y="198055"/>
                  </a:lnTo>
                  <a:lnTo>
                    <a:pt x="84454" y="240030"/>
                  </a:lnTo>
                  <a:lnTo>
                    <a:pt x="91767" y="250664"/>
                  </a:lnTo>
                  <a:lnTo>
                    <a:pt x="102072" y="258918"/>
                  </a:lnTo>
                  <a:lnTo>
                    <a:pt x="108841" y="259426"/>
                  </a:lnTo>
                  <a:lnTo>
                    <a:pt x="124830" y="254346"/>
                  </a:lnTo>
                  <a:lnTo>
                    <a:pt x="136875" y="242209"/>
                  </a:lnTo>
                  <a:lnTo>
                    <a:pt x="149606" y="214706"/>
                  </a:lnTo>
                  <a:lnTo>
                    <a:pt x="165595" y="167113"/>
                  </a:lnTo>
                  <a:lnTo>
                    <a:pt x="169757" y="127073"/>
                  </a:lnTo>
                  <a:lnTo>
                    <a:pt x="176165" y="83812"/>
                  </a:lnTo>
                  <a:lnTo>
                    <a:pt x="177475" y="49945"/>
                  </a:lnTo>
                  <a:lnTo>
                    <a:pt x="171199" y="5442"/>
                  </a:lnTo>
                  <a:lnTo>
                    <a:pt x="169743" y="1542"/>
                  </a:lnTo>
                  <a:lnTo>
                    <a:pt x="167714" y="0"/>
                  </a:lnTo>
                  <a:lnTo>
                    <a:pt x="165303" y="31"/>
                  </a:lnTo>
                  <a:lnTo>
                    <a:pt x="163696" y="3226"/>
                  </a:lnTo>
                  <a:lnTo>
                    <a:pt x="160481" y="2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05"/>
          <p:cNvGrpSpPr/>
          <p:nvPr/>
        </p:nvGrpSpPr>
        <p:grpSpPr>
          <a:xfrm>
            <a:off x="5715079" y="5985737"/>
            <a:ext cx="333297" cy="166721"/>
            <a:chOff x="5715079" y="5985737"/>
            <a:chExt cx="333297" cy="166721"/>
          </a:xfrm>
        </p:grpSpPr>
        <p:sp>
          <p:nvSpPr>
            <p:cNvPr id="159" name="SMARTInkShape-384"/>
            <p:cNvSpPr/>
            <p:nvPr>
              <p:custDataLst>
                <p:tags r:id="rId31"/>
              </p:custDataLst>
            </p:nvPr>
          </p:nvSpPr>
          <p:spPr>
            <a:xfrm>
              <a:off x="5915025" y="6022093"/>
              <a:ext cx="133351" cy="127338"/>
            </a:xfrm>
            <a:custGeom>
              <a:avLst/>
              <a:gdLst/>
              <a:ahLst/>
              <a:cxnLst/>
              <a:rect l="0" t="0" r="0" b="0"/>
              <a:pathLst>
                <a:path w="133351" h="127338">
                  <a:moveTo>
                    <a:pt x="0" y="54857"/>
                  </a:moveTo>
                  <a:lnTo>
                    <a:pt x="0" y="54857"/>
                  </a:lnTo>
                  <a:lnTo>
                    <a:pt x="13257" y="54857"/>
                  </a:lnTo>
                  <a:lnTo>
                    <a:pt x="27446" y="44744"/>
                  </a:lnTo>
                  <a:lnTo>
                    <a:pt x="43600" y="28910"/>
                  </a:lnTo>
                  <a:lnTo>
                    <a:pt x="52665" y="13537"/>
                  </a:lnTo>
                  <a:lnTo>
                    <a:pt x="55156" y="5449"/>
                  </a:lnTo>
                  <a:lnTo>
                    <a:pt x="54763" y="2868"/>
                  </a:lnTo>
                  <a:lnTo>
                    <a:pt x="53442" y="1147"/>
                  </a:lnTo>
                  <a:lnTo>
                    <a:pt x="51503" y="0"/>
                  </a:lnTo>
                  <a:lnTo>
                    <a:pt x="33605" y="8500"/>
                  </a:lnTo>
                  <a:lnTo>
                    <a:pt x="22697" y="18731"/>
                  </a:lnTo>
                  <a:lnTo>
                    <a:pt x="7070" y="42547"/>
                  </a:lnTo>
                  <a:lnTo>
                    <a:pt x="2094" y="71436"/>
                  </a:lnTo>
                  <a:lnTo>
                    <a:pt x="5678" y="96693"/>
                  </a:lnTo>
                  <a:lnTo>
                    <a:pt x="18498" y="117583"/>
                  </a:lnTo>
                  <a:lnTo>
                    <a:pt x="38208" y="125068"/>
                  </a:lnTo>
                  <a:lnTo>
                    <a:pt x="62489" y="127337"/>
                  </a:lnTo>
                  <a:lnTo>
                    <a:pt x="103948" y="120170"/>
                  </a:lnTo>
                  <a:lnTo>
                    <a:pt x="133350" y="11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5"/>
            <p:cNvSpPr/>
            <p:nvPr>
              <p:custDataLst>
                <p:tags r:id="rId32"/>
              </p:custDataLst>
            </p:nvPr>
          </p:nvSpPr>
          <p:spPr>
            <a:xfrm>
              <a:off x="5715079" y="5985737"/>
              <a:ext cx="123299" cy="166721"/>
            </a:xfrm>
            <a:custGeom>
              <a:avLst/>
              <a:gdLst/>
              <a:ahLst/>
              <a:cxnLst/>
              <a:rect l="0" t="0" r="0" b="0"/>
              <a:pathLst>
                <a:path w="123299" h="166721">
                  <a:moveTo>
                    <a:pt x="28496" y="5488"/>
                  </a:moveTo>
                  <a:lnTo>
                    <a:pt x="28496" y="5488"/>
                  </a:lnTo>
                  <a:lnTo>
                    <a:pt x="28496" y="432"/>
                  </a:lnTo>
                  <a:lnTo>
                    <a:pt x="27438" y="0"/>
                  </a:lnTo>
                  <a:lnTo>
                    <a:pt x="10182" y="9613"/>
                  </a:lnTo>
                  <a:lnTo>
                    <a:pt x="6762" y="13529"/>
                  </a:lnTo>
                  <a:lnTo>
                    <a:pt x="2962" y="23526"/>
                  </a:lnTo>
                  <a:lnTo>
                    <a:pt x="521" y="67886"/>
                  </a:lnTo>
                  <a:lnTo>
                    <a:pt x="40" y="109418"/>
                  </a:lnTo>
                  <a:lnTo>
                    <a:pt x="0" y="119225"/>
                  </a:lnTo>
                  <a:lnTo>
                    <a:pt x="5601" y="135766"/>
                  </a:lnTo>
                  <a:lnTo>
                    <a:pt x="14087" y="148056"/>
                  </a:lnTo>
                  <a:lnTo>
                    <a:pt x="21386" y="153518"/>
                  </a:lnTo>
                  <a:lnTo>
                    <a:pt x="24814" y="153917"/>
                  </a:lnTo>
                  <a:lnTo>
                    <a:pt x="31446" y="151536"/>
                  </a:lnTo>
                  <a:lnTo>
                    <a:pt x="56512" y="120437"/>
                  </a:lnTo>
                  <a:lnTo>
                    <a:pt x="79446" y="159529"/>
                  </a:lnTo>
                  <a:lnTo>
                    <a:pt x="85713" y="163908"/>
                  </a:lnTo>
                  <a:lnTo>
                    <a:pt x="93084" y="165855"/>
                  </a:lnTo>
                  <a:lnTo>
                    <a:pt x="103416" y="166720"/>
                  </a:lnTo>
                  <a:lnTo>
                    <a:pt x="108076" y="164835"/>
                  </a:lnTo>
                  <a:lnTo>
                    <a:pt x="116076" y="157095"/>
                  </a:lnTo>
                  <a:lnTo>
                    <a:pt x="120337" y="143777"/>
                  </a:lnTo>
                  <a:lnTo>
                    <a:pt x="123298" y="105622"/>
                  </a:lnTo>
                  <a:lnTo>
                    <a:pt x="120836" y="66739"/>
                  </a:lnTo>
                  <a:lnTo>
                    <a:pt x="114221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06"/>
          <p:cNvGrpSpPr/>
          <p:nvPr/>
        </p:nvGrpSpPr>
        <p:grpSpPr>
          <a:xfrm>
            <a:off x="6335579" y="6011599"/>
            <a:ext cx="436697" cy="174564"/>
            <a:chOff x="6335579" y="6011599"/>
            <a:chExt cx="436697" cy="174564"/>
          </a:xfrm>
        </p:grpSpPr>
        <p:sp>
          <p:nvSpPr>
            <p:cNvPr id="162" name="SMARTInkShape-386"/>
            <p:cNvSpPr/>
            <p:nvPr>
              <p:custDataLst>
                <p:tags r:id="rId29"/>
              </p:custDataLst>
            </p:nvPr>
          </p:nvSpPr>
          <p:spPr>
            <a:xfrm>
              <a:off x="6603243" y="6017783"/>
              <a:ext cx="169033" cy="168380"/>
            </a:xfrm>
            <a:custGeom>
              <a:avLst/>
              <a:gdLst/>
              <a:ahLst/>
              <a:cxnLst/>
              <a:rect l="0" t="0" r="0" b="0"/>
              <a:pathLst>
                <a:path w="169033" h="168380">
                  <a:moveTo>
                    <a:pt x="26157" y="68692"/>
                  </a:moveTo>
                  <a:lnTo>
                    <a:pt x="26157" y="68692"/>
                  </a:lnTo>
                  <a:lnTo>
                    <a:pt x="31213" y="68692"/>
                  </a:lnTo>
                  <a:lnTo>
                    <a:pt x="52993" y="50792"/>
                  </a:lnTo>
                  <a:lnTo>
                    <a:pt x="63742" y="37635"/>
                  </a:lnTo>
                  <a:lnTo>
                    <a:pt x="69320" y="26314"/>
                  </a:lnTo>
                  <a:lnTo>
                    <a:pt x="71799" y="14227"/>
                  </a:lnTo>
                  <a:lnTo>
                    <a:pt x="70078" y="4621"/>
                  </a:lnTo>
                  <a:lnTo>
                    <a:pt x="68137" y="578"/>
                  </a:lnTo>
                  <a:lnTo>
                    <a:pt x="64728" y="0"/>
                  </a:lnTo>
                  <a:lnTo>
                    <a:pt x="55294" y="5001"/>
                  </a:lnTo>
                  <a:lnTo>
                    <a:pt x="38083" y="19717"/>
                  </a:lnTo>
                  <a:lnTo>
                    <a:pt x="14362" y="57803"/>
                  </a:lnTo>
                  <a:lnTo>
                    <a:pt x="0" y="96500"/>
                  </a:lnTo>
                  <a:lnTo>
                    <a:pt x="252" y="100989"/>
                  </a:lnTo>
                  <a:lnTo>
                    <a:pt x="3355" y="108798"/>
                  </a:lnTo>
                  <a:lnTo>
                    <a:pt x="16108" y="129259"/>
                  </a:lnTo>
                  <a:lnTo>
                    <a:pt x="30158" y="140767"/>
                  </a:lnTo>
                  <a:lnTo>
                    <a:pt x="61217" y="159166"/>
                  </a:lnTo>
                  <a:lnTo>
                    <a:pt x="108267" y="168370"/>
                  </a:lnTo>
                  <a:lnTo>
                    <a:pt x="126504" y="168379"/>
                  </a:lnTo>
                  <a:lnTo>
                    <a:pt x="169032" y="15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7"/>
            <p:cNvSpPr/>
            <p:nvPr>
              <p:custDataLst>
                <p:tags r:id="rId30"/>
              </p:custDataLst>
            </p:nvPr>
          </p:nvSpPr>
          <p:spPr>
            <a:xfrm>
              <a:off x="6335579" y="6011599"/>
              <a:ext cx="207413" cy="158430"/>
            </a:xfrm>
            <a:custGeom>
              <a:avLst/>
              <a:gdLst/>
              <a:ahLst/>
              <a:cxnLst/>
              <a:rect l="0" t="0" r="0" b="0"/>
              <a:pathLst>
                <a:path w="207413" h="158430">
                  <a:moveTo>
                    <a:pt x="36646" y="8201"/>
                  </a:moveTo>
                  <a:lnTo>
                    <a:pt x="36646" y="8201"/>
                  </a:lnTo>
                  <a:lnTo>
                    <a:pt x="36646" y="0"/>
                  </a:lnTo>
                  <a:lnTo>
                    <a:pt x="31590" y="4125"/>
                  </a:lnTo>
                  <a:lnTo>
                    <a:pt x="23389" y="12050"/>
                  </a:lnTo>
                  <a:lnTo>
                    <a:pt x="20171" y="20848"/>
                  </a:lnTo>
                  <a:lnTo>
                    <a:pt x="10283" y="63639"/>
                  </a:lnTo>
                  <a:lnTo>
                    <a:pt x="726" y="108018"/>
                  </a:lnTo>
                  <a:lnTo>
                    <a:pt x="0" y="112845"/>
                  </a:lnTo>
                  <a:lnTo>
                    <a:pt x="4034" y="134809"/>
                  </a:lnTo>
                  <a:lnTo>
                    <a:pt x="11921" y="146669"/>
                  </a:lnTo>
                  <a:lnTo>
                    <a:pt x="21424" y="154409"/>
                  </a:lnTo>
                  <a:lnTo>
                    <a:pt x="29175" y="157849"/>
                  </a:lnTo>
                  <a:lnTo>
                    <a:pt x="41792" y="153734"/>
                  </a:lnTo>
                  <a:lnTo>
                    <a:pt x="56925" y="143791"/>
                  </a:lnTo>
                  <a:lnTo>
                    <a:pt x="70706" y="128788"/>
                  </a:lnTo>
                  <a:lnTo>
                    <a:pt x="90254" y="86740"/>
                  </a:lnTo>
                  <a:lnTo>
                    <a:pt x="111841" y="39864"/>
                  </a:lnTo>
                  <a:lnTo>
                    <a:pt x="111117" y="39892"/>
                  </a:lnTo>
                  <a:lnTo>
                    <a:pt x="107491" y="42747"/>
                  </a:lnTo>
                  <a:lnTo>
                    <a:pt x="105174" y="50366"/>
                  </a:lnTo>
                  <a:lnTo>
                    <a:pt x="98767" y="92297"/>
                  </a:lnTo>
                  <a:lnTo>
                    <a:pt x="103414" y="105902"/>
                  </a:lnTo>
                  <a:lnTo>
                    <a:pt x="112534" y="119004"/>
                  </a:lnTo>
                  <a:lnTo>
                    <a:pt x="123644" y="126238"/>
                  </a:lnTo>
                  <a:lnTo>
                    <a:pt x="142965" y="130882"/>
                  </a:lnTo>
                  <a:lnTo>
                    <a:pt x="153044" y="125873"/>
                  </a:lnTo>
                  <a:lnTo>
                    <a:pt x="163520" y="118708"/>
                  </a:lnTo>
                  <a:lnTo>
                    <a:pt x="171704" y="115524"/>
                  </a:lnTo>
                  <a:lnTo>
                    <a:pt x="187318" y="98562"/>
                  </a:lnTo>
                  <a:lnTo>
                    <a:pt x="200293" y="73428"/>
                  </a:lnTo>
                  <a:lnTo>
                    <a:pt x="207412" y="27711"/>
                  </a:lnTo>
                  <a:lnTo>
                    <a:pt x="205523" y="23324"/>
                  </a:lnTo>
                  <a:lnTo>
                    <a:pt x="197780" y="15628"/>
                  </a:lnTo>
                  <a:lnTo>
                    <a:pt x="193810" y="14211"/>
                  </a:lnTo>
                  <a:lnTo>
                    <a:pt x="190106" y="14323"/>
                  </a:lnTo>
                  <a:lnTo>
                    <a:pt x="186577" y="15458"/>
                  </a:lnTo>
                  <a:lnTo>
                    <a:pt x="184225" y="17272"/>
                  </a:lnTo>
                  <a:lnTo>
                    <a:pt x="181612" y="22111"/>
                  </a:lnTo>
                  <a:lnTo>
                    <a:pt x="183272" y="30611"/>
                  </a:lnTo>
                  <a:lnTo>
                    <a:pt x="187335" y="47297"/>
                  </a:lnTo>
                  <a:lnTo>
                    <a:pt x="193764" y="76955"/>
                  </a:lnTo>
                  <a:lnTo>
                    <a:pt x="205477" y="115236"/>
                  </a:lnTo>
                  <a:lnTo>
                    <a:pt x="205874" y="130913"/>
                  </a:lnTo>
                  <a:lnTo>
                    <a:pt x="202522" y="141410"/>
                  </a:lnTo>
                  <a:lnTo>
                    <a:pt x="190716" y="158429"/>
                  </a:lnTo>
                  <a:lnTo>
                    <a:pt x="190160" y="158094"/>
                  </a:lnTo>
                  <a:lnTo>
                    <a:pt x="189046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07"/>
          <p:cNvGrpSpPr/>
          <p:nvPr/>
        </p:nvGrpSpPr>
        <p:grpSpPr>
          <a:xfrm>
            <a:off x="7068875" y="5862275"/>
            <a:ext cx="708751" cy="471066"/>
            <a:chOff x="7068875" y="5862275"/>
            <a:chExt cx="708751" cy="471066"/>
          </a:xfrm>
        </p:grpSpPr>
        <p:sp>
          <p:nvSpPr>
            <p:cNvPr id="165" name="SMARTInkShape-388"/>
            <p:cNvSpPr/>
            <p:nvPr>
              <p:custDataLst>
                <p:tags r:id="rId23"/>
              </p:custDataLst>
            </p:nvPr>
          </p:nvSpPr>
          <p:spPr>
            <a:xfrm>
              <a:off x="7154845" y="6276975"/>
              <a:ext cx="541356" cy="56366"/>
            </a:xfrm>
            <a:custGeom>
              <a:avLst/>
              <a:gdLst/>
              <a:ahLst/>
              <a:cxnLst/>
              <a:rect l="0" t="0" r="0" b="0"/>
              <a:pathLst>
                <a:path w="541356" h="56366">
                  <a:moveTo>
                    <a:pt x="36530" y="38100"/>
                  </a:moveTo>
                  <a:lnTo>
                    <a:pt x="36530" y="38100"/>
                  </a:lnTo>
                  <a:lnTo>
                    <a:pt x="0" y="56365"/>
                  </a:lnTo>
                  <a:lnTo>
                    <a:pt x="28099" y="55936"/>
                  </a:lnTo>
                  <a:lnTo>
                    <a:pt x="68144" y="49580"/>
                  </a:lnTo>
                  <a:lnTo>
                    <a:pt x="104105" y="45382"/>
                  </a:lnTo>
                  <a:lnTo>
                    <a:pt x="141572" y="37435"/>
                  </a:lnTo>
                  <a:lnTo>
                    <a:pt x="182306" y="31200"/>
                  </a:lnTo>
                  <a:lnTo>
                    <a:pt x="227890" y="26531"/>
                  </a:lnTo>
                  <a:lnTo>
                    <a:pt x="274910" y="21266"/>
                  </a:lnTo>
                  <a:lnTo>
                    <a:pt x="322355" y="19707"/>
                  </a:lnTo>
                  <a:lnTo>
                    <a:pt x="369927" y="16423"/>
                  </a:lnTo>
                  <a:lnTo>
                    <a:pt x="414715" y="11569"/>
                  </a:lnTo>
                  <a:lnTo>
                    <a:pt x="454796" y="10131"/>
                  </a:lnTo>
                  <a:lnTo>
                    <a:pt x="496305" y="6882"/>
                  </a:lnTo>
                  <a:lnTo>
                    <a:pt x="541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9"/>
            <p:cNvSpPr/>
            <p:nvPr>
              <p:custDataLst>
                <p:tags r:id="rId24"/>
              </p:custDataLst>
            </p:nvPr>
          </p:nvSpPr>
          <p:spPr>
            <a:xfrm>
              <a:off x="7143750" y="6257925"/>
              <a:ext cx="447676" cy="28576"/>
            </a:xfrm>
            <a:custGeom>
              <a:avLst/>
              <a:gdLst/>
              <a:ahLst/>
              <a:cxnLst/>
              <a:rect l="0" t="0" r="0" b="0"/>
              <a:pathLst>
                <a:path w="447676" h="28576">
                  <a:moveTo>
                    <a:pt x="0" y="28575"/>
                  </a:moveTo>
                  <a:lnTo>
                    <a:pt x="0" y="28575"/>
                  </a:lnTo>
                  <a:lnTo>
                    <a:pt x="33483" y="23519"/>
                  </a:lnTo>
                  <a:lnTo>
                    <a:pt x="80476" y="15318"/>
                  </a:lnTo>
                  <a:lnTo>
                    <a:pt x="119023" y="9277"/>
                  </a:lnTo>
                  <a:lnTo>
                    <a:pt x="157674" y="4123"/>
                  </a:lnTo>
                  <a:lnTo>
                    <a:pt x="188964" y="1833"/>
                  </a:lnTo>
                  <a:lnTo>
                    <a:pt x="228270" y="814"/>
                  </a:lnTo>
                  <a:lnTo>
                    <a:pt x="272903" y="362"/>
                  </a:lnTo>
                  <a:lnTo>
                    <a:pt x="317435" y="161"/>
                  </a:lnTo>
                  <a:lnTo>
                    <a:pt x="356276" y="72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0"/>
            <p:cNvSpPr/>
            <p:nvPr>
              <p:custDataLst>
                <p:tags r:id="rId25"/>
              </p:custDataLst>
            </p:nvPr>
          </p:nvSpPr>
          <p:spPr>
            <a:xfrm>
              <a:off x="7622648" y="6020200"/>
              <a:ext cx="130703" cy="28176"/>
            </a:xfrm>
            <a:custGeom>
              <a:avLst/>
              <a:gdLst/>
              <a:ahLst/>
              <a:cxnLst/>
              <a:rect l="0" t="0" r="0" b="0"/>
              <a:pathLst>
                <a:path w="130703" h="28176">
                  <a:moveTo>
                    <a:pt x="16402" y="28175"/>
                  </a:moveTo>
                  <a:lnTo>
                    <a:pt x="16402" y="28175"/>
                  </a:lnTo>
                  <a:lnTo>
                    <a:pt x="6289" y="23119"/>
                  </a:lnTo>
                  <a:lnTo>
                    <a:pt x="3310" y="19513"/>
                  </a:lnTo>
                  <a:lnTo>
                    <a:pt x="0" y="9861"/>
                  </a:lnTo>
                  <a:lnTo>
                    <a:pt x="1234" y="6441"/>
                  </a:lnTo>
                  <a:lnTo>
                    <a:pt x="4174" y="4160"/>
                  </a:lnTo>
                  <a:lnTo>
                    <a:pt x="15201" y="1627"/>
                  </a:lnTo>
                  <a:lnTo>
                    <a:pt x="53951" y="0"/>
                  </a:lnTo>
                  <a:lnTo>
                    <a:pt x="100996" y="711"/>
                  </a:lnTo>
                  <a:lnTo>
                    <a:pt x="130702" y="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1"/>
            <p:cNvSpPr/>
            <p:nvPr>
              <p:custDataLst>
                <p:tags r:id="rId26"/>
              </p:custDataLst>
            </p:nvPr>
          </p:nvSpPr>
          <p:spPr>
            <a:xfrm>
              <a:off x="7629655" y="5862275"/>
              <a:ext cx="147971" cy="262202"/>
            </a:xfrm>
            <a:custGeom>
              <a:avLst/>
              <a:gdLst/>
              <a:ahLst/>
              <a:cxnLst/>
              <a:rect l="0" t="0" r="0" b="0"/>
              <a:pathLst>
                <a:path w="147971" h="262202">
                  <a:moveTo>
                    <a:pt x="133220" y="33700"/>
                  </a:moveTo>
                  <a:lnTo>
                    <a:pt x="133220" y="33700"/>
                  </a:lnTo>
                  <a:lnTo>
                    <a:pt x="138276" y="28644"/>
                  </a:lnTo>
                  <a:lnTo>
                    <a:pt x="140758" y="23339"/>
                  </a:lnTo>
                  <a:lnTo>
                    <a:pt x="141420" y="20443"/>
                  </a:lnTo>
                  <a:lnTo>
                    <a:pt x="147970" y="9248"/>
                  </a:lnTo>
                  <a:lnTo>
                    <a:pt x="147287" y="7874"/>
                  </a:lnTo>
                  <a:lnTo>
                    <a:pt x="138586" y="612"/>
                  </a:lnTo>
                  <a:lnTo>
                    <a:pt x="134681" y="0"/>
                  </a:lnTo>
                  <a:lnTo>
                    <a:pt x="92012" y="7554"/>
                  </a:lnTo>
                  <a:lnTo>
                    <a:pt x="61462" y="18304"/>
                  </a:lnTo>
                  <a:lnTo>
                    <a:pt x="41520" y="37606"/>
                  </a:lnTo>
                  <a:lnTo>
                    <a:pt x="34256" y="51663"/>
                  </a:lnTo>
                  <a:lnTo>
                    <a:pt x="24536" y="88049"/>
                  </a:lnTo>
                  <a:lnTo>
                    <a:pt x="13483" y="134942"/>
                  </a:lnTo>
                  <a:lnTo>
                    <a:pt x="7380" y="175877"/>
                  </a:lnTo>
                  <a:lnTo>
                    <a:pt x="529" y="223302"/>
                  </a:lnTo>
                  <a:lnTo>
                    <a:pt x="0" y="249423"/>
                  </a:lnTo>
                  <a:lnTo>
                    <a:pt x="1015" y="253715"/>
                  </a:lnTo>
                  <a:lnTo>
                    <a:pt x="2750" y="256577"/>
                  </a:lnTo>
                  <a:lnTo>
                    <a:pt x="4964" y="258485"/>
                  </a:lnTo>
                  <a:lnTo>
                    <a:pt x="13070" y="260605"/>
                  </a:lnTo>
                  <a:lnTo>
                    <a:pt x="59117" y="262201"/>
                  </a:lnTo>
                  <a:lnTo>
                    <a:pt x="102099" y="254747"/>
                  </a:lnTo>
                  <a:lnTo>
                    <a:pt x="142745" y="24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92"/>
            <p:cNvSpPr/>
            <p:nvPr>
              <p:custDataLst>
                <p:tags r:id="rId27"/>
              </p:custDataLst>
            </p:nvPr>
          </p:nvSpPr>
          <p:spPr>
            <a:xfrm>
              <a:off x="7412205" y="5900836"/>
              <a:ext cx="179221" cy="241365"/>
            </a:xfrm>
            <a:custGeom>
              <a:avLst/>
              <a:gdLst/>
              <a:ahLst/>
              <a:cxnLst/>
              <a:rect l="0" t="0" r="0" b="0"/>
              <a:pathLst>
                <a:path w="179221" h="241365">
                  <a:moveTo>
                    <a:pt x="36345" y="14189"/>
                  </a:moveTo>
                  <a:lnTo>
                    <a:pt x="36345" y="14189"/>
                  </a:lnTo>
                  <a:lnTo>
                    <a:pt x="44545" y="5988"/>
                  </a:lnTo>
                  <a:lnTo>
                    <a:pt x="45477" y="0"/>
                  </a:lnTo>
                  <a:lnTo>
                    <a:pt x="44550" y="496"/>
                  </a:lnTo>
                  <a:lnTo>
                    <a:pt x="40697" y="6692"/>
                  </a:lnTo>
                  <a:lnTo>
                    <a:pt x="30658" y="43126"/>
                  </a:lnTo>
                  <a:lnTo>
                    <a:pt x="26899" y="78737"/>
                  </a:lnTo>
                  <a:lnTo>
                    <a:pt x="19506" y="123052"/>
                  </a:lnTo>
                  <a:lnTo>
                    <a:pt x="12676" y="162928"/>
                  </a:lnTo>
                  <a:lnTo>
                    <a:pt x="2193" y="209453"/>
                  </a:lnTo>
                  <a:lnTo>
                    <a:pt x="0" y="226562"/>
                  </a:lnTo>
                  <a:lnTo>
                    <a:pt x="474" y="231971"/>
                  </a:lnTo>
                  <a:lnTo>
                    <a:pt x="1847" y="235577"/>
                  </a:lnTo>
                  <a:lnTo>
                    <a:pt x="3822" y="237981"/>
                  </a:lnTo>
                  <a:lnTo>
                    <a:pt x="8837" y="240652"/>
                  </a:lnTo>
                  <a:lnTo>
                    <a:pt x="11657" y="241364"/>
                  </a:lnTo>
                  <a:lnTo>
                    <a:pt x="59179" y="227517"/>
                  </a:lnTo>
                  <a:lnTo>
                    <a:pt x="97556" y="223799"/>
                  </a:lnTo>
                  <a:lnTo>
                    <a:pt x="140041" y="216420"/>
                  </a:lnTo>
                  <a:lnTo>
                    <a:pt x="179220" y="21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3"/>
            <p:cNvSpPr/>
            <p:nvPr>
              <p:custDataLst>
                <p:tags r:id="rId28"/>
              </p:custDataLst>
            </p:nvPr>
          </p:nvSpPr>
          <p:spPr>
            <a:xfrm>
              <a:off x="7068875" y="5878951"/>
              <a:ext cx="246326" cy="294605"/>
            </a:xfrm>
            <a:custGeom>
              <a:avLst/>
              <a:gdLst/>
              <a:ahLst/>
              <a:cxnLst/>
              <a:rect l="0" t="0" r="0" b="0"/>
              <a:pathLst>
                <a:path w="246326" h="294605">
                  <a:moveTo>
                    <a:pt x="8200" y="150374"/>
                  </a:moveTo>
                  <a:lnTo>
                    <a:pt x="8200" y="150374"/>
                  </a:lnTo>
                  <a:lnTo>
                    <a:pt x="8200" y="144886"/>
                  </a:lnTo>
                  <a:lnTo>
                    <a:pt x="8200" y="185555"/>
                  </a:lnTo>
                  <a:lnTo>
                    <a:pt x="8200" y="230226"/>
                  </a:lnTo>
                  <a:lnTo>
                    <a:pt x="5378" y="269903"/>
                  </a:lnTo>
                  <a:lnTo>
                    <a:pt x="0" y="293694"/>
                  </a:lnTo>
                  <a:lnTo>
                    <a:pt x="616" y="294604"/>
                  </a:lnTo>
                  <a:lnTo>
                    <a:pt x="4124" y="289971"/>
                  </a:lnTo>
                  <a:lnTo>
                    <a:pt x="6992" y="275462"/>
                  </a:lnTo>
                  <a:lnTo>
                    <a:pt x="7843" y="237531"/>
                  </a:lnTo>
                  <a:lnTo>
                    <a:pt x="8094" y="196190"/>
                  </a:lnTo>
                  <a:lnTo>
                    <a:pt x="8168" y="157129"/>
                  </a:lnTo>
                  <a:lnTo>
                    <a:pt x="13247" y="118744"/>
                  </a:lnTo>
                  <a:lnTo>
                    <a:pt x="17899" y="80940"/>
                  </a:lnTo>
                  <a:lnTo>
                    <a:pt x="25810" y="37762"/>
                  </a:lnTo>
                  <a:lnTo>
                    <a:pt x="36345" y="8575"/>
                  </a:lnTo>
                  <a:lnTo>
                    <a:pt x="41704" y="12875"/>
                  </a:lnTo>
                  <a:lnTo>
                    <a:pt x="67765" y="55820"/>
                  </a:lnTo>
                  <a:lnTo>
                    <a:pt x="88401" y="102727"/>
                  </a:lnTo>
                  <a:lnTo>
                    <a:pt x="98520" y="124027"/>
                  </a:lnTo>
                  <a:lnTo>
                    <a:pt x="105299" y="147364"/>
                  </a:lnTo>
                  <a:lnTo>
                    <a:pt x="107857" y="151543"/>
                  </a:lnTo>
                  <a:lnTo>
                    <a:pt x="110621" y="153270"/>
                  </a:lnTo>
                  <a:lnTo>
                    <a:pt x="113523" y="153363"/>
                  </a:lnTo>
                  <a:lnTo>
                    <a:pt x="116515" y="152367"/>
                  </a:lnTo>
                  <a:lnTo>
                    <a:pt x="130840" y="140852"/>
                  </a:lnTo>
                  <a:lnTo>
                    <a:pt x="153585" y="110393"/>
                  </a:lnTo>
                  <a:lnTo>
                    <a:pt x="172794" y="64401"/>
                  </a:lnTo>
                  <a:lnTo>
                    <a:pt x="186853" y="23907"/>
                  </a:lnTo>
                  <a:lnTo>
                    <a:pt x="206377" y="0"/>
                  </a:lnTo>
                  <a:lnTo>
                    <a:pt x="208051" y="383"/>
                  </a:lnTo>
                  <a:lnTo>
                    <a:pt x="212734" y="3631"/>
                  </a:lnTo>
                  <a:lnTo>
                    <a:pt x="222367" y="50076"/>
                  </a:lnTo>
                  <a:lnTo>
                    <a:pt x="226305" y="90071"/>
                  </a:lnTo>
                  <a:lnTo>
                    <a:pt x="227147" y="137429"/>
                  </a:lnTo>
                  <a:lnTo>
                    <a:pt x="233796" y="178273"/>
                  </a:lnTo>
                  <a:lnTo>
                    <a:pt x="234851" y="207324"/>
                  </a:lnTo>
                  <a:lnTo>
                    <a:pt x="228080" y="250506"/>
                  </a:lnTo>
                  <a:lnTo>
                    <a:pt x="227381" y="280774"/>
                  </a:lnTo>
                  <a:lnTo>
                    <a:pt x="228404" y="284932"/>
                  </a:lnTo>
                  <a:lnTo>
                    <a:pt x="230145" y="287705"/>
                  </a:lnTo>
                  <a:lnTo>
                    <a:pt x="232362" y="289553"/>
                  </a:lnTo>
                  <a:lnTo>
                    <a:pt x="234900" y="289727"/>
                  </a:lnTo>
                  <a:lnTo>
                    <a:pt x="246325" y="28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108"/>
          <p:cNvGrpSpPr/>
          <p:nvPr/>
        </p:nvGrpSpPr>
        <p:grpSpPr>
          <a:xfrm>
            <a:off x="8206085" y="6040683"/>
            <a:ext cx="180137" cy="127791"/>
            <a:chOff x="8206085" y="6040683"/>
            <a:chExt cx="180137" cy="127791"/>
          </a:xfrm>
        </p:grpSpPr>
        <p:sp>
          <p:nvSpPr>
            <p:cNvPr id="172" name="SMARTInkShape-394"/>
            <p:cNvSpPr/>
            <p:nvPr>
              <p:custDataLst>
                <p:tags r:id="rId21"/>
              </p:custDataLst>
            </p:nvPr>
          </p:nvSpPr>
          <p:spPr>
            <a:xfrm>
              <a:off x="8334928" y="6040683"/>
              <a:ext cx="51294" cy="127791"/>
            </a:xfrm>
            <a:custGeom>
              <a:avLst/>
              <a:gdLst/>
              <a:ahLst/>
              <a:cxnLst/>
              <a:rect l="0" t="0" r="0" b="0"/>
              <a:pathLst>
                <a:path w="51294" h="127791">
                  <a:moveTo>
                    <a:pt x="37547" y="26742"/>
                  </a:moveTo>
                  <a:lnTo>
                    <a:pt x="37547" y="26742"/>
                  </a:lnTo>
                  <a:lnTo>
                    <a:pt x="37547" y="21686"/>
                  </a:lnTo>
                  <a:lnTo>
                    <a:pt x="34725" y="16381"/>
                  </a:lnTo>
                  <a:lnTo>
                    <a:pt x="24290" y="4352"/>
                  </a:lnTo>
                  <a:lnTo>
                    <a:pt x="18250" y="916"/>
                  </a:lnTo>
                  <a:lnTo>
                    <a:pt x="15157" y="0"/>
                  </a:lnTo>
                  <a:lnTo>
                    <a:pt x="12037" y="447"/>
                  </a:lnTo>
                  <a:lnTo>
                    <a:pt x="5748" y="3767"/>
                  </a:lnTo>
                  <a:lnTo>
                    <a:pt x="3648" y="6134"/>
                  </a:lnTo>
                  <a:lnTo>
                    <a:pt x="1314" y="11585"/>
                  </a:lnTo>
                  <a:lnTo>
                    <a:pt x="0" y="20606"/>
                  </a:lnTo>
                  <a:lnTo>
                    <a:pt x="5337" y="29659"/>
                  </a:lnTo>
                  <a:lnTo>
                    <a:pt x="37452" y="76429"/>
                  </a:lnTo>
                  <a:lnTo>
                    <a:pt x="50228" y="100174"/>
                  </a:lnTo>
                  <a:lnTo>
                    <a:pt x="51293" y="106388"/>
                  </a:lnTo>
                  <a:lnTo>
                    <a:pt x="47837" y="127790"/>
                  </a:lnTo>
                  <a:lnTo>
                    <a:pt x="18497" y="11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95"/>
            <p:cNvSpPr/>
            <p:nvPr>
              <p:custDataLst>
                <p:tags r:id="rId22"/>
              </p:custDataLst>
            </p:nvPr>
          </p:nvSpPr>
          <p:spPr>
            <a:xfrm>
              <a:off x="8206085" y="6040752"/>
              <a:ext cx="118766" cy="106280"/>
            </a:xfrm>
            <a:custGeom>
              <a:avLst/>
              <a:gdLst/>
              <a:ahLst/>
              <a:cxnLst/>
              <a:rect l="0" t="0" r="0" b="0"/>
              <a:pathLst>
                <a:path w="118766" h="106280">
                  <a:moveTo>
                    <a:pt x="80665" y="45723"/>
                  </a:moveTo>
                  <a:lnTo>
                    <a:pt x="80665" y="45723"/>
                  </a:lnTo>
                  <a:lnTo>
                    <a:pt x="73127" y="27823"/>
                  </a:lnTo>
                  <a:lnTo>
                    <a:pt x="70344" y="10950"/>
                  </a:lnTo>
                  <a:lnTo>
                    <a:pt x="66200" y="4516"/>
                  </a:lnTo>
                  <a:lnTo>
                    <a:pt x="60831" y="950"/>
                  </a:lnTo>
                  <a:lnTo>
                    <a:pt x="57917" y="0"/>
                  </a:lnTo>
                  <a:lnTo>
                    <a:pt x="54916" y="424"/>
                  </a:lnTo>
                  <a:lnTo>
                    <a:pt x="48760" y="3717"/>
                  </a:lnTo>
                  <a:lnTo>
                    <a:pt x="34287" y="16579"/>
                  </a:lnTo>
                  <a:lnTo>
                    <a:pt x="18039" y="47492"/>
                  </a:lnTo>
                  <a:lnTo>
                    <a:pt x="0" y="92333"/>
                  </a:lnTo>
                  <a:lnTo>
                    <a:pt x="430" y="96904"/>
                  </a:lnTo>
                  <a:lnTo>
                    <a:pt x="2833" y="101011"/>
                  </a:lnTo>
                  <a:lnTo>
                    <a:pt x="6552" y="104807"/>
                  </a:lnTo>
                  <a:lnTo>
                    <a:pt x="10090" y="106279"/>
                  </a:lnTo>
                  <a:lnTo>
                    <a:pt x="13507" y="106201"/>
                  </a:lnTo>
                  <a:lnTo>
                    <a:pt x="31651" y="98474"/>
                  </a:lnTo>
                  <a:lnTo>
                    <a:pt x="40536" y="89982"/>
                  </a:lnTo>
                  <a:lnTo>
                    <a:pt x="69223" y="48104"/>
                  </a:lnTo>
                  <a:lnTo>
                    <a:pt x="69862" y="49427"/>
                  </a:lnTo>
                  <a:lnTo>
                    <a:pt x="72086" y="77298"/>
                  </a:lnTo>
                  <a:lnTo>
                    <a:pt x="78711" y="89180"/>
                  </a:lnTo>
                  <a:lnTo>
                    <a:pt x="84383" y="96082"/>
                  </a:lnTo>
                  <a:lnTo>
                    <a:pt x="93253" y="99855"/>
                  </a:lnTo>
                  <a:lnTo>
                    <a:pt x="98583" y="100861"/>
                  </a:lnTo>
                  <a:lnTo>
                    <a:pt x="103193" y="100473"/>
                  </a:lnTo>
                  <a:lnTo>
                    <a:pt x="118765" y="9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09"/>
          <p:cNvGrpSpPr/>
          <p:nvPr/>
        </p:nvGrpSpPr>
        <p:grpSpPr>
          <a:xfrm>
            <a:off x="8772525" y="5836865"/>
            <a:ext cx="1114426" cy="338316"/>
            <a:chOff x="8772525" y="5836865"/>
            <a:chExt cx="1114426" cy="338316"/>
          </a:xfrm>
        </p:grpSpPr>
        <p:sp>
          <p:nvSpPr>
            <p:cNvPr id="175" name="SMARTInkShape-396"/>
            <p:cNvSpPr/>
            <p:nvPr>
              <p:custDataLst>
                <p:tags r:id="rId10"/>
              </p:custDataLst>
            </p:nvPr>
          </p:nvSpPr>
          <p:spPr>
            <a:xfrm>
              <a:off x="9744075" y="5972175"/>
              <a:ext cx="142876" cy="157202"/>
            </a:xfrm>
            <a:custGeom>
              <a:avLst/>
              <a:gdLst/>
              <a:ahLst/>
              <a:cxnLst/>
              <a:rect l="0" t="0" r="0" b="0"/>
              <a:pathLst>
                <a:path w="142876" h="157202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40922"/>
                  </a:lnTo>
                  <a:lnTo>
                    <a:pt x="50114" y="70602"/>
                  </a:lnTo>
                  <a:lnTo>
                    <a:pt x="59314" y="84648"/>
                  </a:lnTo>
                  <a:lnTo>
                    <a:pt x="70277" y="115969"/>
                  </a:lnTo>
                  <a:lnTo>
                    <a:pt x="70745" y="134092"/>
                  </a:lnTo>
                  <a:lnTo>
                    <a:pt x="67426" y="149555"/>
                  </a:lnTo>
                  <a:lnTo>
                    <a:pt x="65059" y="153678"/>
                  </a:lnTo>
                  <a:lnTo>
                    <a:pt x="62423" y="156426"/>
                  </a:lnTo>
                  <a:lnTo>
                    <a:pt x="59606" y="157201"/>
                  </a:lnTo>
                  <a:lnTo>
                    <a:pt x="56670" y="156659"/>
                  </a:lnTo>
                  <a:lnTo>
                    <a:pt x="53656" y="155239"/>
                  </a:lnTo>
                  <a:lnTo>
                    <a:pt x="52704" y="151118"/>
                  </a:lnTo>
                  <a:lnTo>
                    <a:pt x="61411" y="112876"/>
                  </a:lnTo>
                  <a:lnTo>
                    <a:pt x="74299" y="71489"/>
                  </a:lnTo>
                  <a:lnTo>
                    <a:pt x="114560" y="25569"/>
                  </a:lnTo>
                  <a:lnTo>
                    <a:pt x="126057" y="1136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7"/>
            <p:cNvSpPr/>
            <p:nvPr>
              <p:custDataLst>
                <p:tags r:id="rId11"/>
              </p:custDataLst>
            </p:nvPr>
          </p:nvSpPr>
          <p:spPr>
            <a:xfrm>
              <a:off x="9651312" y="6000750"/>
              <a:ext cx="73714" cy="107792"/>
            </a:xfrm>
            <a:custGeom>
              <a:avLst/>
              <a:gdLst/>
              <a:ahLst/>
              <a:cxnLst/>
              <a:rect l="0" t="0" r="0" b="0"/>
              <a:pathLst>
                <a:path w="73714" h="107792">
                  <a:moveTo>
                    <a:pt x="73713" y="19050"/>
                  </a:moveTo>
                  <a:lnTo>
                    <a:pt x="73713" y="19050"/>
                  </a:lnTo>
                  <a:lnTo>
                    <a:pt x="26469" y="20108"/>
                  </a:lnTo>
                  <a:lnTo>
                    <a:pt x="16379" y="24106"/>
                  </a:lnTo>
                  <a:lnTo>
                    <a:pt x="4749" y="32307"/>
                  </a:lnTo>
                  <a:lnTo>
                    <a:pt x="729" y="43992"/>
                  </a:lnTo>
                  <a:lnTo>
                    <a:pt x="0" y="58710"/>
                  </a:lnTo>
                  <a:lnTo>
                    <a:pt x="8157" y="85407"/>
                  </a:lnTo>
                  <a:lnTo>
                    <a:pt x="10959" y="91863"/>
                  </a:lnTo>
                  <a:lnTo>
                    <a:pt x="22539" y="101859"/>
                  </a:lnTo>
                  <a:lnTo>
                    <a:pt x="30072" y="106006"/>
                  </a:lnTo>
                  <a:lnTo>
                    <a:pt x="36153" y="107712"/>
                  </a:lnTo>
                  <a:lnTo>
                    <a:pt x="41265" y="107791"/>
                  </a:lnTo>
                  <a:lnTo>
                    <a:pt x="45730" y="106785"/>
                  </a:lnTo>
                  <a:lnTo>
                    <a:pt x="53515" y="100024"/>
                  </a:lnTo>
                  <a:lnTo>
                    <a:pt x="59444" y="89964"/>
                  </a:lnTo>
                  <a:lnTo>
                    <a:pt x="62080" y="78437"/>
                  </a:lnTo>
                  <a:lnTo>
                    <a:pt x="56168" y="46185"/>
                  </a:lnTo>
                  <a:lnTo>
                    <a:pt x="45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98"/>
            <p:cNvSpPr/>
            <p:nvPr>
              <p:custDataLst>
                <p:tags r:id="rId12"/>
              </p:custDataLst>
            </p:nvPr>
          </p:nvSpPr>
          <p:spPr>
            <a:xfrm>
              <a:off x="9556224" y="6010298"/>
              <a:ext cx="111652" cy="9503"/>
            </a:xfrm>
            <a:custGeom>
              <a:avLst/>
              <a:gdLst/>
              <a:ahLst/>
              <a:cxnLst/>
              <a:rect l="0" t="0" r="0" b="0"/>
              <a:pathLst>
                <a:path w="111652" h="9503">
                  <a:moveTo>
                    <a:pt x="16401" y="9502"/>
                  </a:moveTo>
                  <a:lnTo>
                    <a:pt x="16401" y="9502"/>
                  </a:lnTo>
                  <a:lnTo>
                    <a:pt x="0" y="1301"/>
                  </a:lnTo>
                  <a:lnTo>
                    <a:pt x="176" y="860"/>
                  </a:lnTo>
                  <a:lnTo>
                    <a:pt x="6537" y="239"/>
                  </a:lnTo>
                  <a:lnTo>
                    <a:pt x="47816" y="0"/>
                  </a:lnTo>
                  <a:lnTo>
                    <a:pt x="111651" y="9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99"/>
            <p:cNvSpPr/>
            <p:nvPr>
              <p:custDataLst>
                <p:tags r:id="rId13"/>
              </p:custDataLst>
            </p:nvPr>
          </p:nvSpPr>
          <p:spPr>
            <a:xfrm>
              <a:off x="9422361" y="5836865"/>
              <a:ext cx="216940" cy="319186"/>
            </a:xfrm>
            <a:custGeom>
              <a:avLst/>
              <a:gdLst/>
              <a:ahLst/>
              <a:cxnLst/>
              <a:rect l="0" t="0" r="0" b="0"/>
              <a:pathLst>
                <a:path w="216940" h="319186">
                  <a:moveTo>
                    <a:pt x="74064" y="221035"/>
                  </a:moveTo>
                  <a:lnTo>
                    <a:pt x="74064" y="221035"/>
                  </a:lnTo>
                  <a:lnTo>
                    <a:pt x="60807" y="199576"/>
                  </a:lnTo>
                  <a:lnTo>
                    <a:pt x="51944" y="195623"/>
                  </a:lnTo>
                  <a:lnTo>
                    <a:pt x="46618" y="194568"/>
                  </a:lnTo>
                  <a:lnTo>
                    <a:pt x="42008" y="194924"/>
                  </a:lnTo>
                  <a:lnTo>
                    <a:pt x="34064" y="198142"/>
                  </a:lnTo>
                  <a:lnTo>
                    <a:pt x="18585" y="210959"/>
                  </a:lnTo>
                  <a:lnTo>
                    <a:pt x="12365" y="219379"/>
                  </a:lnTo>
                  <a:lnTo>
                    <a:pt x="1498" y="251900"/>
                  </a:lnTo>
                  <a:lnTo>
                    <a:pt x="0" y="277805"/>
                  </a:lnTo>
                  <a:lnTo>
                    <a:pt x="3399" y="292481"/>
                  </a:lnTo>
                  <a:lnTo>
                    <a:pt x="6846" y="297240"/>
                  </a:lnTo>
                  <a:lnTo>
                    <a:pt x="11259" y="300414"/>
                  </a:lnTo>
                  <a:lnTo>
                    <a:pt x="16319" y="302529"/>
                  </a:lnTo>
                  <a:lnTo>
                    <a:pt x="27585" y="302058"/>
                  </a:lnTo>
                  <a:lnTo>
                    <a:pt x="33553" y="300450"/>
                  </a:lnTo>
                  <a:lnTo>
                    <a:pt x="43006" y="293019"/>
                  </a:lnTo>
                  <a:lnTo>
                    <a:pt x="50736" y="281603"/>
                  </a:lnTo>
                  <a:lnTo>
                    <a:pt x="72139" y="237786"/>
                  </a:lnTo>
                  <a:lnTo>
                    <a:pt x="71723" y="236436"/>
                  </a:lnTo>
                  <a:lnTo>
                    <a:pt x="70387" y="236594"/>
                  </a:lnTo>
                  <a:lnTo>
                    <a:pt x="68437" y="237758"/>
                  </a:lnTo>
                  <a:lnTo>
                    <a:pt x="66271" y="244695"/>
                  </a:lnTo>
                  <a:lnTo>
                    <a:pt x="64881" y="266395"/>
                  </a:lnTo>
                  <a:lnTo>
                    <a:pt x="67513" y="275768"/>
                  </a:lnTo>
                  <a:lnTo>
                    <a:pt x="77826" y="290407"/>
                  </a:lnTo>
                  <a:lnTo>
                    <a:pt x="81863" y="291624"/>
                  </a:lnTo>
                  <a:lnTo>
                    <a:pt x="91995" y="290155"/>
                  </a:lnTo>
                  <a:lnTo>
                    <a:pt x="103553" y="280330"/>
                  </a:lnTo>
                  <a:lnTo>
                    <a:pt x="114687" y="264322"/>
                  </a:lnTo>
                  <a:lnTo>
                    <a:pt x="133280" y="219551"/>
                  </a:lnTo>
                  <a:lnTo>
                    <a:pt x="151965" y="174999"/>
                  </a:lnTo>
                  <a:lnTo>
                    <a:pt x="169121" y="128816"/>
                  </a:lnTo>
                  <a:lnTo>
                    <a:pt x="178781" y="96344"/>
                  </a:lnTo>
                  <a:lnTo>
                    <a:pt x="188346" y="52151"/>
                  </a:lnTo>
                  <a:lnTo>
                    <a:pt x="197051" y="4694"/>
                  </a:lnTo>
                  <a:lnTo>
                    <a:pt x="197330" y="608"/>
                  </a:lnTo>
                  <a:lnTo>
                    <a:pt x="197516" y="0"/>
                  </a:lnTo>
                  <a:lnTo>
                    <a:pt x="197722" y="4970"/>
                  </a:lnTo>
                  <a:lnTo>
                    <a:pt x="190327" y="46427"/>
                  </a:lnTo>
                  <a:lnTo>
                    <a:pt x="188752" y="89530"/>
                  </a:lnTo>
                  <a:lnTo>
                    <a:pt x="185714" y="121313"/>
                  </a:lnTo>
                  <a:lnTo>
                    <a:pt x="180876" y="166441"/>
                  </a:lnTo>
                  <a:lnTo>
                    <a:pt x="179443" y="202742"/>
                  </a:lnTo>
                  <a:lnTo>
                    <a:pt x="179018" y="240309"/>
                  </a:lnTo>
                  <a:lnTo>
                    <a:pt x="178874" y="280816"/>
                  </a:lnTo>
                  <a:lnTo>
                    <a:pt x="183906" y="302482"/>
                  </a:lnTo>
                  <a:lnTo>
                    <a:pt x="192100" y="317252"/>
                  </a:lnTo>
                  <a:lnTo>
                    <a:pt x="195088" y="319046"/>
                  </a:lnTo>
                  <a:lnTo>
                    <a:pt x="198138" y="319185"/>
                  </a:lnTo>
                  <a:lnTo>
                    <a:pt x="201231" y="318219"/>
                  </a:lnTo>
                  <a:lnTo>
                    <a:pt x="216939" y="297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00"/>
            <p:cNvSpPr/>
            <p:nvPr>
              <p:custDataLst>
                <p:tags r:id="rId14"/>
              </p:custDataLst>
            </p:nvPr>
          </p:nvSpPr>
          <p:spPr>
            <a:xfrm>
              <a:off x="9290936" y="6013788"/>
              <a:ext cx="114376" cy="131441"/>
            </a:xfrm>
            <a:custGeom>
              <a:avLst/>
              <a:gdLst/>
              <a:ahLst/>
              <a:cxnLst/>
              <a:rect l="0" t="0" r="0" b="0"/>
              <a:pathLst>
                <a:path w="114376" h="131441">
                  <a:moveTo>
                    <a:pt x="14989" y="34587"/>
                  </a:moveTo>
                  <a:lnTo>
                    <a:pt x="14989" y="34587"/>
                  </a:lnTo>
                  <a:lnTo>
                    <a:pt x="14989" y="39643"/>
                  </a:lnTo>
                  <a:lnTo>
                    <a:pt x="6788" y="75291"/>
                  </a:lnTo>
                  <a:lnTo>
                    <a:pt x="4482" y="116722"/>
                  </a:lnTo>
                  <a:lnTo>
                    <a:pt x="0" y="130654"/>
                  </a:lnTo>
                  <a:lnTo>
                    <a:pt x="763" y="131440"/>
                  </a:lnTo>
                  <a:lnTo>
                    <a:pt x="2330" y="130906"/>
                  </a:lnTo>
                  <a:lnTo>
                    <a:pt x="3375" y="129492"/>
                  </a:lnTo>
                  <a:lnTo>
                    <a:pt x="15111" y="84945"/>
                  </a:lnTo>
                  <a:lnTo>
                    <a:pt x="28123" y="43218"/>
                  </a:lnTo>
                  <a:lnTo>
                    <a:pt x="40799" y="14270"/>
                  </a:lnTo>
                  <a:lnTo>
                    <a:pt x="43018" y="0"/>
                  </a:lnTo>
                  <a:lnTo>
                    <a:pt x="43542" y="42759"/>
                  </a:lnTo>
                  <a:lnTo>
                    <a:pt x="43563" y="90206"/>
                  </a:lnTo>
                  <a:lnTo>
                    <a:pt x="73223" y="42720"/>
                  </a:lnTo>
                  <a:lnTo>
                    <a:pt x="92697" y="15850"/>
                  </a:lnTo>
                  <a:lnTo>
                    <a:pt x="99973" y="10384"/>
                  </a:lnTo>
                  <a:lnTo>
                    <a:pt x="103395" y="8927"/>
                  </a:lnTo>
                  <a:lnTo>
                    <a:pt x="106735" y="9013"/>
                  </a:lnTo>
                  <a:lnTo>
                    <a:pt x="113268" y="11932"/>
                  </a:lnTo>
                  <a:lnTo>
                    <a:pt x="114375" y="17368"/>
                  </a:lnTo>
                  <a:lnTo>
                    <a:pt x="110239" y="72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01"/>
            <p:cNvSpPr/>
            <p:nvPr>
              <p:custDataLst>
                <p:tags r:id="rId15"/>
              </p:custDataLst>
            </p:nvPr>
          </p:nvSpPr>
          <p:spPr>
            <a:xfrm>
              <a:off x="9239250" y="59436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2"/>
            <p:cNvSpPr/>
            <p:nvPr>
              <p:custDataLst>
                <p:tags r:id="rId16"/>
              </p:custDataLst>
            </p:nvPr>
          </p:nvSpPr>
          <p:spPr>
            <a:xfrm>
              <a:off x="9210675" y="60388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2029" y="15209"/>
                  </a:lnTo>
                  <a:lnTo>
                    <a:pt x="11685" y="6201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3"/>
            <p:cNvSpPr/>
            <p:nvPr>
              <p:custDataLst>
                <p:tags r:id="rId17"/>
              </p:custDataLst>
            </p:nvPr>
          </p:nvSpPr>
          <p:spPr>
            <a:xfrm>
              <a:off x="9048750" y="60293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5761" y="5056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4"/>
            <p:cNvSpPr/>
            <p:nvPr>
              <p:custDataLst>
                <p:tags r:id="rId18"/>
              </p:custDataLst>
            </p:nvPr>
          </p:nvSpPr>
          <p:spPr>
            <a:xfrm>
              <a:off x="9096894" y="5867400"/>
              <a:ext cx="47107" cy="295100"/>
            </a:xfrm>
            <a:custGeom>
              <a:avLst/>
              <a:gdLst/>
              <a:ahLst/>
              <a:cxnLst/>
              <a:rect l="0" t="0" r="0" b="0"/>
              <a:pathLst>
                <a:path w="47107" h="295100">
                  <a:moveTo>
                    <a:pt x="37581" y="0"/>
                  </a:moveTo>
                  <a:lnTo>
                    <a:pt x="37581" y="0"/>
                  </a:lnTo>
                  <a:lnTo>
                    <a:pt x="30041" y="33906"/>
                  </a:lnTo>
                  <a:lnTo>
                    <a:pt x="28447" y="75372"/>
                  </a:lnTo>
                  <a:lnTo>
                    <a:pt x="21587" y="116253"/>
                  </a:lnTo>
                  <a:lnTo>
                    <a:pt x="18379" y="156977"/>
                  </a:lnTo>
                  <a:lnTo>
                    <a:pt x="8349" y="203555"/>
                  </a:lnTo>
                  <a:lnTo>
                    <a:pt x="2108" y="229646"/>
                  </a:lnTo>
                  <a:lnTo>
                    <a:pt x="0" y="271963"/>
                  </a:lnTo>
                  <a:lnTo>
                    <a:pt x="2533" y="287736"/>
                  </a:lnTo>
                  <a:lnTo>
                    <a:pt x="4691" y="293424"/>
                  </a:lnTo>
                  <a:lnTo>
                    <a:pt x="9304" y="295099"/>
                  </a:lnTo>
                  <a:lnTo>
                    <a:pt x="22897" y="291317"/>
                  </a:lnTo>
                  <a:lnTo>
                    <a:pt x="47106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05"/>
            <p:cNvSpPr/>
            <p:nvPr>
              <p:custDataLst>
                <p:tags r:id="rId19"/>
              </p:custDataLst>
            </p:nvPr>
          </p:nvSpPr>
          <p:spPr>
            <a:xfrm>
              <a:off x="8940016" y="6029325"/>
              <a:ext cx="61110" cy="119132"/>
            </a:xfrm>
            <a:custGeom>
              <a:avLst/>
              <a:gdLst/>
              <a:ahLst/>
              <a:cxnLst/>
              <a:rect l="0" t="0" r="0" b="0"/>
              <a:pathLst>
                <a:path w="61110" h="119132">
                  <a:moveTo>
                    <a:pt x="61109" y="0"/>
                  </a:moveTo>
                  <a:lnTo>
                    <a:pt x="61109" y="0"/>
                  </a:lnTo>
                  <a:lnTo>
                    <a:pt x="39651" y="0"/>
                  </a:lnTo>
                  <a:lnTo>
                    <a:pt x="24531" y="5056"/>
                  </a:lnTo>
                  <a:lnTo>
                    <a:pt x="8062" y="16247"/>
                  </a:lnTo>
                  <a:lnTo>
                    <a:pt x="1197" y="22390"/>
                  </a:lnTo>
                  <a:lnTo>
                    <a:pt x="0" y="26569"/>
                  </a:lnTo>
                  <a:lnTo>
                    <a:pt x="1495" y="36856"/>
                  </a:lnTo>
                  <a:lnTo>
                    <a:pt x="8285" y="49490"/>
                  </a:lnTo>
                  <a:lnTo>
                    <a:pt x="53073" y="87542"/>
                  </a:lnTo>
                  <a:lnTo>
                    <a:pt x="57537" y="97468"/>
                  </a:lnTo>
                  <a:lnTo>
                    <a:pt x="58728" y="103079"/>
                  </a:lnTo>
                  <a:lnTo>
                    <a:pt x="57405" y="106819"/>
                  </a:lnTo>
                  <a:lnTo>
                    <a:pt x="54406" y="109313"/>
                  </a:lnTo>
                  <a:lnTo>
                    <a:pt x="34386" y="118371"/>
                  </a:lnTo>
                  <a:lnTo>
                    <a:pt x="29536" y="119131"/>
                  </a:lnTo>
                  <a:lnTo>
                    <a:pt x="21323" y="117153"/>
                  </a:lnTo>
                  <a:lnTo>
                    <a:pt x="18711" y="114085"/>
                  </a:lnTo>
                  <a:lnTo>
                    <a:pt x="1348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06"/>
            <p:cNvSpPr/>
            <p:nvPr>
              <p:custDataLst>
                <p:tags r:id="rId20"/>
              </p:custDataLst>
            </p:nvPr>
          </p:nvSpPr>
          <p:spPr>
            <a:xfrm>
              <a:off x="8772525" y="6045022"/>
              <a:ext cx="123826" cy="130159"/>
            </a:xfrm>
            <a:custGeom>
              <a:avLst/>
              <a:gdLst/>
              <a:ahLst/>
              <a:cxnLst/>
              <a:rect l="0" t="0" r="0" b="0"/>
              <a:pathLst>
                <a:path w="123826" h="130159">
                  <a:moveTo>
                    <a:pt x="0" y="50978"/>
                  </a:moveTo>
                  <a:lnTo>
                    <a:pt x="0" y="50978"/>
                  </a:lnTo>
                  <a:lnTo>
                    <a:pt x="0" y="60110"/>
                  </a:lnTo>
                  <a:lnTo>
                    <a:pt x="26514" y="60469"/>
                  </a:lnTo>
                  <a:lnTo>
                    <a:pt x="35774" y="57666"/>
                  </a:lnTo>
                  <a:lnTo>
                    <a:pt x="69201" y="41204"/>
                  </a:lnTo>
                  <a:lnTo>
                    <a:pt x="81824" y="24487"/>
                  </a:lnTo>
                  <a:lnTo>
                    <a:pt x="85211" y="1498"/>
                  </a:lnTo>
                  <a:lnTo>
                    <a:pt x="83266" y="0"/>
                  </a:lnTo>
                  <a:lnTo>
                    <a:pt x="79852" y="59"/>
                  </a:lnTo>
                  <a:lnTo>
                    <a:pt x="54109" y="7759"/>
                  </a:lnTo>
                  <a:lnTo>
                    <a:pt x="42392" y="16247"/>
                  </a:lnTo>
                  <a:lnTo>
                    <a:pt x="33657" y="28134"/>
                  </a:lnTo>
                  <a:lnTo>
                    <a:pt x="23849" y="52676"/>
                  </a:lnTo>
                  <a:lnTo>
                    <a:pt x="21530" y="78998"/>
                  </a:lnTo>
                  <a:lnTo>
                    <a:pt x="24739" y="93770"/>
                  </a:lnTo>
                  <a:lnTo>
                    <a:pt x="37552" y="113987"/>
                  </a:lnTo>
                  <a:lnTo>
                    <a:pt x="59810" y="128326"/>
                  </a:lnTo>
                  <a:lnTo>
                    <a:pt x="77382" y="130158"/>
                  </a:lnTo>
                  <a:lnTo>
                    <a:pt x="94717" y="126386"/>
                  </a:lnTo>
                  <a:lnTo>
                    <a:pt x="123825" y="10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614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10"/>
          <p:cNvGrpSpPr/>
          <p:nvPr/>
        </p:nvGrpSpPr>
        <p:grpSpPr>
          <a:xfrm>
            <a:off x="407940" y="333956"/>
            <a:ext cx="620761" cy="426959"/>
            <a:chOff x="407940" y="333956"/>
            <a:chExt cx="620761" cy="426959"/>
          </a:xfrm>
        </p:grpSpPr>
        <p:sp>
          <p:nvSpPr>
            <p:cNvPr id="2" name="SMARTInkShape-407"/>
            <p:cNvSpPr/>
            <p:nvPr>
              <p:custDataLst>
                <p:tags r:id="rId259"/>
              </p:custDataLst>
            </p:nvPr>
          </p:nvSpPr>
          <p:spPr>
            <a:xfrm>
              <a:off x="407940" y="333956"/>
              <a:ext cx="232533" cy="331669"/>
            </a:xfrm>
            <a:custGeom>
              <a:avLst/>
              <a:gdLst/>
              <a:ahLst/>
              <a:cxnLst/>
              <a:rect l="0" t="0" r="0" b="0"/>
              <a:pathLst>
                <a:path w="232533" h="331669">
                  <a:moveTo>
                    <a:pt x="30210" y="27994"/>
                  </a:moveTo>
                  <a:lnTo>
                    <a:pt x="30210" y="27994"/>
                  </a:lnTo>
                  <a:lnTo>
                    <a:pt x="30210" y="36195"/>
                  </a:lnTo>
                  <a:lnTo>
                    <a:pt x="56725" y="50660"/>
                  </a:lnTo>
                  <a:lnTo>
                    <a:pt x="80047" y="54818"/>
                  </a:lnTo>
                  <a:lnTo>
                    <a:pt x="117430" y="48619"/>
                  </a:lnTo>
                  <a:lnTo>
                    <a:pt x="161706" y="39190"/>
                  </a:lnTo>
                  <a:lnTo>
                    <a:pt x="202670" y="19839"/>
                  </a:lnTo>
                  <a:lnTo>
                    <a:pt x="229847" y="6040"/>
                  </a:lnTo>
                  <a:lnTo>
                    <a:pt x="232093" y="3833"/>
                  </a:lnTo>
                  <a:lnTo>
                    <a:pt x="232532" y="2362"/>
                  </a:lnTo>
                  <a:lnTo>
                    <a:pt x="231766" y="1381"/>
                  </a:lnTo>
                  <a:lnTo>
                    <a:pt x="215519" y="0"/>
                  </a:lnTo>
                  <a:lnTo>
                    <a:pt x="190597" y="4648"/>
                  </a:lnTo>
                  <a:lnTo>
                    <a:pt x="149302" y="22246"/>
                  </a:lnTo>
                  <a:lnTo>
                    <a:pt x="106996" y="51247"/>
                  </a:lnTo>
                  <a:lnTo>
                    <a:pt x="96793" y="63376"/>
                  </a:lnTo>
                  <a:lnTo>
                    <a:pt x="91552" y="75822"/>
                  </a:lnTo>
                  <a:lnTo>
                    <a:pt x="90155" y="82104"/>
                  </a:lnTo>
                  <a:lnTo>
                    <a:pt x="91424" y="91907"/>
                  </a:lnTo>
                  <a:lnTo>
                    <a:pt x="93245" y="96003"/>
                  </a:lnTo>
                  <a:lnTo>
                    <a:pt x="110976" y="111880"/>
                  </a:lnTo>
                  <a:lnTo>
                    <a:pt x="146170" y="132109"/>
                  </a:lnTo>
                  <a:lnTo>
                    <a:pt x="148791" y="135504"/>
                  </a:lnTo>
                  <a:lnTo>
                    <a:pt x="149481" y="139884"/>
                  </a:lnTo>
                  <a:lnTo>
                    <a:pt x="147425" y="150395"/>
                  </a:lnTo>
                  <a:lnTo>
                    <a:pt x="137339" y="162122"/>
                  </a:lnTo>
                  <a:lnTo>
                    <a:pt x="94269" y="202335"/>
                  </a:lnTo>
                  <a:lnTo>
                    <a:pt x="47044" y="249309"/>
                  </a:lnTo>
                  <a:lnTo>
                    <a:pt x="5099" y="294054"/>
                  </a:lnTo>
                  <a:lnTo>
                    <a:pt x="769" y="300618"/>
                  </a:lnTo>
                  <a:lnTo>
                    <a:pt x="0" y="307110"/>
                  </a:lnTo>
                  <a:lnTo>
                    <a:pt x="4789" y="319968"/>
                  </a:lnTo>
                  <a:lnTo>
                    <a:pt x="9029" y="324243"/>
                  </a:lnTo>
                  <a:lnTo>
                    <a:pt x="19385" y="328994"/>
                  </a:lnTo>
                  <a:lnTo>
                    <a:pt x="47229" y="331668"/>
                  </a:lnTo>
                  <a:lnTo>
                    <a:pt x="91901" y="322284"/>
                  </a:lnTo>
                  <a:lnTo>
                    <a:pt x="129628" y="310630"/>
                  </a:lnTo>
                  <a:lnTo>
                    <a:pt x="211185" y="27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08"/>
            <p:cNvSpPr/>
            <p:nvPr>
              <p:custDataLst>
                <p:tags r:id="rId260"/>
              </p:custDataLst>
            </p:nvPr>
          </p:nvSpPr>
          <p:spPr>
            <a:xfrm>
              <a:off x="647700" y="488845"/>
              <a:ext cx="247651" cy="124528"/>
            </a:xfrm>
            <a:custGeom>
              <a:avLst/>
              <a:gdLst/>
              <a:ahLst/>
              <a:cxnLst/>
              <a:rect l="0" t="0" r="0" b="0"/>
              <a:pathLst>
                <a:path w="247651" h="124528">
                  <a:moveTo>
                    <a:pt x="0" y="35030"/>
                  </a:moveTo>
                  <a:lnTo>
                    <a:pt x="0" y="35030"/>
                  </a:lnTo>
                  <a:lnTo>
                    <a:pt x="0" y="29973"/>
                  </a:lnTo>
                  <a:lnTo>
                    <a:pt x="5644" y="24669"/>
                  </a:lnTo>
                  <a:lnTo>
                    <a:pt x="15209" y="19842"/>
                  </a:lnTo>
                  <a:lnTo>
                    <a:pt x="26515" y="17696"/>
                  </a:lnTo>
                  <a:lnTo>
                    <a:pt x="49837" y="21545"/>
                  </a:lnTo>
                  <a:lnTo>
                    <a:pt x="71799" y="29388"/>
                  </a:lnTo>
                  <a:lnTo>
                    <a:pt x="91712" y="48528"/>
                  </a:lnTo>
                  <a:lnTo>
                    <a:pt x="93949" y="56729"/>
                  </a:lnTo>
                  <a:lnTo>
                    <a:pt x="90792" y="74307"/>
                  </a:lnTo>
                  <a:lnTo>
                    <a:pt x="79121" y="102800"/>
                  </a:lnTo>
                  <a:lnTo>
                    <a:pt x="63467" y="123238"/>
                  </a:lnTo>
                  <a:lnTo>
                    <a:pt x="61361" y="124527"/>
                  </a:lnTo>
                  <a:lnTo>
                    <a:pt x="59957" y="124328"/>
                  </a:lnTo>
                  <a:lnTo>
                    <a:pt x="59022" y="123137"/>
                  </a:lnTo>
                  <a:lnTo>
                    <a:pt x="60804" y="116169"/>
                  </a:lnTo>
                  <a:lnTo>
                    <a:pt x="66182" y="106017"/>
                  </a:lnTo>
                  <a:lnTo>
                    <a:pt x="102296" y="58769"/>
                  </a:lnTo>
                  <a:lnTo>
                    <a:pt x="127098" y="32193"/>
                  </a:lnTo>
                  <a:lnTo>
                    <a:pt x="141507" y="23186"/>
                  </a:lnTo>
                  <a:lnTo>
                    <a:pt x="148313" y="20784"/>
                  </a:lnTo>
                  <a:lnTo>
                    <a:pt x="158698" y="12471"/>
                  </a:lnTo>
                  <a:lnTo>
                    <a:pt x="168931" y="0"/>
                  </a:lnTo>
                  <a:lnTo>
                    <a:pt x="169771" y="35"/>
                  </a:lnTo>
                  <a:lnTo>
                    <a:pt x="170330" y="1117"/>
                  </a:lnTo>
                  <a:lnTo>
                    <a:pt x="170704" y="2896"/>
                  </a:lnTo>
                  <a:lnTo>
                    <a:pt x="157276" y="45286"/>
                  </a:lnTo>
                  <a:lnTo>
                    <a:pt x="159153" y="59344"/>
                  </a:lnTo>
                  <a:lnTo>
                    <a:pt x="171217" y="79158"/>
                  </a:lnTo>
                  <a:lnTo>
                    <a:pt x="187927" y="89215"/>
                  </a:lnTo>
                  <a:lnTo>
                    <a:pt x="247650" y="101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09"/>
            <p:cNvSpPr/>
            <p:nvPr>
              <p:custDataLst>
                <p:tags r:id="rId261"/>
              </p:custDataLst>
            </p:nvPr>
          </p:nvSpPr>
          <p:spPr>
            <a:xfrm>
              <a:off x="423569" y="647700"/>
              <a:ext cx="367007" cy="88457"/>
            </a:xfrm>
            <a:custGeom>
              <a:avLst/>
              <a:gdLst/>
              <a:ahLst/>
              <a:cxnLst/>
              <a:rect l="0" t="0" r="0" b="0"/>
              <a:pathLst>
                <a:path w="367007" h="88457">
                  <a:moveTo>
                    <a:pt x="5056" y="76200"/>
                  </a:moveTo>
                  <a:lnTo>
                    <a:pt x="5056" y="76200"/>
                  </a:lnTo>
                  <a:lnTo>
                    <a:pt x="0" y="86313"/>
                  </a:lnTo>
                  <a:lnTo>
                    <a:pt x="627" y="88234"/>
                  </a:lnTo>
                  <a:lnTo>
                    <a:pt x="3161" y="88456"/>
                  </a:lnTo>
                  <a:lnTo>
                    <a:pt x="48629" y="77684"/>
                  </a:lnTo>
                  <a:lnTo>
                    <a:pt x="94324" y="66034"/>
                  </a:lnTo>
                  <a:lnTo>
                    <a:pt x="129931" y="56960"/>
                  </a:lnTo>
                  <a:lnTo>
                    <a:pt x="167292" y="47569"/>
                  </a:lnTo>
                  <a:lnTo>
                    <a:pt x="205173" y="38083"/>
                  </a:lnTo>
                  <a:lnTo>
                    <a:pt x="243208" y="28570"/>
                  </a:lnTo>
                  <a:lnTo>
                    <a:pt x="288930" y="15874"/>
                  </a:lnTo>
                  <a:lnTo>
                    <a:pt x="328535" y="4233"/>
                  </a:lnTo>
                  <a:lnTo>
                    <a:pt x="367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0"/>
            <p:cNvSpPr/>
            <p:nvPr>
              <p:custDataLst>
                <p:tags r:id="rId262"/>
              </p:custDataLst>
            </p:nvPr>
          </p:nvSpPr>
          <p:spPr>
            <a:xfrm>
              <a:off x="547027" y="638175"/>
              <a:ext cx="319749" cy="122740"/>
            </a:xfrm>
            <a:custGeom>
              <a:avLst/>
              <a:gdLst/>
              <a:ahLst/>
              <a:cxnLst/>
              <a:rect l="0" t="0" r="0" b="0"/>
              <a:pathLst>
                <a:path w="319749" h="122740">
                  <a:moveTo>
                    <a:pt x="81623" y="66675"/>
                  </a:moveTo>
                  <a:lnTo>
                    <a:pt x="81623" y="66675"/>
                  </a:lnTo>
                  <a:lnTo>
                    <a:pt x="36794" y="93190"/>
                  </a:lnTo>
                  <a:lnTo>
                    <a:pt x="464" y="120160"/>
                  </a:lnTo>
                  <a:lnTo>
                    <a:pt x="0" y="121382"/>
                  </a:lnTo>
                  <a:lnTo>
                    <a:pt x="749" y="122196"/>
                  </a:lnTo>
                  <a:lnTo>
                    <a:pt x="2307" y="122739"/>
                  </a:lnTo>
                  <a:lnTo>
                    <a:pt x="33274" y="113321"/>
                  </a:lnTo>
                  <a:lnTo>
                    <a:pt x="74315" y="97238"/>
                  </a:lnTo>
                  <a:lnTo>
                    <a:pt x="117966" y="78160"/>
                  </a:lnTo>
                  <a:lnTo>
                    <a:pt x="162532" y="63887"/>
                  </a:lnTo>
                  <a:lnTo>
                    <a:pt x="199553" y="49033"/>
                  </a:lnTo>
                  <a:lnTo>
                    <a:pt x="237333" y="36283"/>
                  </a:lnTo>
                  <a:lnTo>
                    <a:pt x="280420" y="15947"/>
                  </a:lnTo>
                  <a:lnTo>
                    <a:pt x="319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1"/>
            <p:cNvSpPr/>
            <p:nvPr>
              <p:custDataLst>
                <p:tags r:id="rId263"/>
              </p:custDataLst>
            </p:nvPr>
          </p:nvSpPr>
          <p:spPr>
            <a:xfrm>
              <a:off x="1009650" y="457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2"/>
            <p:cNvSpPr/>
            <p:nvPr>
              <p:custDataLst>
                <p:tags r:id="rId264"/>
              </p:custDataLst>
            </p:nvPr>
          </p:nvSpPr>
          <p:spPr>
            <a:xfrm>
              <a:off x="1019567" y="571500"/>
              <a:ext cx="9134" cy="19051"/>
            </a:xfrm>
            <a:custGeom>
              <a:avLst/>
              <a:gdLst/>
              <a:ahLst/>
              <a:cxnLst/>
              <a:rect l="0" t="0" r="0" b="0"/>
              <a:pathLst>
                <a:path w="9134" h="19051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928" y="15809"/>
                  </a:lnTo>
                  <a:lnTo>
                    <a:pt x="91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11"/>
          <p:cNvGrpSpPr/>
          <p:nvPr/>
        </p:nvGrpSpPr>
        <p:grpSpPr>
          <a:xfrm>
            <a:off x="1462418" y="419100"/>
            <a:ext cx="499733" cy="203979"/>
            <a:chOff x="1462418" y="419100"/>
            <a:chExt cx="499733" cy="203979"/>
          </a:xfrm>
        </p:grpSpPr>
        <p:sp>
          <p:nvSpPr>
            <p:cNvPr id="9" name="SMARTInkShape-413"/>
            <p:cNvSpPr/>
            <p:nvPr>
              <p:custDataLst>
                <p:tags r:id="rId254"/>
              </p:custDataLst>
            </p:nvPr>
          </p:nvSpPr>
          <p:spPr>
            <a:xfrm>
              <a:off x="1462418" y="438580"/>
              <a:ext cx="118733" cy="184499"/>
            </a:xfrm>
            <a:custGeom>
              <a:avLst/>
              <a:gdLst/>
              <a:ahLst/>
              <a:cxnLst/>
              <a:rect l="0" t="0" r="0" b="0"/>
              <a:pathLst>
                <a:path w="118733" h="184499">
                  <a:moveTo>
                    <a:pt x="80632" y="28145"/>
                  </a:moveTo>
                  <a:lnTo>
                    <a:pt x="80632" y="28145"/>
                  </a:lnTo>
                  <a:lnTo>
                    <a:pt x="88833" y="19944"/>
                  </a:lnTo>
                  <a:lnTo>
                    <a:pt x="90041" y="10535"/>
                  </a:lnTo>
                  <a:lnTo>
                    <a:pt x="85066" y="4465"/>
                  </a:lnTo>
                  <a:lnTo>
                    <a:pt x="79780" y="1746"/>
                  </a:lnTo>
                  <a:lnTo>
                    <a:pt x="62707" y="0"/>
                  </a:lnTo>
                  <a:lnTo>
                    <a:pt x="51146" y="5405"/>
                  </a:lnTo>
                  <a:lnTo>
                    <a:pt x="41069" y="13805"/>
                  </a:lnTo>
                  <a:lnTo>
                    <a:pt x="18401" y="52652"/>
                  </a:lnTo>
                  <a:lnTo>
                    <a:pt x="3986" y="98957"/>
                  </a:lnTo>
                  <a:lnTo>
                    <a:pt x="0" y="118884"/>
                  </a:lnTo>
                  <a:lnTo>
                    <a:pt x="1757" y="131268"/>
                  </a:lnTo>
                  <a:lnTo>
                    <a:pt x="8696" y="149246"/>
                  </a:lnTo>
                  <a:lnTo>
                    <a:pt x="22511" y="167979"/>
                  </a:lnTo>
                  <a:lnTo>
                    <a:pt x="31164" y="174960"/>
                  </a:lnTo>
                  <a:lnTo>
                    <a:pt x="55456" y="184498"/>
                  </a:lnTo>
                  <a:lnTo>
                    <a:pt x="118732" y="17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4"/>
            <p:cNvSpPr/>
            <p:nvPr>
              <p:custDataLst>
                <p:tags r:id="rId255"/>
              </p:custDataLst>
            </p:nvPr>
          </p:nvSpPr>
          <p:spPr>
            <a:xfrm>
              <a:off x="1611637" y="491605"/>
              <a:ext cx="68421" cy="115554"/>
            </a:xfrm>
            <a:custGeom>
              <a:avLst/>
              <a:gdLst/>
              <a:ahLst/>
              <a:cxnLst/>
              <a:rect l="0" t="0" r="0" b="0"/>
              <a:pathLst>
                <a:path w="68421" h="115554">
                  <a:moveTo>
                    <a:pt x="55238" y="13220"/>
                  </a:moveTo>
                  <a:lnTo>
                    <a:pt x="55238" y="13220"/>
                  </a:lnTo>
                  <a:lnTo>
                    <a:pt x="50182" y="8163"/>
                  </a:lnTo>
                  <a:lnTo>
                    <a:pt x="46576" y="8791"/>
                  </a:lnTo>
                  <a:lnTo>
                    <a:pt x="24647" y="20489"/>
                  </a:lnTo>
                  <a:lnTo>
                    <a:pt x="17653" y="30209"/>
                  </a:lnTo>
                  <a:lnTo>
                    <a:pt x="2389" y="63749"/>
                  </a:lnTo>
                  <a:lnTo>
                    <a:pt x="0" y="76599"/>
                  </a:lnTo>
                  <a:lnTo>
                    <a:pt x="1760" y="89366"/>
                  </a:lnTo>
                  <a:lnTo>
                    <a:pt x="8701" y="105632"/>
                  </a:lnTo>
                  <a:lnTo>
                    <a:pt x="11513" y="109753"/>
                  </a:lnTo>
                  <a:lnTo>
                    <a:pt x="15505" y="112500"/>
                  </a:lnTo>
                  <a:lnTo>
                    <a:pt x="25584" y="115553"/>
                  </a:lnTo>
                  <a:lnTo>
                    <a:pt x="37120" y="114087"/>
                  </a:lnTo>
                  <a:lnTo>
                    <a:pt x="48244" y="109908"/>
                  </a:lnTo>
                  <a:lnTo>
                    <a:pt x="56716" y="104523"/>
                  </a:lnTo>
                  <a:lnTo>
                    <a:pt x="67435" y="85428"/>
                  </a:lnTo>
                  <a:lnTo>
                    <a:pt x="68420" y="65774"/>
                  </a:lnTo>
                  <a:lnTo>
                    <a:pt x="60429" y="28775"/>
                  </a:lnTo>
                  <a:lnTo>
                    <a:pt x="48659" y="8688"/>
                  </a:lnTo>
                  <a:lnTo>
                    <a:pt x="42436" y="1328"/>
                  </a:lnTo>
                  <a:lnTo>
                    <a:pt x="39295" y="0"/>
                  </a:lnTo>
                  <a:lnTo>
                    <a:pt x="36143" y="174"/>
                  </a:lnTo>
                  <a:lnTo>
                    <a:pt x="32983" y="1347"/>
                  </a:lnTo>
                  <a:lnTo>
                    <a:pt x="30876" y="3188"/>
                  </a:lnTo>
                  <a:lnTo>
                    <a:pt x="26663" y="13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5"/>
            <p:cNvSpPr/>
            <p:nvPr>
              <p:custDataLst>
                <p:tags r:id="rId256"/>
              </p:custDataLst>
            </p:nvPr>
          </p:nvSpPr>
          <p:spPr>
            <a:xfrm>
              <a:off x="1762517" y="514350"/>
              <a:ext cx="9134" cy="66676"/>
            </a:xfrm>
            <a:custGeom>
              <a:avLst/>
              <a:gdLst/>
              <a:ahLst/>
              <a:cxnLst/>
              <a:rect l="0" t="0" r="0" b="0"/>
              <a:pathLst>
                <a:path w="9134" h="66676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2117"/>
                  </a:lnTo>
                  <a:lnTo>
                    <a:pt x="0" y="21459"/>
                  </a:lnTo>
                  <a:lnTo>
                    <a:pt x="9133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6"/>
            <p:cNvSpPr/>
            <p:nvPr>
              <p:custDataLst>
                <p:tags r:id="rId257"/>
              </p:custDataLst>
            </p:nvPr>
          </p:nvSpPr>
          <p:spPr>
            <a:xfrm>
              <a:off x="1754316" y="419100"/>
              <a:ext cx="17335" cy="47626"/>
            </a:xfrm>
            <a:custGeom>
              <a:avLst/>
              <a:gdLst/>
              <a:ahLst/>
              <a:cxnLst/>
              <a:rect l="0" t="0" r="0" b="0"/>
              <a:pathLst>
                <a:path w="17335" h="47626">
                  <a:moveTo>
                    <a:pt x="17334" y="47625"/>
                  </a:moveTo>
                  <a:lnTo>
                    <a:pt x="17334" y="47625"/>
                  </a:lnTo>
                  <a:lnTo>
                    <a:pt x="0" y="4757"/>
                  </a:lnTo>
                  <a:lnTo>
                    <a:pt x="487" y="3171"/>
                  </a:lnTo>
                  <a:lnTo>
                    <a:pt x="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7"/>
            <p:cNvSpPr/>
            <p:nvPr>
              <p:custDataLst>
                <p:tags r:id="rId258"/>
              </p:custDataLst>
            </p:nvPr>
          </p:nvSpPr>
          <p:spPr>
            <a:xfrm>
              <a:off x="1838329" y="441125"/>
              <a:ext cx="123822" cy="115148"/>
            </a:xfrm>
            <a:custGeom>
              <a:avLst/>
              <a:gdLst/>
              <a:ahLst/>
              <a:cxnLst/>
              <a:rect l="0" t="0" r="0" b="0"/>
              <a:pathLst>
                <a:path w="123822" h="115148">
                  <a:moveTo>
                    <a:pt x="19046" y="25600"/>
                  </a:moveTo>
                  <a:lnTo>
                    <a:pt x="19046" y="25600"/>
                  </a:lnTo>
                  <a:lnTo>
                    <a:pt x="2644" y="42002"/>
                  </a:lnTo>
                  <a:lnTo>
                    <a:pt x="1173" y="46295"/>
                  </a:lnTo>
                  <a:lnTo>
                    <a:pt x="65" y="88430"/>
                  </a:lnTo>
                  <a:lnTo>
                    <a:pt x="0" y="115147"/>
                  </a:lnTo>
                  <a:lnTo>
                    <a:pt x="1055" y="95533"/>
                  </a:lnTo>
                  <a:lnTo>
                    <a:pt x="13254" y="53350"/>
                  </a:lnTo>
                  <a:lnTo>
                    <a:pt x="28644" y="12086"/>
                  </a:lnTo>
                  <a:lnTo>
                    <a:pt x="31795" y="7065"/>
                  </a:lnTo>
                  <a:lnTo>
                    <a:pt x="36012" y="3719"/>
                  </a:lnTo>
                  <a:lnTo>
                    <a:pt x="46342" y="0"/>
                  </a:lnTo>
                  <a:lnTo>
                    <a:pt x="57989" y="1169"/>
                  </a:lnTo>
                  <a:lnTo>
                    <a:pt x="64058" y="2963"/>
                  </a:lnTo>
                  <a:lnTo>
                    <a:pt x="87769" y="20657"/>
                  </a:lnTo>
                  <a:lnTo>
                    <a:pt x="104790" y="46008"/>
                  </a:lnTo>
                  <a:lnTo>
                    <a:pt x="118964" y="81960"/>
                  </a:lnTo>
                  <a:lnTo>
                    <a:pt x="123821" y="111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12"/>
          <p:cNvGrpSpPr/>
          <p:nvPr/>
        </p:nvGrpSpPr>
        <p:grpSpPr>
          <a:xfrm>
            <a:off x="2302319" y="273561"/>
            <a:ext cx="802832" cy="308745"/>
            <a:chOff x="2302319" y="273561"/>
            <a:chExt cx="802832" cy="308745"/>
          </a:xfrm>
        </p:grpSpPr>
        <p:sp>
          <p:nvSpPr>
            <p:cNvPr id="15" name="SMARTInkShape-418"/>
            <p:cNvSpPr/>
            <p:nvPr>
              <p:custDataLst>
                <p:tags r:id="rId247"/>
              </p:custDataLst>
            </p:nvPr>
          </p:nvSpPr>
          <p:spPr>
            <a:xfrm>
              <a:off x="2381536" y="273561"/>
              <a:ext cx="37815" cy="308745"/>
            </a:xfrm>
            <a:custGeom>
              <a:avLst/>
              <a:gdLst/>
              <a:ahLst/>
              <a:cxnLst/>
              <a:rect l="0" t="0" r="0" b="0"/>
              <a:pathLst>
                <a:path w="37815" h="308745">
                  <a:moveTo>
                    <a:pt x="9239" y="21714"/>
                  </a:moveTo>
                  <a:lnTo>
                    <a:pt x="9239" y="21714"/>
                  </a:lnTo>
                  <a:lnTo>
                    <a:pt x="9239" y="11601"/>
                  </a:lnTo>
                  <a:lnTo>
                    <a:pt x="12061" y="3814"/>
                  </a:lnTo>
                  <a:lnTo>
                    <a:pt x="14295" y="255"/>
                  </a:lnTo>
                  <a:lnTo>
                    <a:pt x="16843" y="0"/>
                  </a:lnTo>
                  <a:lnTo>
                    <a:pt x="19600" y="1946"/>
                  </a:lnTo>
                  <a:lnTo>
                    <a:pt x="22497" y="5361"/>
                  </a:lnTo>
                  <a:lnTo>
                    <a:pt x="22892" y="20443"/>
                  </a:lnTo>
                  <a:lnTo>
                    <a:pt x="19987" y="55557"/>
                  </a:lnTo>
                  <a:lnTo>
                    <a:pt x="16304" y="93830"/>
                  </a:lnTo>
                  <a:lnTo>
                    <a:pt x="10634" y="130151"/>
                  </a:lnTo>
                  <a:lnTo>
                    <a:pt x="4596" y="171318"/>
                  </a:lnTo>
                  <a:lnTo>
                    <a:pt x="678" y="214876"/>
                  </a:lnTo>
                  <a:lnTo>
                    <a:pt x="0" y="255101"/>
                  </a:lnTo>
                  <a:lnTo>
                    <a:pt x="857" y="291126"/>
                  </a:lnTo>
                  <a:lnTo>
                    <a:pt x="4808" y="304789"/>
                  </a:lnTo>
                  <a:lnTo>
                    <a:pt x="8402" y="307797"/>
                  </a:lnTo>
                  <a:lnTo>
                    <a:pt x="12914" y="308744"/>
                  </a:lnTo>
                  <a:lnTo>
                    <a:pt x="18039" y="308318"/>
                  </a:lnTo>
                  <a:lnTo>
                    <a:pt x="22514" y="304858"/>
                  </a:lnTo>
                  <a:lnTo>
                    <a:pt x="30308" y="292548"/>
                  </a:lnTo>
                  <a:lnTo>
                    <a:pt x="37814" y="231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9"/>
            <p:cNvSpPr/>
            <p:nvPr>
              <p:custDataLst>
                <p:tags r:id="rId248"/>
              </p:custDataLst>
            </p:nvPr>
          </p:nvSpPr>
          <p:spPr>
            <a:xfrm>
              <a:off x="2302319" y="447675"/>
              <a:ext cx="164657" cy="15014"/>
            </a:xfrm>
            <a:custGeom>
              <a:avLst/>
              <a:gdLst/>
              <a:ahLst/>
              <a:cxnLst/>
              <a:rect l="0" t="0" r="0" b="0"/>
              <a:pathLst>
                <a:path w="164657" h="15014">
                  <a:moveTo>
                    <a:pt x="12256" y="9525"/>
                  </a:moveTo>
                  <a:lnTo>
                    <a:pt x="12256" y="9525"/>
                  </a:lnTo>
                  <a:lnTo>
                    <a:pt x="2143" y="9525"/>
                  </a:lnTo>
                  <a:lnTo>
                    <a:pt x="223" y="10583"/>
                  </a:lnTo>
                  <a:lnTo>
                    <a:pt x="0" y="12347"/>
                  </a:lnTo>
                  <a:lnTo>
                    <a:pt x="911" y="14582"/>
                  </a:lnTo>
                  <a:lnTo>
                    <a:pt x="4692" y="15013"/>
                  </a:lnTo>
                  <a:lnTo>
                    <a:pt x="47400" y="10457"/>
                  </a:lnTo>
                  <a:lnTo>
                    <a:pt x="93360" y="8651"/>
                  </a:lnTo>
                  <a:lnTo>
                    <a:pt x="130660" y="2022"/>
                  </a:lnTo>
                  <a:lnTo>
                    <a:pt x="164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0"/>
            <p:cNvSpPr/>
            <p:nvPr>
              <p:custDataLst>
                <p:tags r:id="rId249"/>
              </p:custDataLst>
            </p:nvPr>
          </p:nvSpPr>
          <p:spPr>
            <a:xfrm>
              <a:off x="2472839" y="428625"/>
              <a:ext cx="60812" cy="126821"/>
            </a:xfrm>
            <a:custGeom>
              <a:avLst/>
              <a:gdLst/>
              <a:ahLst/>
              <a:cxnLst/>
              <a:rect l="0" t="0" r="0" b="0"/>
              <a:pathLst>
                <a:path w="60812" h="126821">
                  <a:moveTo>
                    <a:pt x="60811" y="0"/>
                  </a:moveTo>
                  <a:lnTo>
                    <a:pt x="60811" y="0"/>
                  </a:lnTo>
                  <a:lnTo>
                    <a:pt x="55755" y="5057"/>
                  </a:lnTo>
                  <a:lnTo>
                    <a:pt x="47628" y="7539"/>
                  </a:lnTo>
                  <a:lnTo>
                    <a:pt x="31152" y="11759"/>
                  </a:lnTo>
                  <a:lnTo>
                    <a:pt x="25163" y="14189"/>
                  </a:lnTo>
                  <a:lnTo>
                    <a:pt x="15687" y="22534"/>
                  </a:lnTo>
                  <a:lnTo>
                    <a:pt x="980" y="45138"/>
                  </a:lnTo>
                  <a:lnTo>
                    <a:pt x="0" y="60278"/>
                  </a:lnTo>
                  <a:lnTo>
                    <a:pt x="7995" y="90811"/>
                  </a:lnTo>
                  <a:lnTo>
                    <a:pt x="21761" y="110751"/>
                  </a:lnTo>
                  <a:lnTo>
                    <a:pt x="39245" y="125008"/>
                  </a:lnTo>
                  <a:lnTo>
                    <a:pt x="43259" y="126730"/>
                  </a:lnTo>
                  <a:lnTo>
                    <a:pt x="45935" y="126820"/>
                  </a:lnTo>
                  <a:lnTo>
                    <a:pt x="47719" y="125822"/>
                  </a:lnTo>
                  <a:lnTo>
                    <a:pt x="55286" y="114304"/>
                  </a:lnTo>
                  <a:lnTo>
                    <a:pt x="60083" y="70229"/>
                  </a:lnTo>
                  <a:lnTo>
                    <a:pt x="59429" y="55555"/>
                  </a:lnTo>
                  <a:lnTo>
                    <a:pt x="52567" y="27489"/>
                  </a:lnTo>
                  <a:lnTo>
                    <a:pt x="53198" y="23618"/>
                  </a:lnTo>
                  <a:lnTo>
                    <a:pt x="6081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1"/>
            <p:cNvSpPr/>
            <p:nvPr>
              <p:custDataLst>
                <p:tags r:id="rId250"/>
              </p:custDataLst>
            </p:nvPr>
          </p:nvSpPr>
          <p:spPr>
            <a:xfrm>
              <a:off x="2594040" y="428659"/>
              <a:ext cx="82486" cy="122653"/>
            </a:xfrm>
            <a:custGeom>
              <a:avLst/>
              <a:gdLst/>
              <a:ahLst/>
              <a:cxnLst/>
              <a:rect l="0" t="0" r="0" b="0"/>
              <a:pathLst>
                <a:path w="82486" h="122653">
                  <a:moveTo>
                    <a:pt x="82485" y="9491"/>
                  </a:moveTo>
                  <a:lnTo>
                    <a:pt x="82485" y="9491"/>
                  </a:lnTo>
                  <a:lnTo>
                    <a:pt x="64122" y="8433"/>
                  </a:lnTo>
                  <a:lnTo>
                    <a:pt x="22930" y="358"/>
                  </a:lnTo>
                  <a:lnTo>
                    <a:pt x="33" y="0"/>
                  </a:lnTo>
                  <a:lnTo>
                    <a:pt x="0" y="1047"/>
                  </a:lnTo>
                  <a:lnTo>
                    <a:pt x="6069" y="8635"/>
                  </a:lnTo>
                  <a:lnTo>
                    <a:pt x="37717" y="49099"/>
                  </a:lnTo>
                  <a:lnTo>
                    <a:pt x="47466" y="69910"/>
                  </a:lnTo>
                  <a:lnTo>
                    <a:pt x="52001" y="91128"/>
                  </a:lnTo>
                  <a:lnTo>
                    <a:pt x="50239" y="104335"/>
                  </a:lnTo>
                  <a:lnTo>
                    <a:pt x="45929" y="115144"/>
                  </a:lnTo>
                  <a:lnTo>
                    <a:pt x="43297" y="118026"/>
                  </a:lnTo>
                  <a:lnTo>
                    <a:pt x="36527" y="122652"/>
                  </a:lnTo>
                  <a:lnTo>
                    <a:pt x="44385" y="10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2"/>
            <p:cNvSpPr/>
            <p:nvPr>
              <p:custDataLst>
                <p:tags r:id="rId251"/>
              </p:custDataLst>
            </p:nvPr>
          </p:nvSpPr>
          <p:spPr>
            <a:xfrm>
              <a:off x="2705653" y="409760"/>
              <a:ext cx="37156" cy="168827"/>
            </a:xfrm>
            <a:custGeom>
              <a:avLst/>
              <a:gdLst/>
              <a:ahLst/>
              <a:cxnLst/>
              <a:rect l="0" t="0" r="0" b="0"/>
              <a:pathLst>
                <a:path w="37156" h="168827">
                  <a:moveTo>
                    <a:pt x="28022" y="28390"/>
                  </a:moveTo>
                  <a:lnTo>
                    <a:pt x="28022" y="28390"/>
                  </a:lnTo>
                  <a:lnTo>
                    <a:pt x="35561" y="10490"/>
                  </a:lnTo>
                  <a:lnTo>
                    <a:pt x="37155" y="1924"/>
                  </a:lnTo>
                  <a:lnTo>
                    <a:pt x="36227" y="1221"/>
                  </a:lnTo>
                  <a:lnTo>
                    <a:pt x="27134" y="93"/>
                  </a:lnTo>
                  <a:lnTo>
                    <a:pt x="24255" y="0"/>
                  </a:lnTo>
                  <a:lnTo>
                    <a:pt x="21277" y="2055"/>
                  </a:lnTo>
                  <a:lnTo>
                    <a:pt x="5745" y="21290"/>
                  </a:lnTo>
                  <a:lnTo>
                    <a:pt x="2246" y="30879"/>
                  </a:lnTo>
                  <a:lnTo>
                    <a:pt x="0" y="54282"/>
                  </a:lnTo>
                  <a:lnTo>
                    <a:pt x="4667" y="72986"/>
                  </a:lnTo>
                  <a:lnTo>
                    <a:pt x="23908" y="117299"/>
                  </a:lnTo>
                  <a:lnTo>
                    <a:pt x="27480" y="149041"/>
                  </a:lnTo>
                  <a:lnTo>
                    <a:pt x="24959" y="158918"/>
                  </a:lnTo>
                  <a:lnTo>
                    <a:pt x="22805" y="163034"/>
                  </a:lnTo>
                  <a:lnTo>
                    <a:pt x="20311" y="165778"/>
                  </a:lnTo>
                  <a:lnTo>
                    <a:pt x="14717" y="168826"/>
                  </a:lnTo>
                  <a:lnTo>
                    <a:pt x="13860" y="168581"/>
                  </a:lnTo>
                  <a:lnTo>
                    <a:pt x="14348" y="167359"/>
                  </a:lnTo>
                  <a:lnTo>
                    <a:pt x="15731" y="165486"/>
                  </a:lnTo>
                  <a:lnTo>
                    <a:pt x="18497" y="142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3"/>
            <p:cNvSpPr/>
            <p:nvPr>
              <p:custDataLst>
                <p:tags r:id="rId252"/>
              </p:custDataLst>
            </p:nvPr>
          </p:nvSpPr>
          <p:spPr>
            <a:xfrm>
              <a:off x="2771775" y="410608"/>
              <a:ext cx="180271" cy="151368"/>
            </a:xfrm>
            <a:custGeom>
              <a:avLst/>
              <a:gdLst/>
              <a:ahLst/>
              <a:cxnLst/>
              <a:rect l="0" t="0" r="0" b="0"/>
              <a:pathLst>
                <a:path w="180271" h="151368">
                  <a:moveTo>
                    <a:pt x="0" y="65642"/>
                  </a:moveTo>
                  <a:lnTo>
                    <a:pt x="0" y="65642"/>
                  </a:lnTo>
                  <a:lnTo>
                    <a:pt x="5056" y="65642"/>
                  </a:lnTo>
                  <a:lnTo>
                    <a:pt x="10361" y="62820"/>
                  </a:lnTo>
                  <a:lnTo>
                    <a:pt x="16246" y="59096"/>
                  </a:lnTo>
                  <a:lnTo>
                    <a:pt x="59648" y="39948"/>
                  </a:lnTo>
                  <a:lnTo>
                    <a:pt x="68138" y="33761"/>
                  </a:lnTo>
                  <a:lnTo>
                    <a:pt x="78867" y="19272"/>
                  </a:lnTo>
                  <a:lnTo>
                    <a:pt x="80095" y="15679"/>
                  </a:lnTo>
                  <a:lnTo>
                    <a:pt x="79855" y="13283"/>
                  </a:lnTo>
                  <a:lnTo>
                    <a:pt x="78637" y="11686"/>
                  </a:lnTo>
                  <a:lnTo>
                    <a:pt x="75708" y="11680"/>
                  </a:lnTo>
                  <a:lnTo>
                    <a:pt x="49899" y="22030"/>
                  </a:lnTo>
                  <a:lnTo>
                    <a:pt x="40522" y="30737"/>
                  </a:lnTo>
                  <a:lnTo>
                    <a:pt x="29292" y="50361"/>
                  </a:lnTo>
                  <a:lnTo>
                    <a:pt x="22085" y="76284"/>
                  </a:lnTo>
                  <a:lnTo>
                    <a:pt x="21457" y="93655"/>
                  </a:lnTo>
                  <a:lnTo>
                    <a:pt x="24706" y="108431"/>
                  </a:lnTo>
                  <a:lnTo>
                    <a:pt x="29171" y="114276"/>
                  </a:lnTo>
                  <a:lnTo>
                    <a:pt x="42598" y="123593"/>
                  </a:lnTo>
                  <a:lnTo>
                    <a:pt x="49565" y="125443"/>
                  </a:lnTo>
                  <a:lnTo>
                    <a:pt x="71601" y="122990"/>
                  </a:lnTo>
                  <a:lnTo>
                    <a:pt x="113078" y="109857"/>
                  </a:lnTo>
                  <a:lnTo>
                    <a:pt x="130690" y="99051"/>
                  </a:lnTo>
                  <a:lnTo>
                    <a:pt x="164505" y="61276"/>
                  </a:lnTo>
                  <a:lnTo>
                    <a:pt x="177408" y="32324"/>
                  </a:lnTo>
                  <a:lnTo>
                    <a:pt x="180270" y="10730"/>
                  </a:lnTo>
                  <a:lnTo>
                    <a:pt x="179447" y="6809"/>
                  </a:lnTo>
                  <a:lnTo>
                    <a:pt x="177840" y="4195"/>
                  </a:lnTo>
                  <a:lnTo>
                    <a:pt x="175710" y="2452"/>
                  </a:lnTo>
                  <a:lnTo>
                    <a:pt x="162599" y="0"/>
                  </a:lnTo>
                  <a:lnTo>
                    <a:pt x="154111" y="2248"/>
                  </a:lnTo>
                  <a:lnTo>
                    <a:pt x="150365" y="4329"/>
                  </a:lnTo>
                  <a:lnTo>
                    <a:pt x="140038" y="17372"/>
                  </a:lnTo>
                  <a:lnTo>
                    <a:pt x="135331" y="34642"/>
                  </a:lnTo>
                  <a:lnTo>
                    <a:pt x="137053" y="44103"/>
                  </a:lnTo>
                  <a:lnTo>
                    <a:pt x="142404" y="52894"/>
                  </a:lnTo>
                  <a:lnTo>
                    <a:pt x="163993" y="81929"/>
                  </a:lnTo>
                  <a:lnTo>
                    <a:pt x="169240" y="100689"/>
                  </a:lnTo>
                  <a:lnTo>
                    <a:pt x="170795" y="119653"/>
                  </a:lnTo>
                  <a:lnTo>
                    <a:pt x="169955" y="123874"/>
                  </a:lnTo>
                  <a:lnTo>
                    <a:pt x="168337" y="126689"/>
                  </a:lnTo>
                  <a:lnTo>
                    <a:pt x="142875" y="15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4"/>
            <p:cNvSpPr/>
            <p:nvPr>
              <p:custDataLst>
                <p:tags r:id="rId253"/>
              </p:custDataLst>
            </p:nvPr>
          </p:nvSpPr>
          <p:spPr>
            <a:xfrm>
              <a:off x="3086100" y="542925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604" y="548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425"/>
          <p:cNvSpPr/>
          <p:nvPr>
            <p:custDataLst>
              <p:tags r:id="rId1"/>
            </p:custDataLst>
          </p:nvPr>
        </p:nvSpPr>
        <p:spPr>
          <a:xfrm>
            <a:off x="1152525" y="442860"/>
            <a:ext cx="104776" cy="132428"/>
          </a:xfrm>
          <a:custGeom>
            <a:avLst/>
            <a:gdLst/>
            <a:ahLst/>
            <a:cxnLst/>
            <a:rect l="0" t="0" r="0" b="0"/>
            <a:pathLst>
              <a:path w="104776" h="132428">
                <a:moveTo>
                  <a:pt x="0" y="23865"/>
                </a:moveTo>
                <a:lnTo>
                  <a:pt x="0" y="23865"/>
                </a:lnTo>
                <a:lnTo>
                  <a:pt x="0" y="15664"/>
                </a:lnTo>
                <a:lnTo>
                  <a:pt x="0" y="59407"/>
                </a:lnTo>
                <a:lnTo>
                  <a:pt x="8201" y="105145"/>
                </a:lnTo>
                <a:lnTo>
                  <a:pt x="9447" y="132427"/>
                </a:lnTo>
                <a:lnTo>
                  <a:pt x="10581" y="86586"/>
                </a:lnTo>
                <a:lnTo>
                  <a:pt x="19225" y="41706"/>
                </a:lnTo>
                <a:lnTo>
                  <a:pt x="32191" y="16311"/>
                </a:lnTo>
                <a:lnTo>
                  <a:pt x="38296" y="9924"/>
                </a:lnTo>
                <a:lnTo>
                  <a:pt x="50839" y="768"/>
                </a:lnTo>
                <a:lnTo>
                  <a:pt x="54001" y="0"/>
                </a:lnTo>
                <a:lnTo>
                  <a:pt x="57167" y="547"/>
                </a:lnTo>
                <a:lnTo>
                  <a:pt x="63508" y="3976"/>
                </a:lnTo>
                <a:lnTo>
                  <a:pt x="69853" y="9028"/>
                </a:lnTo>
                <a:lnTo>
                  <a:pt x="85725" y="44724"/>
                </a:lnTo>
                <a:lnTo>
                  <a:pt x="92428" y="74848"/>
                </a:lnTo>
                <a:lnTo>
                  <a:pt x="104775" y="1286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14"/>
          <p:cNvGrpSpPr/>
          <p:nvPr/>
        </p:nvGrpSpPr>
        <p:grpSpPr>
          <a:xfrm>
            <a:off x="4077795" y="286313"/>
            <a:ext cx="1599106" cy="399488"/>
            <a:chOff x="4077795" y="286313"/>
            <a:chExt cx="1599106" cy="399488"/>
          </a:xfrm>
        </p:grpSpPr>
        <p:sp>
          <p:nvSpPr>
            <p:cNvPr id="24" name="SMARTInkShape-426"/>
            <p:cNvSpPr/>
            <p:nvPr>
              <p:custDataLst>
                <p:tags r:id="rId237"/>
              </p:custDataLst>
            </p:nvPr>
          </p:nvSpPr>
          <p:spPr>
            <a:xfrm>
              <a:off x="4077795" y="286313"/>
              <a:ext cx="113206" cy="336675"/>
            </a:xfrm>
            <a:custGeom>
              <a:avLst/>
              <a:gdLst/>
              <a:ahLst/>
              <a:cxnLst/>
              <a:rect l="0" t="0" r="0" b="0"/>
              <a:pathLst>
                <a:path w="113206" h="336675">
                  <a:moveTo>
                    <a:pt x="75105" y="47062"/>
                  </a:moveTo>
                  <a:lnTo>
                    <a:pt x="75105" y="47062"/>
                  </a:lnTo>
                  <a:lnTo>
                    <a:pt x="75105" y="5854"/>
                  </a:lnTo>
                  <a:lnTo>
                    <a:pt x="74047" y="3715"/>
                  </a:lnTo>
                  <a:lnTo>
                    <a:pt x="72283" y="2289"/>
                  </a:lnTo>
                  <a:lnTo>
                    <a:pt x="67500" y="705"/>
                  </a:lnTo>
                  <a:lnTo>
                    <a:pt x="61848" y="0"/>
                  </a:lnTo>
                  <a:lnTo>
                    <a:pt x="36095" y="9872"/>
                  </a:lnTo>
                  <a:lnTo>
                    <a:pt x="11425" y="21842"/>
                  </a:lnTo>
                  <a:lnTo>
                    <a:pt x="7252" y="26015"/>
                  </a:lnTo>
                  <a:lnTo>
                    <a:pt x="2614" y="36297"/>
                  </a:lnTo>
                  <a:lnTo>
                    <a:pt x="4" y="53985"/>
                  </a:lnTo>
                  <a:lnTo>
                    <a:pt x="5038" y="69189"/>
                  </a:lnTo>
                  <a:lnTo>
                    <a:pt x="34721" y="113171"/>
                  </a:lnTo>
                  <a:lnTo>
                    <a:pt x="55855" y="153682"/>
                  </a:lnTo>
                  <a:lnTo>
                    <a:pt x="59096" y="156242"/>
                  </a:lnTo>
                  <a:lnTo>
                    <a:pt x="62698" y="164731"/>
                  </a:lnTo>
                  <a:lnTo>
                    <a:pt x="63659" y="169958"/>
                  </a:lnTo>
                  <a:lnTo>
                    <a:pt x="61904" y="181410"/>
                  </a:lnTo>
                  <a:lnTo>
                    <a:pt x="59954" y="187427"/>
                  </a:lnTo>
                  <a:lnTo>
                    <a:pt x="52144" y="196936"/>
                  </a:lnTo>
                  <a:lnTo>
                    <a:pt x="29883" y="211663"/>
                  </a:lnTo>
                  <a:lnTo>
                    <a:pt x="11376" y="216483"/>
                  </a:lnTo>
                  <a:lnTo>
                    <a:pt x="7219" y="216101"/>
                  </a:lnTo>
                  <a:lnTo>
                    <a:pt x="4448" y="214788"/>
                  </a:lnTo>
                  <a:lnTo>
                    <a:pt x="0" y="210133"/>
                  </a:lnTo>
                  <a:lnTo>
                    <a:pt x="693" y="209751"/>
                  </a:lnTo>
                  <a:lnTo>
                    <a:pt x="12259" y="209088"/>
                  </a:lnTo>
                  <a:lnTo>
                    <a:pt x="15216" y="211171"/>
                  </a:lnTo>
                  <a:lnTo>
                    <a:pt x="39356" y="241486"/>
                  </a:lnTo>
                  <a:lnTo>
                    <a:pt x="43341" y="253770"/>
                  </a:lnTo>
                  <a:lnTo>
                    <a:pt x="42290" y="266285"/>
                  </a:lnTo>
                  <a:lnTo>
                    <a:pt x="32258" y="310596"/>
                  </a:lnTo>
                  <a:lnTo>
                    <a:pt x="31724" y="315884"/>
                  </a:lnTo>
                  <a:lnTo>
                    <a:pt x="36100" y="335430"/>
                  </a:lnTo>
                  <a:lnTo>
                    <a:pt x="38518" y="336674"/>
                  </a:lnTo>
                  <a:lnTo>
                    <a:pt x="113205" y="323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7"/>
            <p:cNvSpPr/>
            <p:nvPr>
              <p:custDataLst>
                <p:tags r:id="rId238"/>
              </p:custDataLst>
            </p:nvPr>
          </p:nvSpPr>
          <p:spPr>
            <a:xfrm>
              <a:off x="4316149" y="361950"/>
              <a:ext cx="179652" cy="232604"/>
            </a:xfrm>
            <a:custGeom>
              <a:avLst/>
              <a:gdLst/>
              <a:ahLst/>
              <a:cxnLst/>
              <a:rect l="0" t="0" r="0" b="0"/>
              <a:pathLst>
                <a:path w="179652" h="232604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21101" y="43849"/>
                  </a:lnTo>
                  <a:lnTo>
                    <a:pt x="48169" y="85642"/>
                  </a:lnTo>
                  <a:lnTo>
                    <a:pt x="75540" y="126963"/>
                  </a:lnTo>
                  <a:lnTo>
                    <a:pt x="113259" y="170139"/>
                  </a:lnTo>
                  <a:lnTo>
                    <a:pt x="150070" y="217326"/>
                  </a:lnTo>
                  <a:lnTo>
                    <a:pt x="158037" y="224648"/>
                  </a:lnTo>
                  <a:lnTo>
                    <a:pt x="168634" y="231429"/>
                  </a:lnTo>
                  <a:lnTo>
                    <a:pt x="172306" y="232603"/>
                  </a:lnTo>
                  <a:lnTo>
                    <a:pt x="17965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8"/>
            <p:cNvSpPr/>
            <p:nvPr>
              <p:custDataLst>
                <p:tags r:id="rId239"/>
              </p:custDataLst>
            </p:nvPr>
          </p:nvSpPr>
          <p:spPr>
            <a:xfrm>
              <a:off x="4348785" y="372799"/>
              <a:ext cx="166066" cy="232723"/>
            </a:xfrm>
            <a:custGeom>
              <a:avLst/>
              <a:gdLst/>
              <a:ahLst/>
              <a:cxnLst/>
              <a:rect l="0" t="0" r="0" b="0"/>
              <a:pathLst>
                <a:path w="166066" h="232723">
                  <a:moveTo>
                    <a:pt x="166065" y="8201"/>
                  </a:moveTo>
                  <a:lnTo>
                    <a:pt x="166065" y="8201"/>
                  </a:lnTo>
                  <a:lnTo>
                    <a:pt x="161008" y="3144"/>
                  </a:lnTo>
                  <a:lnTo>
                    <a:pt x="155704" y="662"/>
                  </a:lnTo>
                  <a:lnTo>
                    <a:pt x="152808" y="0"/>
                  </a:lnTo>
                  <a:lnTo>
                    <a:pt x="149818" y="617"/>
                  </a:lnTo>
                  <a:lnTo>
                    <a:pt x="143675" y="4125"/>
                  </a:lnTo>
                  <a:lnTo>
                    <a:pt x="115059" y="49098"/>
                  </a:lnTo>
                  <a:lnTo>
                    <a:pt x="91550" y="91289"/>
                  </a:lnTo>
                  <a:lnTo>
                    <a:pt x="61858" y="136993"/>
                  </a:lnTo>
                  <a:lnTo>
                    <a:pt x="34920" y="180514"/>
                  </a:lnTo>
                  <a:lnTo>
                    <a:pt x="14373" y="218923"/>
                  </a:lnTo>
                  <a:lnTo>
                    <a:pt x="1106" y="230683"/>
                  </a:lnTo>
                  <a:lnTo>
                    <a:pt x="0" y="232722"/>
                  </a:lnTo>
                  <a:lnTo>
                    <a:pt x="414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9"/>
            <p:cNvSpPr/>
            <p:nvPr>
              <p:custDataLst>
                <p:tags r:id="rId240"/>
              </p:custDataLst>
            </p:nvPr>
          </p:nvSpPr>
          <p:spPr>
            <a:xfrm>
              <a:off x="4581525" y="4953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0"/>
            <p:cNvSpPr/>
            <p:nvPr>
              <p:custDataLst>
                <p:tags r:id="rId241"/>
              </p:custDataLst>
            </p:nvPr>
          </p:nvSpPr>
          <p:spPr>
            <a:xfrm>
              <a:off x="4676775" y="60960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18314"/>
                  </a:lnTo>
                  <a:lnTo>
                    <a:pt x="41980" y="296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1"/>
            <p:cNvSpPr/>
            <p:nvPr>
              <p:custDataLst>
                <p:tags r:id="rId242"/>
              </p:custDataLst>
            </p:nvPr>
          </p:nvSpPr>
          <p:spPr>
            <a:xfrm>
              <a:off x="4924425" y="391849"/>
              <a:ext cx="161926" cy="220866"/>
            </a:xfrm>
            <a:custGeom>
              <a:avLst/>
              <a:gdLst/>
              <a:ahLst/>
              <a:cxnLst/>
              <a:rect l="0" t="0" r="0" b="0"/>
              <a:pathLst>
                <a:path w="161926" h="220866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33299" y="38851"/>
                  </a:lnTo>
                  <a:lnTo>
                    <a:pt x="63703" y="84674"/>
                  </a:lnTo>
                  <a:lnTo>
                    <a:pt x="95277" y="127345"/>
                  </a:lnTo>
                  <a:lnTo>
                    <a:pt x="115599" y="169201"/>
                  </a:lnTo>
                  <a:lnTo>
                    <a:pt x="130862" y="193893"/>
                  </a:lnTo>
                  <a:lnTo>
                    <a:pt x="154203" y="219248"/>
                  </a:lnTo>
                  <a:lnTo>
                    <a:pt x="156776" y="220865"/>
                  </a:lnTo>
                  <a:lnTo>
                    <a:pt x="16192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2"/>
            <p:cNvSpPr/>
            <p:nvPr>
              <p:custDataLst>
                <p:tags r:id="rId243"/>
              </p:custDataLst>
            </p:nvPr>
          </p:nvSpPr>
          <p:spPr>
            <a:xfrm>
              <a:off x="4940210" y="385037"/>
              <a:ext cx="184241" cy="243614"/>
            </a:xfrm>
            <a:custGeom>
              <a:avLst/>
              <a:gdLst/>
              <a:ahLst/>
              <a:cxnLst/>
              <a:rect l="0" t="0" r="0" b="0"/>
              <a:pathLst>
                <a:path w="184241" h="243614">
                  <a:moveTo>
                    <a:pt x="184240" y="5488"/>
                  </a:moveTo>
                  <a:lnTo>
                    <a:pt x="184240" y="5488"/>
                  </a:lnTo>
                  <a:lnTo>
                    <a:pt x="184240" y="431"/>
                  </a:lnTo>
                  <a:lnTo>
                    <a:pt x="183182" y="0"/>
                  </a:lnTo>
                  <a:lnTo>
                    <a:pt x="165926" y="9613"/>
                  </a:lnTo>
                  <a:lnTo>
                    <a:pt x="133471" y="52924"/>
                  </a:lnTo>
                  <a:lnTo>
                    <a:pt x="102951" y="96232"/>
                  </a:lnTo>
                  <a:lnTo>
                    <a:pt x="77645" y="143053"/>
                  </a:lnTo>
                  <a:lnTo>
                    <a:pt x="54021" y="181138"/>
                  </a:lnTo>
                  <a:lnTo>
                    <a:pt x="14515" y="227808"/>
                  </a:lnTo>
                  <a:lnTo>
                    <a:pt x="5443" y="236589"/>
                  </a:lnTo>
                  <a:lnTo>
                    <a:pt x="1542" y="238930"/>
                  </a:lnTo>
                  <a:lnTo>
                    <a:pt x="0" y="240491"/>
                  </a:lnTo>
                  <a:lnTo>
                    <a:pt x="3265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3"/>
            <p:cNvSpPr/>
            <p:nvPr>
              <p:custDataLst>
                <p:tags r:id="rId244"/>
              </p:custDataLst>
            </p:nvPr>
          </p:nvSpPr>
          <p:spPr>
            <a:xfrm>
              <a:off x="5143892" y="524383"/>
              <a:ext cx="113909" cy="94743"/>
            </a:xfrm>
            <a:custGeom>
              <a:avLst/>
              <a:gdLst/>
              <a:ahLst/>
              <a:cxnLst/>
              <a:rect l="0" t="0" r="0" b="0"/>
              <a:pathLst>
                <a:path w="113909" h="94743">
                  <a:moveTo>
                    <a:pt x="9133" y="18542"/>
                  </a:moveTo>
                  <a:lnTo>
                    <a:pt x="9133" y="18542"/>
                  </a:lnTo>
                  <a:lnTo>
                    <a:pt x="932" y="18542"/>
                  </a:lnTo>
                  <a:lnTo>
                    <a:pt x="491" y="17484"/>
                  </a:lnTo>
                  <a:lnTo>
                    <a:pt x="0" y="13485"/>
                  </a:lnTo>
                  <a:lnTo>
                    <a:pt x="1986" y="10938"/>
                  </a:lnTo>
                  <a:lnTo>
                    <a:pt x="9837" y="5285"/>
                  </a:lnTo>
                  <a:lnTo>
                    <a:pt x="26157" y="1208"/>
                  </a:lnTo>
                  <a:lnTo>
                    <a:pt x="44398" y="0"/>
                  </a:lnTo>
                  <a:lnTo>
                    <a:pt x="63209" y="4699"/>
                  </a:lnTo>
                  <a:lnTo>
                    <a:pt x="67409" y="8255"/>
                  </a:lnTo>
                  <a:lnTo>
                    <a:pt x="72075" y="17851"/>
                  </a:lnTo>
                  <a:lnTo>
                    <a:pt x="71326" y="29171"/>
                  </a:lnTo>
                  <a:lnTo>
                    <a:pt x="66408" y="41258"/>
                  </a:lnTo>
                  <a:lnTo>
                    <a:pt x="30158" y="83176"/>
                  </a:lnTo>
                  <a:lnTo>
                    <a:pt x="29060" y="87132"/>
                  </a:lnTo>
                  <a:lnTo>
                    <a:pt x="28768" y="89669"/>
                  </a:lnTo>
                  <a:lnTo>
                    <a:pt x="30690" y="91360"/>
                  </a:lnTo>
                  <a:lnTo>
                    <a:pt x="42448" y="93740"/>
                  </a:lnTo>
                  <a:lnTo>
                    <a:pt x="83663" y="94654"/>
                  </a:lnTo>
                  <a:lnTo>
                    <a:pt x="113908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4"/>
            <p:cNvSpPr/>
            <p:nvPr>
              <p:custDataLst>
                <p:tags r:id="rId245"/>
              </p:custDataLst>
            </p:nvPr>
          </p:nvSpPr>
          <p:spPr>
            <a:xfrm>
              <a:off x="5346682" y="609600"/>
              <a:ext cx="34944" cy="57151"/>
            </a:xfrm>
            <a:custGeom>
              <a:avLst/>
              <a:gdLst/>
              <a:ahLst/>
              <a:cxnLst/>
              <a:rect l="0" t="0" r="0" b="0"/>
              <a:pathLst>
                <a:path w="34944" h="57151">
                  <a:moveTo>
                    <a:pt x="34943" y="0"/>
                  </a:moveTo>
                  <a:lnTo>
                    <a:pt x="34943" y="0"/>
                  </a:lnTo>
                  <a:lnTo>
                    <a:pt x="34943" y="5057"/>
                  </a:lnTo>
                  <a:lnTo>
                    <a:pt x="32121" y="10361"/>
                  </a:lnTo>
                  <a:lnTo>
                    <a:pt x="0" y="44434"/>
                  </a:lnTo>
                  <a:lnTo>
                    <a:pt x="6" y="46556"/>
                  </a:lnTo>
                  <a:lnTo>
                    <a:pt x="636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5"/>
            <p:cNvSpPr/>
            <p:nvPr>
              <p:custDataLst>
                <p:tags r:id="rId246"/>
              </p:custDataLst>
            </p:nvPr>
          </p:nvSpPr>
          <p:spPr>
            <a:xfrm>
              <a:off x="5581650" y="6381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2194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15"/>
          <p:cNvGrpSpPr/>
          <p:nvPr/>
        </p:nvGrpSpPr>
        <p:grpSpPr>
          <a:xfrm>
            <a:off x="5905500" y="277126"/>
            <a:ext cx="1026305" cy="399150"/>
            <a:chOff x="5905500" y="277126"/>
            <a:chExt cx="1026305" cy="399150"/>
          </a:xfrm>
        </p:grpSpPr>
        <p:sp>
          <p:nvSpPr>
            <p:cNvPr id="35" name="SMARTInkShape-436"/>
            <p:cNvSpPr/>
            <p:nvPr>
              <p:custDataLst>
                <p:tags r:id="rId231"/>
              </p:custDataLst>
            </p:nvPr>
          </p:nvSpPr>
          <p:spPr>
            <a:xfrm>
              <a:off x="5905500" y="6191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21459" y="952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7"/>
            <p:cNvSpPr/>
            <p:nvPr>
              <p:custDataLst>
                <p:tags r:id="rId232"/>
              </p:custDataLst>
            </p:nvPr>
          </p:nvSpPr>
          <p:spPr>
            <a:xfrm>
              <a:off x="6057900" y="6381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8"/>
            <p:cNvSpPr/>
            <p:nvPr>
              <p:custDataLst>
                <p:tags r:id="rId233"/>
              </p:custDataLst>
            </p:nvPr>
          </p:nvSpPr>
          <p:spPr>
            <a:xfrm>
              <a:off x="6315075" y="394562"/>
              <a:ext cx="200026" cy="215039"/>
            </a:xfrm>
            <a:custGeom>
              <a:avLst/>
              <a:gdLst/>
              <a:ahLst/>
              <a:cxnLst/>
              <a:rect l="0" t="0" r="0" b="0"/>
              <a:pathLst>
                <a:path w="200026" h="2150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10361" y="2666"/>
                  </a:lnTo>
                  <a:lnTo>
                    <a:pt x="13257" y="431"/>
                  </a:lnTo>
                  <a:lnTo>
                    <a:pt x="16247" y="0"/>
                  </a:lnTo>
                  <a:lnTo>
                    <a:pt x="36856" y="9613"/>
                  </a:lnTo>
                  <a:lnTo>
                    <a:pt x="54547" y="28582"/>
                  </a:lnTo>
                  <a:lnTo>
                    <a:pt x="83924" y="73842"/>
                  </a:lnTo>
                  <a:lnTo>
                    <a:pt x="111659" y="117187"/>
                  </a:lnTo>
                  <a:lnTo>
                    <a:pt x="143480" y="160482"/>
                  </a:lnTo>
                  <a:lnTo>
                    <a:pt x="169216" y="197192"/>
                  </a:lnTo>
                  <a:lnTo>
                    <a:pt x="200025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9"/>
            <p:cNvSpPr/>
            <p:nvPr>
              <p:custDataLst>
                <p:tags r:id="rId234"/>
              </p:custDataLst>
            </p:nvPr>
          </p:nvSpPr>
          <p:spPr>
            <a:xfrm>
              <a:off x="6334125" y="394562"/>
              <a:ext cx="209551" cy="243614"/>
            </a:xfrm>
            <a:custGeom>
              <a:avLst/>
              <a:gdLst/>
              <a:ahLst/>
              <a:cxnLst/>
              <a:rect l="0" t="0" r="0" b="0"/>
              <a:pathLst>
                <a:path w="209551" h="243614">
                  <a:moveTo>
                    <a:pt x="209550" y="5488"/>
                  </a:moveTo>
                  <a:lnTo>
                    <a:pt x="209550" y="5488"/>
                  </a:lnTo>
                  <a:lnTo>
                    <a:pt x="204494" y="431"/>
                  </a:lnTo>
                  <a:lnTo>
                    <a:pt x="203005" y="0"/>
                  </a:lnTo>
                  <a:lnTo>
                    <a:pt x="202012" y="771"/>
                  </a:lnTo>
                  <a:lnTo>
                    <a:pt x="199849" y="4450"/>
                  </a:lnTo>
                  <a:lnTo>
                    <a:pt x="166934" y="48249"/>
                  </a:lnTo>
                  <a:lnTo>
                    <a:pt x="136349" y="91827"/>
                  </a:lnTo>
                  <a:lnTo>
                    <a:pt x="101930" y="131380"/>
                  </a:lnTo>
                  <a:lnTo>
                    <a:pt x="64381" y="177210"/>
                  </a:lnTo>
                  <a:lnTo>
                    <a:pt x="36923" y="214486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40"/>
            <p:cNvSpPr/>
            <p:nvPr>
              <p:custDataLst>
                <p:tags r:id="rId235"/>
              </p:custDataLst>
            </p:nvPr>
          </p:nvSpPr>
          <p:spPr>
            <a:xfrm>
              <a:off x="6582202" y="574844"/>
              <a:ext cx="113874" cy="72857"/>
            </a:xfrm>
            <a:custGeom>
              <a:avLst/>
              <a:gdLst/>
              <a:ahLst/>
              <a:cxnLst/>
              <a:rect l="0" t="0" r="0" b="0"/>
              <a:pathLst>
                <a:path w="113874" h="72857">
                  <a:moveTo>
                    <a:pt x="18623" y="15706"/>
                  </a:moveTo>
                  <a:lnTo>
                    <a:pt x="18623" y="15706"/>
                  </a:lnTo>
                  <a:lnTo>
                    <a:pt x="13567" y="20763"/>
                  </a:lnTo>
                  <a:lnTo>
                    <a:pt x="11085" y="26067"/>
                  </a:lnTo>
                  <a:lnTo>
                    <a:pt x="0" y="66128"/>
                  </a:lnTo>
                  <a:lnTo>
                    <a:pt x="916" y="67313"/>
                  </a:lnTo>
                  <a:lnTo>
                    <a:pt x="2585" y="67044"/>
                  </a:lnTo>
                  <a:lnTo>
                    <a:pt x="12868" y="59008"/>
                  </a:lnTo>
                  <a:lnTo>
                    <a:pt x="40519" y="14016"/>
                  </a:lnTo>
                  <a:lnTo>
                    <a:pt x="50579" y="4372"/>
                  </a:lnTo>
                  <a:lnTo>
                    <a:pt x="58578" y="85"/>
                  </a:lnTo>
                  <a:lnTo>
                    <a:pt x="62193" y="0"/>
                  </a:lnTo>
                  <a:lnTo>
                    <a:pt x="69032" y="2728"/>
                  </a:lnTo>
                  <a:lnTo>
                    <a:pt x="78833" y="10215"/>
                  </a:lnTo>
                  <a:lnTo>
                    <a:pt x="88438" y="24192"/>
                  </a:lnTo>
                  <a:lnTo>
                    <a:pt x="99627" y="54087"/>
                  </a:lnTo>
                  <a:lnTo>
                    <a:pt x="113873" y="7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1"/>
            <p:cNvSpPr/>
            <p:nvPr>
              <p:custDataLst>
                <p:tags r:id="rId236"/>
              </p:custDataLst>
            </p:nvPr>
          </p:nvSpPr>
          <p:spPr>
            <a:xfrm>
              <a:off x="6829425" y="277126"/>
              <a:ext cx="102380" cy="399150"/>
            </a:xfrm>
            <a:custGeom>
              <a:avLst/>
              <a:gdLst/>
              <a:ahLst/>
              <a:cxnLst/>
              <a:rect l="0" t="0" r="0" b="0"/>
              <a:pathLst>
                <a:path w="102380" h="399150">
                  <a:moveTo>
                    <a:pt x="0" y="27674"/>
                  </a:moveTo>
                  <a:lnTo>
                    <a:pt x="0" y="27674"/>
                  </a:lnTo>
                  <a:lnTo>
                    <a:pt x="0" y="9360"/>
                  </a:lnTo>
                  <a:lnTo>
                    <a:pt x="1058" y="5940"/>
                  </a:lnTo>
                  <a:lnTo>
                    <a:pt x="2822" y="3659"/>
                  </a:lnTo>
                  <a:lnTo>
                    <a:pt x="7604" y="1126"/>
                  </a:lnTo>
                  <a:lnTo>
                    <a:pt x="13257" y="0"/>
                  </a:lnTo>
                  <a:lnTo>
                    <a:pt x="16246" y="758"/>
                  </a:lnTo>
                  <a:lnTo>
                    <a:pt x="22390" y="4422"/>
                  </a:lnTo>
                  <a:lnTo>
                    <a:pt x="40445" y="21944"/>
                  </a:lnTo>
                  <a:lnTo>
                    <a:pt x="44434" y="29714"/>
                  </a:lnTo>
                  <a:lnTo>
                    <a:pt x="47205" y="70119"/>
                  </a:lnTo>
                  <a:lnTo>
                    <a:pt x="44679" y="99517"/>
                  </a:lnTo>
                  <a:lnTo>
                    <a:pt x="31362" y="141596"/>
                  </a:lnTo>
                  <a:lnTo>
                    <a:pt x="20880" y="171375"/>
                  </a:lnTo>
                  <a:lnTo>
                    <a:pt x="21328" y="175333"/>
                  </a:lnTo>
                  <a:lnTo>
                    <a:pt x="26830" y="192112"/>
                  </a:lnTo>
                  <a:lnTo>
                    <a:pt x="27412" y="197624"/>
                  </a:lnTo>
                  <a:lnTo>
                    <a:pt x="49931" y="242397"/>
                  </a:lnTo>
                  <a:lnTo>
                    <a:pt x="76922" y="288352"/>
                  </a:lnTo>
                  <a:lnTo>
                    <a:pt x="96686" y="331285"/>
                  </a:lnTo>
                  <a:lnTo>
                    <a:pt x="102379" y="355640"/>
                  </a:lnTo>
                  <a:lnTo>
                    <a:pt x="100888" y="369581"/>
                  </a:lnTo>
                  <a:lnTo>
                    <a:pt x="99009" y="376262"/>
                  </a:lnTo>
                  <a:lnTo>
                    <a:pt x="91277" y="386508"/>
                  </a:lnTo>
                  <a:lnTo>
                    <a:pt x="81842" y="393531"/>
                  </a:lnTo>
                  <a:lnTo>
                    <a:pt x="66675" y="399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442"/>
          <p:cNvSpPr/>
          <p:nvPr>
            <p:custDataLst>
              <p:tags r:id="rId2"/>
            </p:custDataLst>
          </p:nvPr>
        </p:nvSpPr>
        <p:spPr>
          <a:xfrm>
            <a:off x="7382302" y="495300"/>
            <a:ext cx="228174" cy="85591"/>
          </a:xfrm>
          <a:custGeom>
            <a:avLst/>
            <a:gdLst/>
            <a:ahLst/>
            <a:cxnLst/>
            <a:rect l="0" t="0" r="0" b="0"/>
            <a:pathLst>
              <a:path w="228174" h="85591">
                <a:moveTo>
                  <a:pt x="18623" y="66675"/>
                </a:moveTo>
                <a:lnTo>
                  <a:pt x="18623" y="66675"/>
                </a:lnTo>
                <a:lnTo>
                  <a:pt x="10423" y="66675"/>
                </a:lnTo>
                <a:lnTo>
                  <a:pt x="4434" y="61618"/>
                </a:lnTo>
                <a:lnTo>
                  <a:pt x="1733" y="56314"/>
                </a:lnTo>
                <a:lnTo>
                  <a:pt x="0" y="44285"/>
                </a:lnTo>
                <a:lnTo>
                  <a:pt x="4756" y="29820"/>
                </a:lnTo>
                <a:lnTo>
                  <a:pt x="12868" y="17184"/>
                </a:lnTo>
                <a:lnTo>
                  <a:pt x="21710" y="12929"/>
                </a:lnTo>
                <a:lnTo>
                  <a:pt x="39576" y="10197"/>
                </a:lnTo>
                <a:lnTo>
                  <a:pt x="49454" y="15468"/>
                </a:lnTo>
                <a:lnTo>
                  <a:pt x="91781" y="54323"/>
                </a:lnTo>
                <a:lnTo>
                  <a:pt x="110738" y="68072"/>
                </a:lnTo>
                <a:lnTo>
                  <a:pt x="156894" y="84701"/>
                </a:lnTo>
                <a:lnTo>
                  <a:pt x="165948" y="85590"/>
                </a:lnTo>
                <a:lnTo>
                  <a:pt x="171590" y="82843"/>
                </a:lnTo>
                <a:lnTo>
                  <a:pt x="177625" y="79152"/>
                </a:lnTo>
                <a:lnTo>
                  <a:pt x="189526" y="76315"/>
                </a:lnTo>
                <a:lnTo>
                  <a:pt x="197569" y="69677"/>
                </a:lnTo>
                <a:lnTo>
                  <a:pt x="203282" y="68009"/>
                </a:lnTo>
                <a:lnTo>
                  <a:pt x="205229" y="65448"/>
                </a:lnTo>
                <a:lnTo>
                  <a:pt x="211176" y="48951"/>
                </a:lnTo>
                <a:lnTo>
                  <a:pt x="217172" y="40243"/>
                </a:lnTo>
                <a:lnTo>
                  <a:pt x="218610" y="29023"/>
                </a:lnTo>
                <a:lnTo>
                  <a:pt x="218647" y="14397"/>
                </a:lnTo>
                <a:lnTo>
                  <a:pt x="22817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17"/>
          <p:cNvGrpSpPr/>
          <p:nvPr/>
        </p:nvGrpSpPr>
        <p:grpSpPr>
          <a:xfrm>
            <a:off x="7848616" y="345846"/>
            <a:ext cx="547375" cy="260084"/>
            <a:chOff x="7848616" y="345846"/>
            <a:chExt cx="547375" cy="260084"/>
          </a:xfrm>
        </p:grpSpPr>
        <p:sp>
          <p:nvSpPr>
            <p:cNvPr id="43" name="SMARTInkShape-443"/>
            <p:cNvSpPr/>
            <p:nvPr>
              <p:custDataLst>
                <p:tags r:id="rId227"/>
              </p:custDataLst>
            </p:nvPr>
          </p:nvSpPr>
          <p:spPr>
            <a:xfrm>
              <a:off x="7848616" y="345846"/>
              <a:ext cx="121140" cy="260084"/>
            </a:xfrm>
            <a:custGeom>
              <a:avLst/>
              <a:gdLst/>
              <a:ahLst/>
              <a:cxnLst/>
              <a:rect l="0" t="0" r="0" b="0"/>
              <a:pathLst>
                <a:path w="121140" h="260084">
                  <a:moveTo>
                    <a:pt x="28559" y="44679"/>
                  </a:moveTo>
                  <a:lnTo>
                    <a:pt x="28559" y="44679"/>
                  </a:lnTo>
                  <a:lnTo>
                    <a:pt x="36759" y="44679"/>
                  </a:lnTo>
                  <a:lnTo>
                    <a:pt x="32635" y="44679"/>
                  </a:lnTo>
                  <a:lnTo>
                    <a:pt x="31276" y="47854"/>
                  </a:lnTo>
                  <a:lnTo>
                    <a:pt x="23860" y="89508"/>
                  </a:lnTo>
                  <a:lnTo>
                    <a:pt x="19987" y="130910"/>
                  </a:lnTo>
                  <a:lnTo>
                    <a:pt x="19160" y="176044"/>
                  </a:lnTo>
                  <a:lnTo>
                    <a:pt x="19042" y="221470"/>
                  </a:lnTo>
                  <a:lnTo>
                    <a:pt x="17977" y="237938"/>
                  </a:lnTo>
                  <a:lnTo>
                    <a:pt x="13978" y="246283"/>
                  </a:lnTo>
                  <a:lnTo>
                    <a:pt x="12489" y="247873"/>
                  </a:lnTo>
                  <a:lnTo>
                    <a:pt x="11496" y="247875"/>
                  </a:lnTo>
                  <a:lnTo>
                    <a:pt x="10834" y="246818"/>
                  </a:lnTo>
                  <a:lnTo>
                    <a:pt x="3040" y="205788"/>
                  </a:lnTo>
                  <a:lnTo>
                    <a:pt x="386" y="161877"/>
                  </a:lnTo>
                  <a:lnTo>
                    <a:pt x="63" y="125881"/>
                  </a:lnTo>
                  <a:lnTo>
                    <a:pt x="0" y="82395"/>
                  </a:lnTo>
                  <a:lnTo>
                    <a:pt x="2811" y="60793"/>
                  </a:lnTo>
                  <a:lnTo>
                    <a:pt x="13242" y="25049"/>
                  </a:lnTo>
                  <a:lnTo>
                    <a:pt x="22104" y="11966"/>
                  </a:lnTo>
                  <a:lnTo>
                    <a:pt x="33098" y="3681"/>
                  </a:lnTo>
                  <a:lnTo>
                    <a:pt x="45041" y="0"/>
                  </a:lnTo>
                  <a:lnTo>
                    <a:pt x="60226" y="4008"/>
                  </a:lnTo>
                  <a:lnTo>
                    <a:pt x="68720" y="8040"/>
                  </a:lnTo>
                  <a:lnTo>
                    <a:pt x="80981" y="23809"/>
                  </a:lnTo>
                  <a:lnTo>
                    <a:pt x="91010" y="50842"/>
                  </a:lnTo>
                  <a:lnTo>
                    <a:pt x="92419" y="58313"/>
                  </a:lnTo>
                  <a:lnTo>
                    <a:pt x="88338" y="75080"/>
                  </a:lnTo>
                  <a:lnTo>
                    <a:pt x="74141" y="99548"/>
                  </a:lnTo>
                  <a:lnTo>
                    <a:pt x="62173" y="117381"/>
                  </a:lnTo>
                  <a:lnTo>
                    <a:pt x="60493" y="121722"/>
                  </a:lnTo>
                  <a:lnTo>
                    <a:pt x="58315" y="124616"/>
                  </a:lnTo>
                  <a:lnTo>
                    <a:pt x="52310" y="128689"/>
                  </a:lnTo>
                  <a:lnTo>
                    <a:pt x="52860" y="129261"/>
                  </a:lnTo>
                  <a:lnTo>
                    <a:pt x="66402" y="135235"/>
                  </a:lnTo>
                  <a:lnTo>
                    <a:pt x="111576" y="175519"/>
                  </a:lnTo>
                  <a:lnTo>
                    <a:pt x="115654" y="179531"/>
                  </a:lnTo>
                  <a:lnTo>
                    <a:pt x="120184" y="192455"/>
                  </a:lnTo>
                  <a:lnTo>
                    <a:pt x="121139" y="206665"/>
                  </a:lnTo>
                  <a:lnTo>
                    <a:pt x="110339" y="233057"/>
                  </a:lnTo>
                  <a:lnTo>
                    <a:pt x="91243" y="251366"/>
                  </a:lnTo>
                  <a:lnTo>
                    <a:pt x="77233" y="258248"/>
                  </a:lnTo>
                  <a:lnTo>
                    <a:pt x="70532" y="260083"/>
                  </a:lnTo>
                  <a:lnTo>
                    <a:pt x="57445" y="259301"/>
                  </a:lnTo>
                  <a:lnTo>
                    <a:pt x="46689" y="255425"/>
                  </a:lnTo>
                  <a:lnTo>
                    <a:pt x="43820" y="252909"/>
                  </a:lnTo>
                  <a:lnTo>
                    <a:pt x="41908" y="250174"/>
                  </a:lnTo>
                  <a:lnTo>
                    <a:pt x="41692" y="246234"/>
                  </a:lnTo>
                  <a:lnTo>
                    <a:pt x="47609" y="225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44"/>
            <p:cNvSpPr/>
            <p:nvPr>
              <p:custDataLst>
                <p:tags r:id="rId228"/>
              </p:custDataLst>
            </p:nvPr>
          </p:nvSpPr>
          <p:spPr>
            <a:xfrm>
              <a:off x="8035544" y="471124"/>
              <a:ext cx="89282" cy="94651"/>
            </a:xfrm>
            <a:custGeom>
              <a:avLst/>
              <a:gdLst/>
              <a:ahLst/>
              <a:cxnLst/>
              <a:rect l="0" t="0" r="0" b="0"/>
              <a:pathLst>
                <a:path w="89282" h="94651">
                  <a:moveTo>
                    <a:pt x="3556" y="24176"/>
                  </a:moveTo>
                  <a:lnTo>
                    <a:pt x="3556" y="24176"/>
                  </a:lnTo>
                  <a:lnTo>
                    <a:pt x="3556" y="32377"/>
                  </a:lnTo>
                  <a:lnTo>
                    <a:pt x="4614" y="32818"/>
                  </a:lnTo>
                  <a:lnTo>
                    <a:pt x="8612" y="33309"/>
                  </a:lnTo>
                  <a:lnTo>
                    <a:pt x="13917" y="30704"/>
                  </a:lnTo>
                  <a:lnTo>
                    <a:pt x="48921" y="6956"/>
                  </a:lnTo>
                  <a:lnTo>
                    <a:pt x="50176" y="3117"/>
                  </a:lnTo>
                  <a:lnTo>
                    <a:pt x="50511" y="611"/>
                  </a:lnTo>
                  <a:lnTo>
                    <a:pt x="49676" y="0"/>
                  </a:lnTo>
                  <a:lnTo>
                    <a:pt x="48061" y="650"/>
                  </a:lnTo>
                  <a:lnTo>
                    <a:pt x="41328" y="4195"/>
                  </a:lnTo>
                  <a:lnTo>
                    <a:pt x="16779" y="15094"/>
                  </a:lnTo>
                  <a:lnTo>
                    <a:pt x="12371" y="18121"/>
                  </a:lnTo>
                  <a:lnTo>
                    <a:pt x="1111" y="37552"/>
                  </a:lnTo>
                  <a:lnTo>
                    <a:pt x="0" y="51640"/>
                  </a:lnTo>
                  <a:lnTo>
                    <a:pt x="3034" y="63899"/>
                  </a:lnTo>
                  <a:lnTo>
                    <a:pt x="7910" y="72875"/>
                  </a:lnTo>
                  <a:lnTo>
                    <a:pt x="21662" y="83878"/>
                  </a:lnTo>
                  <a:lnTo>
                    <a:pt x="39142" y="93842"/>
                  </a:lnTo>
                  <a:lnTo>
                    <a:pt x="54297" y="94650"/>
                  </a:lnTo>
                  <a:lnTo>
                    <a:pt x="89281" y="90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45"/>
            <p:cNvSpPr/>
            <p:nvPr>
              <p:custDataLst>
                <p:tags r:id="rId229"/>
              </p:custDataLst>
            </p:nvPr>
          </p:nvSpPr>
          <p:spPr>
            <a:xfrm>
              <a:off x="8153400" y="447675"/>
              <a:ext cx="85726" cy="130917"/>
            </a:xfrm>
            <a:custGeom>
              <a:avLst/>
              <a:gdLst/>
              <a:ahLst/>
              <a:cxnLst/>
              <a:rect l="0" t="0" r="0" b="0"/>
              <a:pathLst>
                <a:path w="85726" h="130917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3087"/>
                  </a:lnTo>
                  <a:lnTo>
                    <a:pt x="27251" y="38814"/>
                  </a:lnTo>
                  <a:lnTo>
                    <a:pt x="34337" y="45825"/>
                  </a:lnTo>
                  <a:lnTo>
                    <a:pt x="41013" y="55997"/>
                  </a:lnTo>
                  <a:lnTo>
                    <a:pt x="45665" y="73624"/>
                  </a:lnTo>
                  <a:lnTo>
                    <a:pt x="47044" y="92253"/>
                  </a:lnTo>
                  <a:lnTo>
                    <a:pt x="39374" y="125134"/>
                  </a:lnTo>
                  <a:lnTo>
                    <a:pt x="37891" y="127873"/>
                  </a:lnTo>
                  <a:lnTo>
                    <a:pt x="35844" y="129698"/>
                  </a:lnTo>
                  <a:lnTo>
                    <a:pt x="33420" y="130916"/>
                  </a:lnTo>
                  <a:lnTo>
                    <a:pt x="31805" y="130669"/>
                  </a:lnTo>
                  <a:lnTo>
                    <a:pt x="30728" y="129446"/>
                  </a:lnTo>
                  <a:lnTo>
                    <a:pt x="30011" y="127572"/>
                  </a:lnTo>
                  <a:lnTo>
                    <a:pt x="29918" y="101752"/>
                  </a:lnTo>
                  <a:lnTo>
                    <a:pt x="37323" y="75304"/>
                  </a:lnTo>
                  <a:lnTo>
                    <a:pt x="62735" y="3312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46"/>
            <p:cNvSpPr/>
            <p:nvPr>
              <p:custDataLst>
                <p:tags r:id="rId230"/>
              </p:custDataLst>
            </p:nvPr>
          </p:nvSpPr>
          <p:spPr>
            <a:xfrm>
              <a:off x="8288075" y="439888"/>
              <a:ext cx="107916" cy="139014"/>
            </a:xfrm>
            <a:custGeom>
              <a:avLst/>
              <a:gdLst/>
              <a:ahLst/>
              <a:cxnLst/>
              <a:rect l="0" t="0" r="0" b="0"/>
              <a:pathLst>
                <a:path w="107916" h="139014">
                  <a:moveTo>
                    <a:pt x="8200" y="36362"/>
                  </a:moveTo>
                  <a:lnTo>
                    <a:pt x="8200" y="36362"/>
                  </a:lnTo>
                  <a:lnTo>
                    <a:pt x="8200" y="82059"/>
                  </a:lnTo>
                  <a:lnTo>
                    <a:pt x="8200" y="126596"/>
                  </a:lnTo>
                  <a:lnTo>
                    <a:pt x="8200" y="133969"/>
                  </a:lnTo>
                  <a:lnTo>
                    <a:pt x="7142" y="136358"/>
                  </a:lnTo>
                  <a:lnTo>
                    <a:pt x="5378" y="137951"/>
                  </a:lnTo>
                  <a:lnTo>
                    <a:pt x="3144" y="139013"/>
                  </a:lnTo>
                  <a:lnTo>
                    <a:pt x="1655" y="138663"/>
                  </a:lnTo>
                  <a:lnTo>
                    <a:pt x="662" y="137371"/>
                  </a:lnTo>
                  <a:lnTo>
                    <a:pt x="0" y="135451"/>
                  </a:lnTo>
                  <a:lnTo>
                    <a:pt x="9211" y="93495"/>
                  </a:lnTo>
                  <a:lnTo>
                    <a:pt x="21100" y="50352"/>
                  </a:lnTo>
                  <a:lnTo>
                    <a:pt x="43112" y="12499"/>
                  </a:lnTo>
                  <a:lnTo>
                    <a:pt x="50412" y="4127"/>
                  </a:lnTo>
                  <a:lnTo>
                    <a:pt x="56241" y="869"/>
                  </a:lnTo>
                  <a:lnTo>
                    <a:pt x="59278" y="0"/>
                  </a:lnTo>
                  <a:lnTo>
                    <a:pt x="68296" y="1857"/>
                  </a:lnTo>
                  <a:lnTo>
                    <a:pt x="73663" y="3833"/>
                  </a:lnTo>
                  <a:lnTo>
                    <a:pt x="82451" y="11674"/>
                  </a:lnTo>
                  <a:lnTo>
                    <a:pt x="93348" y="30811"/>
                  </a:lnTo>
                  <a:lnTo>
                    <a:pt x="107915" y="72286"/>
                  </a:lnTo>
                  <a:lnTo>
                    <a:pt x="103450" y="11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18"/>
          <p:cNvGrpSpPr/>
          <p:nvPr/>
        </p:nvGrpSpPr>
        <p:grpSpPr>
          <a:xfrm>
            <a:off x="7191375" y="83859"/>
            <a:ext cx="438151" cy="278092"/>
            <a:chOff x="7191375" y="83859"/>
            <a:chExt cx="438151" cy="278092"/>
          </a:xfrm>
        </p:grpSpPr>
        <p:sp>
          <p:nvSpPr>
            <p:cNvPr id="48" name="SMARTInkShape-447"/>
            <p:cNvSpPr/>
            <p:nvPr>
              <p:custDataLst>
                <p:tags r:id="rId219"/>
              </p:custDataLst>
            </p:nvPr>
          </p:nvSpPr>
          <p:spPr>
            <a:xfrm>
              <a:off x="7210425" y="2857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38602"/>
                  </a:lnTo>
                  <a:lnTo>
                    <a:pt x="8642" y="6298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48"/>
            <p:cNvSpPr/>
            <p:nvPr>
              <p:custDataLst>
                <p:tags r:id="rId220"/>
              </p:custDataLst>
            </p:nvPr>
          </p:nvSpPr>
          <p:spPr>
            <a:xfrm>
              <a:off x="7191375" y="1809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9"/>
            <p:cNvSpPr/>
            <p:nvPr>
              <p:custDataLst>
                <p:tags r:id="rId221"/>
              </p:custDataLst>
            </p:nvPr>
          </p:nvSpPr>
          <p:spPr>
            <a:xfrm>
              <a:off x="7258050" y="304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0"/>
            <p:cNvSpPr/>
            <p:nvPr>
              <p:custDataLst>
                <p:tags r:id="rId222"/>
              </p:custDataLst>
            </p:nvPr>
          </p:nvSpPr>
          <p:spPr>
            <a:xfrm>
              <a:off x="7305675" y="248042"/>
              <a:ext cx="28576" cy="66284"/>
            </a:xfrm>
            <a:custGeom>
              <a:avLst/>
              <a:gdLst/>
              <a:ahLst/>
              <a:cxnLst/>
              <a:rect l="0" t="0" r="0" b="0"/>
              <a:pathLst>
                <a:path w="28576" h="6628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5188" y="928"/>
                  </a:lnTo>
                  <a:lnTo>
                    <a:pt x="16475" y="2605"/>
                  </a:lnTo>
                  <a:lnTo>
                    <a:pt x="26363" y="29282"/>
                  </a:lnTo>
                  <a:lnTo>
                    <a:pt x="28575" y="6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1"/>
            <p:cNvSpPr/>
            <p:nvPr>
              <p:custDataLst>
                <p:tags r:id="rId223"/>
              </p:custDataLst>
            </p:nvPr>
          </p:nvSpPr>
          <p:spPr>
            <a:xfrm>
              <a:off x="7305675" y="135066"/>
              <a:ext cx="9526" cy="36385"/>
            </a:xfrm>
            <a:custGeom>
              <a:avLst/>
              <a:gdLst/>
              <a:ahLst/>
              <a:cxnLst/>
              <a:rect l="0" t="0" r="0" b="0"/>
              <a:pathLst>
                <a:path w="9526" h="3638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5056" y="8905"/>
                  </a:lnTo>
                  <a:lnTo>
                    <a:pt x="9525" y="36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2"/>
            <p:cNvSpPr/>
            <p:nvPr>
              <p:custDataLst>
                <p:tags r:id="rId224"/>
              </p:custDataLst>
            </p:nvPr>
          </p:nvSpPr>
          <p:spPr>
            <a:xfrm>
              <a:off x="7372350" y="2952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3"/>
            <p:cNvSpPr/>
            <p:nvPr>
              <p:custDataLst>
                <p:tags r:id="rId225"/>
              </p:custDataLst>
            </p:nvPr>
          </p:nvSpPr>
          <p:spPr>
            <a:xfrm>
              <a:off x="7454778" y="83859"/>
              <a:ext cx="89023" cy="224480"/>
            </a:xfrm>
            <a:custGeom>
              <a:avLst/>
              <a:gdLst/>
              <a:ahLst/>
              <a:cxnLst/>
              <a:rect l="0" t="0" r="0" b="0"/>
              <a:pathLst>
                <a:path w="89023" h="224480">
                  <a:moveTo>
                    <a:pt x="50922" y="182841"/>
                  </a:moveTo>
                  <a:lnTo>
                    <a:pt x="50922" y="182841"/>
                  </a:lnTo>
                  <a:lnTo>
                    <a:pt x="55978" y="177784"/>
                  </a:lnTo>
                  <a:lnTo>
                    <a:pt x="56409" y="175237"/>
                  </a:lnTo>
                  <a:lnTo>
                    <a:pt x="55639" y="172480"/>
                  </a:lnTo>
                  <a:lnTo>
                    <a:pt x="54067" y="169584"/>
                  </a:lnTo>
                  <a:lnTo>
                    <a:pt x="48514" y="146654"/>
                  </a:lnTo>
                  <a:lnTo>
                    <a:pt x="37747" y="132419"/>
                  </a:lnTo>
                  <a:lnTo>
                    <a:pt x="34730" y="131235"/>
                  </a:lnTo>
                  <a:lnTo>
                    <a:pt x="31660" y="131503"/>
                  </a:lnTo>
                  <a:lnTo>
                    <a:pt x="28557" y="132741"/>
                  </a:lnTo>
                  <a:lnTo>
                    <a:pt x="14074" y="144596"/>
                  </a:lnTo>
                  <a:lnTo>
                    <a:pt x="1434" y="166570"/>
                  </a:lnTo>
                  <a:lnTo>
                    <a:pt x="0" y="184076"/>
                  </a:lnTo>
                  <a:lnTo>
                    <a:pt x="2890" y="200323"/>
                  </a:lnTo>
                  <a:lnTo>
                    <a:pt x="7702" y="211072"/>
                  </a:lnTo>
                  <a:lnTo>
                    <a:pt x="16192" y="219377"/>
                  </a:lnTo>
                  <a:lnTo>
                    <a:pt x="21418" y="223073"/>
                  </a:lnTo>
                  <a:lnTo>
                    <a:pt x="25962" y="224479"/>
                  </a:lnTo>
                  <a:lnTo>
                    <a:pt x="30048" y="224358"/>
                  </a:lnTo>
                  <a:lnTo>
                    <a:pt x="33832" y="223219"/>
                  </a:lnTo>
                  <a:lnTo>
                    <a:pt x="49269" y="211503"/>
                  </a:lnTo>
                  <a:lnTo>
                    <a:pt x="62192" y="189570"/>
                  </a:lnTo>
                  <a:lnTo>
                    <a:pt x="67666" y="147793"/>
                  </a:lnTo>
                  <a:lnTo>
                    <a:pt x="69516" y="105088"/>
                  </a:lnTo>
                  <a:lnTo>
                    <a:pt x="69882" y="63727"/>
                  </a:lnTo>
                  <a:lnTo>
                    <a:pt x="68902" y="27886"/>
                  </a:lnTo>
                  <a:lnTo>
                    <a:pt x="62364" y="9458"/>
                  </a:lnTo>
                  <a:lnTo>
                    <a:pt x="56712" y="654"/>
                  </a:lnTo>
                  <a:lnTo>
                    <a:pt x="52665" y="0"/>
                  </a:lnTo>
                  <a:lnTo>
                    <a:pt x="42524" y="4917"/>
                  </a:lnTo>
                  <a:lnTo>
                    <a:pt x="38973" y="9192"/>
                  </a:lnTo>
                  <a:lnTo>
                    <a:pt x="35028" y="19586"/>
                  </a:lnTo>
                  <a:lnTo>
                    <a:pt x="33554" y="65260"/>
                  </a:lnTo>
                  <a:lnTo>
                    <a:pt x="42356" y="110501"/>
                  </a:lnTo>
                  <a:lnTo>
                    <a:pt x="57398" y="152658"/>
                  </a:lnTo>
                  <a:lnTo>
                    <a:pt x="89022" y="20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4"/>
            <p:cNvSpPr/>
            <p:nvPr>
              <p:custDataLst>
                <p:tags r:id="rId226"/>
              </p:custDataLst>
            </p:nvPr>
          </p:nvSpPr>
          <p:spPr>
            <a:xfrm>
              <a:off x="7611800" y="257175"/>
              <a:ext cx="17726" cy="9526"/>
            </a:xfrm>
            <a:custGeom>
              <a:avLst/>
              <a:gdLst/>
              <a:ahLst/>
              <a:cxnLst/>
              <a:rect l="0" t="0" r="0" b="0"/>
              <a:pathLst>
                <a:path w="17726" h="952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124" y="5057"/>
                  </a:lnTo>
                  <a:lnTo>
                    <a:pt x="17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19"/>
          <p:cNvGrpSpPr/>
          <p:nvPr/>
        </p:nvGrpSpPr>
        <p:grpSpPr>
          <a:xfrm>
            <a:off x="8525353" y="299743"/>
            <a:ext cx="501699" cy="405094"/>
            <a:chOff x="8525353" y="299743"/>
            <a:chExt cx="501699" cy="405094"/>
          </a:xfrm>
        </p:grpSpPr>
        <p:sp>
          <p:nvSpPr>
            <p:cNvPr id="57" name="SMARTInkShape-455"/>
            <p:cNvSpPr/>
            <p:nvPr>
              <p:custDataLst>
                <p:tags r:id="rId215"/>
              </p:custDataLst>
            </p:nvPr>
          </p:nvSpPr>
          <p:spPr>
            <a:xfrm>
              <a:off x="8525353" y="352968"/>
              <a:ext cx="94773" cy="227113"/>
            </a:xfrm>
            <a:custGeom>
              <a:avLst/>
              <a:gdLst/>
              <a:ahLst/>
              <a:cxnLst/>
              <a:rect l="0" t="0" r="0" b="0"/>
              <a:pathLst>
                <a:path w="94773" h="227113">
                  <a:moveTo>
                    <a:pt x="75722" y="28032"/>
                  </a:moveTo>
                  <a:lnTo>
                    <a:pt x="75722" y="28032"/>
                  </a:lnTo>
                  <a:lnTo>
                    <a:pt x="80778" y="22975"/>
                  </a:lnTo>
                  <a:lnTo>
                    <a:pt x="83260" y="17671"/>
                  </a:lnTo>
                  <a:lnTo>
                    <a:pt x="83922" y="14775"/>
                  </a:lnTo>
                  <a:lnTo>
                    <a:pt x="83306" y="11785"/>
                  </a:lnTo>
                  <a:lnTo>
                    <a:pt x="76930" y="1290"/>
                  </a:lnTo>
                  <a:lnTo>
                    <a:pt x="73436" y="271"/>
                  </a:lnTo>
                  <a:lnTo>
                    <a:pt x="71023" y="0"/>
                  </a:lnTo>
                  <a:lnTo>
                    <a:pt x="57514" y="9731"/>
                  </a:lnTo>
                  <a:lnTo>
                    <a:pt x="27789" y="55974"/>
                  </a:lnTo>
                  <a:lnTo>
                    <a:pt x="7693" y="89525"/>
                  </a:lnTo>
                  <a:lnTo>
                    <a:pt x="1944" y="115044"/>
                  </a:lnTo>
                  <a:lnTo>
                    <a:pt x="0" y="156541"/>
                  </a:lnTo>
                  <a:lnTo>
                    <a:pt x="2439" y="186688"/>
                  </a:lnTo>
                  <a:lnTo>
                    <a:pt x="8227" y="205437"/>
                  </a:lnTo>
                  <a:lnTo>
                    <a:pt x="17855" y="217298"/>
                  </a:lnTo>
                  <a:lnTo>
                    <a:pt x="32012" y="223275"/>
                  </a:lnTo>
                  <a:lnTo>
                    <a:pt x="61914" y="227112"/>
                  </a:lnTo>
                  <a:lnTo>
                    <a:pt x="94772" y="21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6"/>
            <p:cNvSpPr/>
            <p:nvPr>
              <p:custDataLst>
                <p:tags r:id="rId216"/>
              </p:custDataLst>
            </p:nvPr>
          </p:nvSpPr>
          <p:spPr>
            <a:xfrm>
              <a:off x="8687194" y="426136"/>
              <a:ext cx="98671" cy="278701"/>
            </a:xfrm>
            <a:custGeom>
              <a:avLst/>
              <a:gdLst/>
              <a:ahLst/>
              <a:cxnLst/>
              <a:rect l="0" t="0" r="0" b="0"/>
              <a:pathLst>
                <a:path w="98671" h="278701">
                  <a:moveTo>
                    <a:pt x="28181" y="88214"/>
                  </a:moveTo>
                  <a:lnTo>
                    <a:pt x="28181" y="88214"/>
                  </a:lnTo>
                  <a:lnTo>
                    <a:pt x="28181" y="93271"/>
                  </a:lnTo>
                  <a:lnTo>
                    <a:pt x="27123" y="94760"/>
                  </a:lnTo>
                  <a:lnTo>
                    <a:pt x="25359" y="95753"/>
                  </a:lnTo>
                  <a:lnTo>
                    <a:pt x="23124" y="96415"/>
                  </a:lnTo>
                  <a:lnTo>
                    <a:pt x="20641" y="105617"/>
                  </a:lnTo>
                  <a:lnTo>
                    <a:pt x="12371" y="152947"/>
                  </a:lnTo>
                  <a:lnTo>
                    <a:pt x="9770" y="192605"/>
                  </a:lnTo>
                  <a:lnTo>
                    <a:pt x="9188" y="237850"/>
                  </a:lnTo>
                  <a:lnTo>
                    <a:pt x="6326" y="265548"/>
                  </a:lnTo>
                  <a:lnTo>
                    <a:pt x="2593" y="277096"/>
                  </a:lnTo>
                  <a:lnTo>
                    <a:pt x="1597" y="278693"/>
                  </a:lnTo>
                  <a:lnTo>
                    <a:pt x="934" y="278700"/>
                  </a:lnTo>
                  <a:lnTo>
                    <a:pt x="0" y="268597"/>
                  </a:lnTo>
                  <a:lnTo>
                    <a:pt x="7197" y="226935"/>
                  </a:lnTo>
                  <a:lnTo>
                    <a:pt x="8749" y="184525"/>
                  </a:lnTo>
                  <a:lnTo>
                    <a:pt x="14074" y="145090"/>
                  </a:lnTo>
                  <a:lnTo>
                    <a:pt x="18809" y="105054"/>
                  </a:lnTo>
                  <a:lnTo>
                    <a:pt x="26017" y="64220"/>
                  </a:lnTo>
                  <a:lnTo>
                    <a:pt x="32810" y="30087"/>
                  </a:lnTo>
                  <a:lnTo>
                    <a:pt x="41175" y="17224"/>
                  </a:lnTo>
                  <a:lnTo>
                    <a:pt x="63791" y="343"/>
                  </a:lnTo>
                  <a:lnTo>
                    <a:pt x="68854" y="0"/>
                  </a:lnTo>
                  <a:lnTo>
                    <a:pt x="73288" y="1888"/>
                  </a:lnTo>
                  <a:lnTo>
                    <a:pt x="88009" y="15070"/>
                  </a:lnTo>
                  <a:lnTo>
                    <a:pt x="97884" y="34792"/>
                  </a:lnTo>
                  <a:lnTo>
                    <a:pt x="98670" y="54593"/>
                  </a:lnTo>
                  <a:lnTo>
                    <a:pt x="90553" y="96742"/>
                  </a:lnTo>
                  <a:lnTo>
                    <a:pt x="76766" y="120962"/>
                  </a:lnTo>
                  <a:lnTo>
                    <a:pt x="68119" y="129227"/>
                  </a:lnTo>
                  <a:lnTo>
                    <a:pt x="64331" y="131431"/>
                  </a:lnTo>
                  <a:lnTo>
                    <a:pt x="43830" y="134533"/>
                  </a:lnTo>
                  <a:lnTo>
                    <a:pt x="32314" y="132436"/>
                  </a:lnTo>
                  <a:lnTo>
                    <a:pt x="27762" y="130396"/>
                  </a:lnTo>
                  <a:lnTo>
                    <a:pt x="24727" y="127977"/>
                  </a:lnTo>
                  <a:lnTo>
                    <a:pt x="18656" y="11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57"/>
            <p:cNvSpPr/>
            <p:nvPr>
              <p:custDataLst>
                <p:tags r:id="rId217"/>
              </p:custDataLst>
            </p:nvPr>
          </p:nvSpPr>
          <p:spPr>
            <a:xfrm>
              <a:off x="8839200" y="299743"/>
              <a:ext cx="82142" cy="309858"/>
            </a:xfrm>
            <a:custGeom>
              <a:avLst/>
              <a:gdLst/>
              <a:ahLst/>
              <a:cxnLst/>
              <a:rect l="0" t="0" r="0" b="0"/>
              <a:pathLst>
                <a:path w="82142" h="309858">
                  <a:moveTo>
                    <a:pt x="9525" y="5057"/>
                  </a:moveTo>
                  <a:lnTo>
                    <a:pt x="9525" y="5057"/>
                  </a:lnTo>
                  <a:lnTo>
                    <a:pt x="14582" y="0"/>
                  </a:lnTo>
                  <a:lnTo>
                    <a:pt x="17130" y="628"/>
                  </a:lnTo>
                  <a:lnTo>
                    <a:pt x="31915" y="17383"/>
                  </a:lnTo>
                  <a:lnTo>
                    <a:pt x="58008" y="61844"/>
                  </a:lnTo>
                  <a:lnTo>
                    <a:pt x="73632" y="93497"/>
                  </a:lnTo>
                  <a:lnTo>
                    <a:pt x="82141" y="132509"/>
                  </a:lnTo>
                  <a:lnTo>
                    <a:pt x="81841" y="177582"/>
                  </a:lnTo>
                  <a:lnTo>
                    <a:pt x="72258" y="225050"/>
                  </a:lnTo>
                  <a:lnTo>
                    <a:pt x="58217" y="258035"/>
                  </a:lnTo>
                  <a:lnTo>
                    <a:pt x="35594" y="284507"/>
                  </a:lnTo>
                  <a:lnTo>
                    <a:pt x="0" y="309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8"/>
            <p:cNvSpPr/>
            <p:nvPr>
              <p:custDataLst>
                <p:tags r:id="rId218"/>
              </p:custDataLst>
            </p:nvPr>
          </p:nvSpPr>
          <p:spPr>
            <a:xfrm>
              <a:off x="9010650" y="542925"/>
              <a:ext cx="16402" cy="15014"/>
            </a:xfrm>
            <a:custGeom>
              <a:avLst/>
              <a:gdLst/>
              <a:ahLst/>
              <a:cxnLst/>
              <a:rect l="0" t="0" r="0" b="0"/>
              <a:pathLst>
                <a:path w="16402" h="15014">
                  <a:moveTo>
                    <a:pt x="0" y="9525"/>
                  </a:moveTo>
                  <a:lnTo>
                    <a:pt x="0" y="9525"/>
                  </a:lnTo>
                  <a:lnTo>
                    <a:pt x="10113" y="14582"/>
                  </a:lnTo>
                  <a:lnTo>
                    <a:pt x="13091" y="15013"/>
                  </a:lnTo>
                  <a:lnTo>
                    <a:pt x="15077" y="14242"/>
                  </a:lnTo>
                  <a:lnTo>
                    <a:pt x="16401" y="12670"/>
                  </a:lnTo>
                  <a:lnTo>
                    <a:pt x="15168" y="105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20"/>
          <p:cNvGrpSpPr/>
          <p:nvPr/>
        </p:nvGrpSpPr>
        <p:grpSpPr>
          <a:xfrm>
            <a:off x="1571625" y="1167074"/>
            <a:ext cx="371476" cy="317576"/>
            <a:chOff x="1571625" y="1167074"/>
            <a:chExt cx="371476" cy="317576"/>
          </a:xfrm>
        </p:grpSpPr>
        <p:sp>
          <p:nvSpPr>
            <p:cNvPr id="62" name="SMARTInkShape-459"/>
            <p:cNvSpPr/>
            <p:nvPr>
              <p:custDataLst>
                <p:tags r:id="rId210"/>
              </p:custDataLst>
            </p:nvPr>
          </p:nvSpPr>
          <p:spPr>
            <a:xfrm>
              <a:off x="1571625" y="1172899"/>
              <a:ext cx="38091" cy="311751"/>
            </a:xfrm>
            <a:custGeom>
              <a:avLst/>
              <a:gdLst/>
              <a:ahLst/>
              <a:cxnLst/>
              <a:rect l="0" t="0" r="0" b="0"/>
              <a:pathLst>
                <a:path w="38091" h="31175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2050"/>
                  </a:lnTo>
                  <a:lnTo>
                    <a:pt x="15188" y="59608"/>
                  </a:lnTo>
                  <a:lnTo>
                    <a:pt x="18964" y="99045"/>
                  </a:lnTo>
                  <a:lnTo>
                    <a:pt x="26363" y="145188"/>
                  </a:lnTo>
                  <a:lnTo>
                    <a:pt x="28138" y="190482"/>
                  </a:lnTo>
                  <a:lnTo>
                    <a:pt x="35035" y="234119"/>
                  </a:lnTo>
                  <a:lnTo>
                    <a:pt x="37696" y="276011"/>
                  </a:lnTo>
                  <a:lnTo>
                    <a:pt x="38090" y="311750"/>
                  </a:lnTo>
                  <a:lnTo>
                    <a:pt x="28575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60"/>
            <p:cNvSpPr/>
            <p:nvPr>
              <p:custDataLst>
                <p:tags r:id="rId211"/>
              </p:custDataLst>
            </p:nvPr>
          </p:nvSpPr>
          <p:spPr>
            <a:xfrm>
              <a:off x="1572949" y="1167074"/>
              <a:ext cx="141552" cy="267395"/>
            </a:xfrm>
            <a:custGeom>
              <a:avLst/>
              <a:gdLst/>
              <a:ahLst/>
              <a:cxnLst/>
              <a:rect l="0" t="0" r="0" b="0"/>
              <a:pathLst>
                <a:path w="141552" h="267395">
                  <a:moveTo>
                    <a:pt x="8201" y="195001"/>
                  </a:moveTo>
                  <a:lnTo>
                    <a:pt x="8201" y="195001"/>
                  </a:lnTo>
                  <a:lnTo>
                    <a:pt x="0" y="195001"/>
                  </a:lnTo>
                  <a:lnTo>
                    <a:pt x="4125" y="195001"/>
                  </a:lnTo>
                  <a:lnTo>
                    <a:pt x="9212" y="192179"/>
                  </a:lnTo>
                  <a:lnTo>
                    <a:pt x="17117" y="187397"/>
                  </a:lnTo>
                  <a:lnTo>
                    <a:pt x="36243" y="178754"/>
                  </a:lnTo>
                  <a:lnTo>
                    <a:pt x="77474" y="133236"/>
                  </a:lnTo>
                  <a:lnTo>
                    <a:pt x="103231" y="85984"/>
                  </a:lnTo>
                  <a:lnTo>
                    <a:pt x="120607" y="44761"/>
                  </a:lnTo>
                  <a:lnTo>
                    <a:pt x="131732" y="0"/>
                  </a:lnTo>
                  <a:lnTo>
                    <a:pt x="132015" y="44036"/>
                  </a:lnTo>
                  <a:lnTo>
                    <a:pt x="132024" y="89647"/>
                  </a:lnTo>
                  <a:lnTo>
                    <a:pt x="132025" y="130036"/>
                  </a:lnTo>
                  <a:lnTo>
                    <a:pt x="132026" y="171329"/>
                  </a:lnTo>
                  <a:lnTo>
                    <a:pt x="132026" y="217528"/>
                  </a:lnTo>
                  <a:lnTo>
                    <a:pt x="132026" y="257287"/>
                  </a:lnTo>
                  <a:lnTo>
                    <a:pt x="133084" y="261925"/>
                  </a:lnTo>
                  <a:lnTo>
                    <a:pt x="134848" y="265017"/>
                  </a:lnTo>
                  <a:lnTo>
                    <a:pt x="137082" y="267078"/>
                  </a:lnTo>
                  <a:lnTo>
                    <a:pt x="138572" y="267394"/>
                  </a:lnTo>
                  <a:lnTo>
                    <a:pt x="141551" y="261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1"/>
            <p:cNvSpPr/>
            <p:nvPr>
              <p:custDataLst>
                <p:tags r:id="rId212"/>
              </p:custDataLst>
            </p:nvPr>
          </p:nvSpPr>
          <p:spPr>
            <a:xfrm>
              <a:off x="1764351" y="1352550"/>
              <a:ext cx="54344" cy="103772"/>
            </a:xfrm>
            <a:custGeom>
              <a:avLst/>
              <a:gdLst/>
              <a:ahLst/>
              <a:cxnLst/>
              <a:rect l="0" t="0" r="0" b="0"/>
              <a:pathLst>
                <a:path w="54344" h="103772">
                  <a:moveTo>
                    <a:pt x="35874" y="9525"/>
                  </a:moveTo>
                  <a:lnTo>
                    <a:pt x="35874" y="9525"/>
                  </a:lnTo>
                  <a:lnTo>
                    <a:pt x="30818" y="9525"/>
                  </a:lnTo>
                  <a:lnTo>
                    <a:pt x="29328" y="10583"/>
                  </a:lnTo>
                  <a:lnTo>
                    <a:pt x="28335" y="12347"/>
                  </a:lnTo>
                  <a:lnTo>
                    <a:pt x="26741" y="17726"/>
                  </a:lnTo>
                  <a:lnTo>
                    <a:pt x="23701" y="15639"/>
                  </a:lnTo>
                  <a:lnTo>
                    <a:pt x="21409" y="13601"/>
                  </a:lnTo>
                  <a:lnTo>
                    <a:pt x="19881" y="13301"/>
                  </a:lnTo>
                  <a:lnTo>
                    <a:pt x="18862" y="14159"/>
                  </a:lnTo>
                  <a:lnTo>
                    <a:pt x="16671" y="17935"/>
                  </a:lnTo>
                  <a:lnTo>
                    <a:pt x="9488" y="28127"/>
                  </a:lnTo>
                  <a:lnTo>
                    <a:pt x="402" y="56121"/>
                  </a:lnTo>
                  <a:lnTo>
                    <a:pt x="0" y="68334"/>
                  </a:lnTo>
                  <a:lnTo>
                    <a:pt x="15153" y="101386"/>
                  </a:lnTo>
                  <a:lnTo>
                    <a:pt x="21726" y="103269"/>
                  </a:lnTo>
                  <a:lnTo>
                    <a:pt x="26442" y="103771"/>
                  </a:lnTo>
                  <a:lnTo>
                    <a:pt x="34504" y="101507"/>
                  </a:lnTo>
                  <a:lnTo>
                    <a:pt x="38136" y="99421"/>
                  </a:lnTo>
                  <a:lnTo>
                    <a:pt x="48303" y="86373"/>
                  </a:lnTo>
                  <a:lnTo>
                    <a:pt x="52962" y="69101"/>
                  </a:lnTo>
                  <a:lnTo>
                    <a:pt x="54343" y="50578"/>
                  </a:lnTo>
                  <a:lnTo>
                    <a:pt x="51843" y="40824"/>
                  </a:lnTo>
                  <a:lnTo>
                    <a:pt x="47308" y="29382"/>
                  </a:lnTo>
                  <a:lnTo>
                    <a:pt x="43143" y="16467"/>
                  </a:lnTo>
                  <a:lnTo>
                    <a:pt x="38046" y="7319"/>
                  </a:lnTo>
                  <a:lnTo>
                    <a:pt x="26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62"/>
            <p:cNvSpPr/>
            <p:nvPr>
              <p:custDataLst>
                <p:tags r:id="rId213"/>
              </p:custDataLst>
            </p:nvPr>
          </p:nvSpPr>
          <p:spPr>
            <a:xfrm>
              <a:off x="1924050" y="12096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1986" y="1740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3"/>
            <p:cNvSpPr/>
            <p:nvPr>
              <p:custDataLst>
                <p:tags r:id="rId214"/>
              </p:custDataLst>
            </p:nvPr>
          </p:nvSpPr>
          <p:spPr>
            <a:xfrm>
              <a:off x="1933575" y="137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21"/>
          <p:cNvGrpSpPr/>
          <p:nvPr/>
        </p:nvGrpSpPr>
        <p:grpSpPr>
          <a:xfrm>
            <a:off x="2328137" y="1230502"/>
            <a:ext cx="386489" cy="347214"/>
            <a:chOff x="2328137" y="1230502"/>
            <a:chExt cx="386489" cy="347214"/>
          </a:xfrm>
        </p:grpSpPr>
        <p:sp>
          <p:nvSpPr>
            <p:cNvPr id="68" name="SMARTInkShape-464"/>
            <p:cNvSpPr/>
            <p:nvPr>
              <p:custDataLst>
                <p:tags r:id="rId207"/>
              </p:custDataLst>
            </p:nvPr>
          </p:nvSpPr>
          <p:spPr>
            <a:xfrm>
              <a:off x="2328137" y="1230502"/>
              <a:ext cx="109693" cy="347214"/>
            </a:xfrm>
            <a:custGeom>
              <a:avLst/>
              <a:gdLst/>
              <a:ahLst/>
              <a:cxnLst/>
              <a:rect l="0" t="0" r="0" b="0"/>
              <a:pathLst>
                <a:path w="109693" h="347214">
                  <a:moveTo>
                    <a:pt x="5488" y="83948"/>
                  </a:moveTo>
                  <a:lnTo>
                    <a:pt x="5488" y="83948"/>
                  </a:lnTo>
                  <a:lnTo>
                    <a:pt x="432" y="89004"/>
                  </a:lnTo>
                  <a:lnTo>
                    <a:pt x="0" y="91552"/>
                  </a:lnTo>
                  <a:lnTo>
                    <a:pt x="771" y="94309"/>
                  </a:lnTo>
                  <a:lnTo>
                    <a:pt x="2343" y="97205"/>
                  </a:lnTo>
                  <a:lnTo>
                    <a:pt x="4867" y="120238"/>
                  </a:lnTo>
                  <a:lnTo>
                    <a:pt x="8188" y="166807"/>
                  </a:lnTo>
                  <a:lnTo>
                    <a:pt x="13665" y="212263"/>
                  </a:lnTo>
                  <a:lnTo>
                    <a:pt x="19670" y="249438"/>
                  </a:lnTo>
                  <a:lnTo>
                    <a:pt x="30122" y="293379"/>
                  </a:lnTo>
                  <a:lnTo>
                    <a:pt x="33544" y="339056"/>
                  </a:lnTo>
                  <a:lnTo>
                    <a:pt x="33909" y="347213"/>
                  </a:lnTo>
                  <a:lnTo>
                    <a:pt x="34050" y="307429"/>
                  </a:lnTo>
                  <a:lnTo>
                    <a:pt x="26456" y="264774"/>
                  </a:lnTo>
                  <a:lnTo>
                    <a:pt x="18874" y="221722"/>
                  </a:lnTo>
                  <a:lnTo>
                    <a:pt x="15098" y="177569"/>
                  </a:lnTo>
                  <a:lnTo>
                    <a:pt x="8806" y="141321"/>
                  </a:lnTo>
                  <a:lnTo>
                    <a:pt x="6471" y="101183"/>
                  </a:lnTo>
                  <a:lnTo>
                    <a:pt x="8504" y="61404"/>
                  </a:lnTo>
                  <a:lnTo>
                    <a:pt x="18784" y="18464"/>
                  </a:lnTo>
                  <a:lnTo>
                    <a:pt x="24803" y="7219"/>
                  </a:lnTo>
                  <a:lnTo>
                    <a:pt x="31006" y="2221"/>
                  </a:lnTo>
                  <a:lnTo>
                    <a:pt x="37290" y="0"/>
                  </a:lnTo>
                  <a:lnTo>
                    <a:pt x="46434" y="1835"/>
                  </a:lnTo>
                  <a:lnTo>
                    <a:pt x="57552" y="7237"/>
                  </a:lnTo>
                  <a:lnTo>
                    <a:pt x="69550" y="16693"/>
                  </a:lnTo>
                  <a:lnTo>
                    <a:pt x="97224" y="61854"/>
                  </a:lnTo>
                  <a:lnTo>
                    <a:pt x="105929" y="86927"/>
                  </a:lnTo>
                  <a:lnTo>
                    <a:pt x="109692" y="129914"/>
                  </a:lnTo>
                  <a:lnTo>
                    <a:pt x="107187" y="138949"/>
                  </a:lnTo>
                  <a:lnTo>
                    <a:pt x="87858" y="179599"/>
                  </a:lnTo>
                  <a:lnTo>
                    <a:pt x="73403" y="191076"/>
                  </a:lnTo>
                  <a:lnTo>
                    <a:pt x="50658" y="196123"/>
                  </a:lnTo>
                  <a:lnTo>
                    <a:pt x="28867" y="197618"/>
                  </a:lnTo>
                  <a:lnTo>
                    <a:pt x="23191" y="195712"/>
                  </a:lnTo>
                  <a:lnTo>
                    <a:pt x="14061" y="187949"/>
                  </a:lnTo>
                  <a:lnTo>
                    <a:pt x="9298" y="177443"/>
                  </a:lnTo>
                  <a:lnTo>
                    <a:pt x="5488" y="160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5"/>
            <p:cNvSpPr/>
            <p:nvPr>
              <p:custDataLst>
                <p:tags r:id="rId208"/>
              </p:custDataLst>
            </p:nvPr>
          </p:nvSpPr>
          <p:spPr>
            <a:xfrm>
              <a:off x="2581275" y="12858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4780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6"/>
            <p:cNvSpPr/>
            <p:nvPr>
              <p:custDataLst>
                <p:tags r:id="rId209"/>
              </p:custDataLst>
            </p:nvPr>
          </p:nvSpPr>
          <p:spPr>
            <a:xfrm>
              <a:off x="2578873" y="1343025"/>
              <a:ext cx="135753" cy="28425"/>
            </a:xfrm>
            <a:custGeom>
              <a:avLst/>
              <a:gdLst/>
              <a:ahLst/>
              <a:cxnLst/>
              <a:rect l="0" t="0" r="0" b="0"/>
              <a:pathLst>
                <a:path w="135753" h="28425">
                  <a:moveTo>
                    <a:pt x="30977" y="9525"/>
                  </a:moveTo>
                  <a:lnTo>
                    <a:pt x="30977" y="9525"/>
                  </a:lnTo>
                  <a:lnTo>
                    <a:pt x="22314" y="17129"/>
                  </a:lnTo>
                  <a:lnTo>
                    <a:pt x="8184" y="24713"/>
                  </a:lnTo>
                  <a:lnTo>
                    <a:pt x="386" y="26859"/>
                  </a:lnTo>
                  <a:lnTo>
                    <a:pt x="0" y="27431"/>
                  </a:lnTo>
                  <a:lnTo>
                    <a:pt x="20051" y="28424"/>
                  </a:lnTo>
                  <a:lnTo>
                    <a:pt x="64734" y="20361"/>
                  </a:lnTo>
                  <a:lnTo>
                    <a:pt x="111940" y="7342"/>
                  </a:lnTo>
                  <a:lnTo>
                    <a:pt x="135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22"/>
          <p:cNvGrpSpPr/>
          <p:nvPr/>
        </p:nvGrpSpPr>
        <p:grpSpPr>
          <a:xfrm>
            <a:off x="2952750" y="1204961"/>
            <a:ext cx="237412" cy="356049"/>
            <a:chOff x="2952750" y="1204961"/>
            <a:chExt cx="237412" cy="356049"/>
          </a:xfrm>
        </p:grpSpPr>
        <p:sp>
          <p:nvSpPr>
            <p:cNvPr id="72" name="SMARTInkShape-467"/>
            <p:cNvSpPr/>
            <p:nvPr>
              <p:custDataLst>
                <p:tags r:id="rId205"/>
              </p:custDataLst>
            </p:nvPr>
          </p:nvSpPr>
          <p:spPr>
            <a:xfrm>
              <a:off x="2952750" y="1204961"/>
              <a:ext cx="112265" cy="356049"/>
            </a:xfrm>
            <a:custGeom>
              <a:avLst/>
              <a:gdLst/>
              <a:ahLst/>
              <a:cxnLst/>
              <a:rect l="0" t="0" r="0" b="0"/>
              <a:pathLst>
                <a:path w="112265" h="356049">
                  <a:moveTo>
                    <a:pt x="0" y="71389"/>
                  </a:moveTo>
                  <a:lnTo>
                    <a:pt x="0" y="71389"/>
                  </a:lnTo>
                  <a:lnTo>
                    <a:pt x="0" y="108300"/>
                  </a:lnTo>
                  <a:lnTo>
                    <a:pt x="0" y="144532"/>
                  </a:lnTo>
                  <a:lnTo>
                    <a:pt x="1058" y="182549"/>
                  </a:lnTo>
                  <a:lnTo>
                    <a:pt x="7539" y="227677"/>
                  </a:lnTo>
                  <a:lnTo>
                    <a:pt x="14189" y="267713"/>
                  </a:lnTo>
                  <a:lnTo>
                    <a:pt x="18090" y="313212"/>
                  </a:lnTo>
                  <a:lnTo>
                    <a:pt x="19039" y="356048"/>
                  </a:lnTo>
                  <a:lnTo>
                    <a:pt x="16226" y="325912"/>
                  </a:lnTo>
                  <a:lnTo>
                    <a:pt x="9349" y="286077"/>
                  </a:lnTo>
                  <a:lnTo>
                    <a:pt x="2160" y="244168"/>
                  </a:lnTo>
                  <a:lnTo>
                    <a:pt x="640" y="209013"/>
                  </a:lnTo>
                  <a:lnTo>
                    <a:pt x="126" y="164896"/>
                  </a:lnTo>
                  <a:lnTo>
                    <a:pt x="37" y="127435"/>
                  </a:lnTo>
                  <a:lnTo>
                    <a:pt x="5" y="80037"/>
                  </a:lnTo>
                  <a:lnTo>
                    <a:pt x="2824" y="52079"/>
                  </a:lnTo>
                  <a:lnTo>
                    <a:pt x="13184" y="23687"/>
                  </a:lnTo>
                  <a:lnTo>
                    <a:pt x="23851" y="7855"/>
                  </a:lnTo>
                  <a:lnTo>
                    <a:pt x="35648" y="818"/>
                  </a:lnTo>
                  <a:lnTo>
                    <a:pt x="40698" y="0"/>
                  </a:lnTo>
                  <a:lnTo>
                    <a:pt x="49132" y="1913"/>
                  </a:lnTo>
                  <a:lnTo>
                    <a:pt x="70775" y="12824"/>
                  </a:lnTo>
                  <a:lnTo>
                    <a:pt x="96665" y="35232"/>
                  </a:lnTo>
                  <a:lnTo>
                    <a:pt x="107428" y="55737"/>
                  </a:lnTo>
                  <a:lnTo>
                    <a:pt x="112264" y="76864"/>
                  </a:lnTo>
                  <a:lnTo>
                    <a:pt x="108640" y="101586"/>
                  </a:lnTo>
                  <a:lnTo>
                    <a:pt x="100864" y="118907"/>
                  </a:lnTo>
                  <a:lnTo>
                    <a:pt x="86800" y="130741"/>
                  </a:lnTo>
                  <a:lnTo>
                    <a:pt x="69228" y="140951"/>
                  </a:lnTo>
                  <a:lnTo>
                    <a:pt x="33301" y="146715"/>
                  </a:lnTo>
                  <a:lnTo>
                    <a:pt x="19050" y="14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8"/>
            <p:cNvSpPr/>
            <p:nvPr>
              <p:custDataLst>
                <p:tags r:id="rId206"/>
              </p:custDataLst>
            </p:nvPr>
          </p:nvSpPr>
          <p:spPr>
            <a:xfrm>
              <a:off x="3119058" y="1352550"/>
              <a:ext cx="71104" cy="75378"/>
            </a:xfrm>
            <a:custGeom>
              <a:avLst/>
              <a:gdLst/>
              <a:ahLst/>
              <a:cxnLst/>
              <a:rect l="0" t="0" r="0" b="0"/>
              <a:pathLst>
                <a:path w="71104" h="75378">
                  <a:moveTo>
                    <a:pt x="33717" y="9525"/>
                  </a:moveTo>
                  <a:lnTo>
                    <a:pt x="33717" y="9525"/>
                  </a:lnTo>
                  <a:lnTo>
                    <a:pt x="25516" y="1324"/>
                  </a:lnTo>
                  <a:lnTo>
                    <a:pt x="19528" y="393"/>
                  </a:lnTo>
                  <a:lnTo>
                    <a:pt x="14006" y="2997"/>
                  </a:lnTo>
                  <a:lnTo>
                    <a:pt x="11051" y="5173"/>
                  </a:lnTo>
                  <a:lnTo>
                    <a:pt x="7768" y="10413"/>
                  </a:lnTo>
                  <a:lnTo>
                    <a:pt x="0" y="34179"/>
                  </a:lnTo>
                  <a:lnTo>
                    <a:pt x="4256" y="66825"/>
                  </a:lnTo>
                  <a:lnTo>
                    <a:pt x="6668" y="69950"/>
                  </a:lnTo>
                  <a:lnTo>
                    <a:pt x="14992" y="73422"/>
                  </a:lnTo>
                  <a:lnTo>
                    <a:pt x="31579" y="75377"/>
                  </a:lnTo>
                  <a:lnTo>
                    <a:pt x="43703" y="70190"/>
                  </a:lnTo>
                  <a:lnTo>
                    <a:pt x="63676" y="54669"/>
                  </a:lnTo>
                  <a:lnTo>
                    <a:pt x="68199" y="47934"/>
                  </a:lnTo>
                  <a:lnTo>
                    <a:pt x="70745" y="38191"/>
                  </a:lnTo>
                  <a:lnTo>
                    <a:pt x="71103" y="34986"/>
                  </a:lnTo>
                  <a:lnTo>
                    <a:pt x="66549" y="20362"/>
                  </a:lnTo>
                  <a:lnTo>
                    <a:pt x="52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469"/>
          <p:cNvSpPr/>
          <p:nvPr>
            <p:custDataLst>
              <p:tags r:id="rId3"/>
            </p:custDataLst>
          </p:nvPr>
        </p:nvSpPr>
        <p:spPr>
          <a:xfrm>
            <a:off x="3581400" y="1352550"/>
            <a:ext cx="28576" cy="14752"/>
          </a:xfrm>
          <a:custGeom>
            <a:avLst/>
            <a:gdLst/>
            <a:ahLst/>
            <a:cxnLst/>
            <a:rect l="0" t="0" r="0" b="0"/>
            <a:pathLst>
              <a:path w="28576" h="14752">
                <a:moveTo>
                  <a:pt x="0" y="0"/>
                </a:moveTo>
                <a:lnTo>
                  <a:pt x="0" y="0"/>
                </a:lnTo>
                <a:lnTo>
                  <a:pt x="5057" y="5056"/>
                </a:lnTo>
                <a:lnTo>
                  <a:pt x="13183" y="7539"/>
                </a:lnTo>
                <a:lnTo>
                  <a:pt x="18314" y="8201"/>
                </a:lnTo>
                <a:lnTo>
                  <a:pt x="21734" y="9701"/>
                </a:lnTo>
                <a:lnTo>
                  <a:pt x="24014" y="11759"/>
                </a:lnTo>
                <a:lnTo>
                  <a:pt x="25535" y="14189"/>
                </a:lnTo>
                <a:lnTo>
                  <a:pt x="26548" y="14751"/>
                </a:lnTo>
                <a:lnTo>
                  <a:pt x="285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124"/>
          <p:cNvGrpSpPr/>
          <p:nvPr/>
        </p:nvGrpSpPr>
        <p:grpSpPr>
          <a:xfrm>
            <a:off x="4543425" y="1261599"/>
            <a:ext cx="419101" cy="271927"/>
            <a:chOff x="4543425" y="1261599"/>
            <a:chExt cx="419101" cy="271927"/>
          </a:xfrm>
        </p:grpSpPr>
        <p:sp>
          <p:nvSpPr>
            <p:cNvPr id="76" name="SMARTInkShape-470"/>
            <p:cNvSpPr/>
            <p:nvPr>
              <p:custDataLst>
                <p:tags r:id="rId201"/>
              </p:custDataLst>
            </p:nvPr>
          </p:nvSpPr>
          <p:spPr>
            <a:xfrm>
              <a:off x="4543425" y="1261599"/>
              <a:ext cx="161926" cy="220989"/>
            </a:xfrm>
            <a:custGeom>
              <a:avLst/>
              <a:gdLst/>
              <a:ahLst/>
              <a:cxnLst/>
              <a:rect l="0" t="0" r="0" b="0"/>
              <a:pathLst>
                <a:path w="161926" h="220989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2117" y="8205"/>
                  </a:lnTo>
                  <a:lnTo>
                    <a:pt x="14151" y="5050"/>
                  </a:lnTo>
                  <a:lnTo>
                    <a:pt x="21459" y="562"/>
                  </a:lnTo>
                  <a:lnTo>
                    <a:pt x="23831" y="0"/>
                  </a:lnTo>
                  <a:lnTo>
                    <a:pt x="25412" y="684"/>
                  </a:lnTo>
                  <a:lnTo>
                    <a:pt x="26467" y="2198"/>
                  </a:lnTo>
                  <a:lnTo>
                    <a:pt x="41778" y="45851"/>
                  </a:lnTo>
                  <a:lnTo>
                    <a:pt x="46855" y="86567"/>
                  </a:lnTo>
                  <a:lnTo>
                    <a:pt x="47473" y="133241"/>
                  </a:lnTo>
                  <a:lnTo>
                    <a:pt x="47605" y="180782"/>
                  </a:lnTo>
                  <a:lnTo>
                    <a:pt x="47621" y="213118"/>
                  </a:lnTo>
                  <a:lnTo>
                    <a:pt x="46564" y="216845"/>
                  </a:lnTo>
                  <a:lnTo>
                    <a:pt x="44801" y="219331"/>
                  </a:lnTo>
                  <a:lnTo>
                    <a:pt x="42567" y="220988"/>
                  </a:lnTo>
                  <a:lnTo>
                    <a:pt x="40020" y="219975"/>
                  </a:lnTo>
                  <a:lnTo>
                    <a:pt x="34367" y="213206"/>
                  </a:lnTo>
                  <a:lnTo>
                    <a:pt x="24027" y="171233"/>
                  </a:lnTo>
                  <a:lnTo>
                    <a:pt x="20525" y="151545"/>
                  </a:lnTo>
                  <a:lnTo>
                    <a:pt x="22527" y="141518"/>
                  </a:lnTo>
                  <a:lnTo>
                    <a:pt x="24543" y="137362"/>
                  </a:lnTo>
                  <a:lnTo>
                    <a:pt x="26945" y="134592"/>
                  </a:lnTo>
                  <a:lnTo>
                    <a:pt x="53360" y="119014"/>
                  </a:lnTo>
                  <a:lnTo>
                    <a:pt x="72255" y="109849"/>
                  </a:lnTo>
                  <a:lnTo>
                    <a:pt x="104647" y="86502"/>
                  </a:lnTo>
                  <a:lnTo>
                    <a:pt x="126147" y="55858"/>
                  </a:lnTo>
                  <a:lnTo>
                    <a:pt x="139940" y="19537"/>
                  </a:lnTo>
                  <a:lnTo>
                    <a:pt x="142295" y="8053"/>
                  </a:lnTo>
                  <a:lnTo>
                    <a:pt x="142488" y="8169"/>
                  </a:lnTo>
                  <a:lnTo>
                    <a:pt x="142852" y="43462"/>
                  </a:lnTo>
                  <a:lnTo>
                    <a:pt x="147927" y="89096"/>
                  </a:lnTo>
                  <a:lnTo>
                    <a:pt x="154633" y="130793"/>
                  </a:lnTo>
                  <a:lnTo>
                    <a:pt x="160485" y="172552"/>
                  </a:lnTo>
                  <a:lnTo>
                    <a:pt x="161925" y="21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71"/>
            <p:cNvSpPr/>
            <p:nvPr>
              <p:custDataLst>
                <p:tags r:id="rId202"/>
              </p:custDataLst>
            </p:nvPr>
          </p:nvSpPr>
          <p:spPr>
            <a:xfrm>
              <a:off x="4800600" y="14573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133" y="5862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72"/>
            <p:cNvSpPr/>
            <p:nvPr>
              <p:custDataLst>
                <p:tags r:id="rId203"/>
              </p:custDataLst>
            </p:nvPr>
          </p:nvSpPr>
          <p:spPr>
            <a:xfrm>
              <a:off x="4933950" y="13144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73"/>
            <p:cNvSpPr/>
            <p:nvPr>
              <p:custDataLst>
                <p:tags r:id="rId204"/>
              </p:custDataLst>
            </p:nvPr>
          </p:nvSpPr>
          <p:spPr>
            <a:xfrm>
              <a:off x="4943475" y="14287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25"/>
          <p:cNvGrpSpPr/>
          <p:nvPr/>
        </p:nvGrpSpPr>
        <p:grpSpPr>
          <a:xfrm>
            <a:off x="5238750" y="1276350"/>
            <a:ext cx="1085851" cy="357717"/>
            <a:chOff x="5238750" y="1276350"/>
            <a:chExt cx="1085851" cy="357717"/>
          </a:xfrm>
        </p:grpSpPr>
        <p:sp>
          <p:nvSpPr>
            <p:cNvPr id="81" name="SMARTInkShape-474"/>
            <p:cNvSpPr/>
            <p:nvPr>
              <p:custDataLst>
                <p:tags r:id="rId194"/>
              </p:custDataLst>
            </p:nvPr>
          </p:nvSpPr>
          <p:spPr>
            <a:xfrm>
              <a:off x="5238750" y="1305891"/>
              <a:ext cx="102361" cy="314982"/>
            </a:xfrm>
            <a:custGeom>
              <a:avLst/>
              <a:gdLst/>
              <a:ahLst/>
              <a:cxnLst/>
              <a:rect l="0" t="0" r="0" b="0"/>
              <a:pathLst>
                <a:path w="102361" h="314982">
                  <a:moveTo>
                    <a:pt x="0" y="75234"/>
                  </a:moveTo>
                  <a:lnTo>
                    <a:pt x="0" y="75234"/>
                  </a:lnTo>
                  <a:lnTo>
                    <a:pt x="0" y="121783"/>
                  </a:lnTo>
                  <a:lnTo>
                    <a:pt x="0" y="163216"/>
                  </a:lnTo>
                  <a:lnTo>
                    <a:pt x="5056" y="201962"/>
                  </a:lnTo>
                  <a:lnTo>
                    <a:pt x="8201" y="245310"/>
                  </a:lnTo>
                  <a:lnTo>
                    <a:pt x="9350" y="292038"/>
                  </a:lnTo>
                  <a:lnTo>
                    <a:pt x="9502" y="314981"/>
                  </a:lnTo>
                  <a:lnTo>
                    <a:pt x="9525" y="267765"/>
                  </a:lnTo>
                  <a:lnTo>
                    <a:pt x="6703" y="223093"/>
                  </a:lnTo>
                  <a:lnTo>
                    <a:pt x="1986" y="185366"/>
                  </a:lnTo>
                  <a:lnTo>
                    <a:pt x="392" y="140380"/>
                  </a:lnTo>
                  <a:lnTo>
                    <a:pt x="78" y="94844"/>
                  </a:lnTo>
                  <a:lnTo>
                    <a:pt x="1081" y="53410"/>
                  </a:lnTo>
                  <a:lnTo>
                    <a:pt x="7611" y="22201"/>
                  </a:lnTo>
                  <a:lnTo>
                    <a:pt x="13260" y="10036"/>
                  </a:lnTo>
                  <a:lnTo>
                    <a:pt x="17307" y="6369"/>
                  </a:lnTo>
                  <a:lnTo>
                    <a:pt x="27448" y="2294"/>
                  </a:lnTo>
                  <a:lnTo>
                    <a:pt x="40001" y="0"/>
                  </a:lnTo>
                  <a:lnTo>
                    <a:pt x="49881" y="5108"/>
                  </a:lnTo>
                  <a:lnTo>
                    <a:pt x="73470" y="25634"/>
                  </a:lnTo>
                  <a:lnTo>
                    <a:pt x="87150" y="48896"/>
                  </a:lnTo>
                  <a:lnTo>
                    <a:pt x="100197" y="85201"/>
                  </a:lnTo>
                  <a:lnTo>
                    <a:pt x="102360" y="112407"/>
                  </a:lnTo>
                  <a:lnTo>
                    <a:pt x="99115" y="127386"/>
                  </a:lnTo>
                  <a:lnTo>
                    <a:pt x="88501" y="141099"/>
                  </a:lnTo>
                  <a:lnTo>
                    <a:pt x="65930" y="162093"/>
                  </a:lnTo>
                  <a:lnTo>
                    <a:pt x="59828" y="163831"/>
                  </a:lnTo>
                  <a:lnTo>
                    <a:pt x="19050" y="16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75"/>
            <p:cNvSpPr/>
            <p:nvPr>
              <p:custDataLst>
                <p:tags r:id="rId195"/>
              </p:custDataLst>
            </p:nvPr>
          </p:nvSpPr>
          <p:spPr>
            <a:xfrm>
              <a:off x="5553075" y="1371600"/>
              <a:ext cx="209551" cy="27252"/>
            </a:xfrm>
            <a:custGeom>
              <a:avLst/>
              <a:gdLst/>
              <a:ahLst/>
              <a:cxnLst/>
              <a:rect l="0" t="0" r="0" b="0"/>
              <a:pathLst>
                <a:path w="209551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0" y="23126"/>
                  </a:lnTo>
                  <a:lnTo>
                    <a:pt x="2117" y="21767"/>
                  </a:lnTo>
                  <a:lnTo>
                    <a:pt x="26367" y="19587"/>
                  </a:lnTo>
                  <a:lnTo>
                    <a:pt x="66239" y="14100"/>
                  </a:lnTo>
                  <a:lnTo>
                    <a:pt x="109526" y="10127"/>
                  </a:lnTo>
                  <a:lnTo>
                    <a:pt x="156513" y="458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76"/>
            <p:cNvSpPr/>
            <p:nvPr>
              <p:custDataLst>
                <p:tags r:id="rId196"/>
              </p:custDataLst>
            </p:nvPr>
          </p:nvSpPr>
          <p:spPr>
            <a:xfrm>
              <a:off x="5551521" y="1438275"/>
              <a:ext cx="249205" cy="37834"/>
            </a:xfrm>
            <a:custGeom>
              <a:avLst/>
              <a:gdLst/>
              <a:ahLst/>
              <a:cxnLst/>
              <a:rect l="0" t="0" r="0" b="0"/>
              <a:pathLst>
                <a:path w="249205" h="37834">
                  <a:moveTo>
                    <a:pt x="30129" y="9525"/>
                  </a:moveTo>
                  <a:lnTo>
                    <a:pt x="30129" y="9525"/>
                  </a:lnTo>
                  <a:lnTo>
                    <a:pt x="9406" y="22708"/>
                  </a:lnTo>
                  <a:lnTo>
                    <a:pt x="811" y="31259"/>
                  </a:lnTo>
                  <a:lnTo>
                    <a:pt x="0" y="33540"/>
                  </a:lnTo>
                  <a:lnTo>
                    <a:pt x="518" y="35060"/>
                  </a:lnTo>
                  <a:lnTo>
                    <a:pt x="6737" y="36749"/>
                  </a:lnTo>
                  <a:lnTo>
                    <a:pt x="43147" y="37833"/>
                  </a:lnTo>
                  <a:lnTo>
                    <a:pt x="81024" y="32964"/>
                  </a:lnTo>
                  <a:lnTo>
                    <a:pt x="124114" y="24819"/>
                  </a:lnTo>
                  <a:lnTo>
                    <a:pt x="170395" y="15703"/>
                  </a:lnTo>
                  <a:lnTo>
                    <a:pt x="249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77"/>
            <p:cNvSpPr/>
            <p:nvPr>
              <p:custDataLst>
                <p:tags r:id="rId197"/>
              </p:custDataLst>
            </p:nvPr>
          </p:nvSpPr>
          <p:spPr>
            <a:xfrm>
              <a:off x="5643400" y="1276350"/>
              <a:ext cx="100176" cy="257176"/>
            </a:xfrm>
            <a:custGeom>
              <a:avLst/>
              <a:gdLst/>
              <a:ahLst/>
              <a:cxnLst/>
              <a:rect l="0" t="0" r="0" b="0"/>
              <a:pathLst>
                <a:path w="100176" h="257176">
                  <a:moveTo>
                    <a:pt x="100175" y="0"/>
                  </a:moveTo>
                  <a:lnTo>
                    <a:pt x="100175" y="0"/>
                  </a:lnTo>
                  <a:lnTo>
                    <a:pt x="95119" y="5056"/>
                  </a:lnTo>
                  <a:lnTo>
                    <a:pt x="92636" y="10361"/>
                  </a:lnTo>
                  <a:lnTo>
                    <a:pt x="77509" y="50113"/>
                  </a:lnTo>
                  <a:lnTo>
                    <a:pt x="65163" y="91704"/>
                  </a:lnTo>
                  <a:lnTo>
                    <a:pt x="49711" y="128142"/>
                  </a:lnTo>
                  <a:lnTo>
                    <a:pt x="31645" y="175478"/>
                  </a:lnTo>
                  <a:lnTo>
                    <a:pt x="19341" y="212798"/>
                  </a:lnTo>
                  <a:lnTo>
                    <a:pt x="9196" y="233443"/>
                  </a:lnTo>
                  <a:lnTo>
                    <a:pt x="5764" y="242394"/>
                  </a:lnTo>
                  <a:lnTo>
                    <a:pt x="712" y="249900"/>
                  </a:lnTo>
                  <a:lnTo>
                    <a:pt x="0" y="252325"/>
                  </a:lnTo>
                  <a:lnTo>
                    <a:pt x="583" y="253942"/>
                  </a:lnTo>
                  <a:lnTo>
                    <a:pt x="2031" y="255020"/>
                  </a:lnTo>
                  <a:lnTo>
                    <a:pt x="144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78"/>
            <p:cNvSpPr/>
            <p:nvPr>
              <p:custDataLst>
                <p:tags r:id="rId198"/>
              </p:custDataLst>
            </p:nvPr>
          </p:nvSpPr>
          <p:spPr>
            <a:xfrm>
              <a:off x="5924550" y="1288273"/>
              <a:ext cx="102576" cy="345794"/>
            </a:xfrm>
            <a:custGeom>
              <a:avLst/>
              <a:gdLst/>
              <a:ahLst/>
              <a:cxnLst/>
              <a:rect l="0" t="0" r="0" b="0"/>
              <a:pathLst>
                <a:path w="102576" h="345794">
                  <a:moveTo>
                    <a:pt x="0" y="102377"/>
                  </a:moveTo>
                  <a:lnTo>
                    <a:pt x="0" y="102377"/>
                  </a:lnTo>
                  <a:lnTo>
                    <a:pt x="0" y="149439"/>
                  </a:lnTo>
                  <a:lnTo>
                    <a:pt x="0" y="195634"/>
                  </a:lnTo>
                  <a:lnTo>
                    <a:pt x="0" y="235725"/>
                  </a:lnTo>
                  <a:lnTo>
                    <a:pt x="0" y="281117"/>
                  </a:lnTo>
                  <a:lnTo>
                    <a:pt x="0" y="328592"/>
                  </a:lnTo>
                  <a:lnTo>
                    <a:pt x="0" y="345793"/>
                  </a:lnTo>
                  <a:lnTo>
                    <a:pt x="1058" y="332924"/>
                  </a:lnTo>
                  <a:lnTo>
                    <a:pt x="8201" y="286823"/>
                  </a:lnTo>
                  <a:lnTo>
                    <a:pt x="9132" y="245692"/>
                  </a:lnTo>
                  <a:lnTo>
                    <a:pt x="10506" y="206141"/>
                  </a:lnTo>
                  <a:lnTo>
                    <a:pt x="17049" y="163208"/>
                  </a:lnTo>
                  <a:lnTo>
                    <a:pt x="21279" y="125340"/>
                  </a:lnTo>
                  <a:lnTo>
                    <a:pt x="27614" y="79805"/>
                  </a:lnTo>
                  <a:lnTo>
                    <a:pt x="28448" y="37290"/>
                  </a:lnTo>
                  <a:lnTo>
                    <a:pt x="33594" y="19357"/>
                  </a:lnTo>
                  <a:lnTo>
                    <a:pt x="41742" y="9740"/>
                  </a:lnTo>
                  <a:lnTo>
                    <a:pt x="52419" y="2997"/>
                  </a:lnTo>
                  <a:lnTo>
                    <a:pt x="64219" y="0"/>
                  </a:lnTo>
                  <a:lnTo>
                    <a:pt x="68213" y="259"/>
                  </a:lnTo>
                  <a:lnTo>
                    <a:pt x="70875" y="1490"/>
                  </a:lnTo>
                  <a:lnTo>
                    <a:pt x="85261" y="21183"/>
                  </a:lnTo>
                  <a:lnTo>
                    <a:pt x="97348" y="46570"/>
                  </a:lnTo>
                  <a:lnTo>
                    <a:pt x="102575" y="74200"/>
                  </a:lnTo>
                  <a:lnTo>
                    <a:pt x="99067" y="102495"/>
                  </a:lnTo>
                  <a:lnTo>
                    <a:pt x="91325" y="125930"/>
                  </a:lnTo>
                  <a:lnTo>
                    <a:pt x="82570" y="136834"/>
                  </a:lnTo>
                  <a:lnTo>
                    <a:pt x="77271" y="141223"/>
                  </a:lnTo>
                  <a:lnTo>
                    <a:pt x="62918" y="146100"/>
                  </a:lnTo>
                  <a:lnTo>
                    <a:pt x="28575" y="150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79"/>
            <p:cNvSpPr/>
            <p:nvPr>
              <p:custDataLst>
                <p:tags r:id="rId199"/>
              </p:custDataLst>
            </p:nvPr>
          </p:nvSpPr>
          <p:spPr>
            <a:xfrm>
              <a:off x="6063526" y="1432787"/>
              <a:ext cx="70096" cy="89059"/>
            </a:xfrm>
            <a:custGeom>
              <a:avLst/>
              <a:gdLst/>
              <a:ahLst/>
              <a:cxnLst/>
              <a:rect l="0" t="0" r="0" b="0"/>
              <a:pathLst>
                <a:path w="70096" h="89059">
                  <a:moveTo>
                    <a:pt x="32474" y="5488"/>
                  </a:moveTo>
                  <a:lnTo>
                    <a:pt x="32474" y="5488"/>
                  </a:lnTo>
                  <a:lnTo>
                    <a:pt x="37530" y="5488"/>
                  </a:lnTo>
                  <a:lnTo>
                    <a:pt x="37962" y="4430"/>
                  </a:lnTo>
                  <a:lnTo>
                    <a:pt x="35618" y="432"/>
                  </a:lnTo>
                  <a:lnTo>
                    <a:pt x="34570" y="0"/>
                  </a:lnTo>
                  <a:lnTo>
                    <a:pt x="33871" y="771"/>
                  </a:lnTo>
                  <a:lnTo>
                    <a:pt x="33405" y="2344"/>
                  </a:lnTo>
                  <a:lnTo>
                    <a:pt x="32037" y="3392"/>
                  </a:lnTo>
                  <a:lnTo>
                    <a:pt x="27693" y="4556"/>
                  </a:lnTo>
                  <a:lnTo>
                    <a:pt x="22235" y="10718"/>
                  </a:lnTo>
                  <a:lnTo>
                    <a:pt x="683" y="55301"/>
                  </a:lnTo>
                  <a:lnTo>
                    <a:pt x="0" y="67491"/>
                  </a:lnTo>
                  <a:lnTo>
                    <a:pt x="3225" y="76437"/>
                  </a:lnTo>
                  <a:lnTo>
                    <a:pt x="8186" y="83940"/>
                  </a:lnTo>
                  <a:lnTo>
                    <a:pt x="12049" y="86364"/>
                  </a:lnTo>
                  <a:lnTo>
                    <a:pt x="21985" y="89058"/>
                  </a:lnTo>
                  <a:lnTo>
                    <a:pt x="26539" y="88718"/>
                  </a:lnTo>
                  <a:lnTo>
                    <a:pt x="34423" y="85518"/>
                  </a:lnTo>
                  <a:lnTo>
                    <a:pt x="57736" y="65622"/>
                  </a:lnTo>
                  <a:lnTo>
                    <a:pt x="65124" y="53409"/>
                  </a:lnTo>
                  <a:lnTo>
                    <a:pt x="68959" y="36385"/>
                  </a:lnTo>
                  <a:lnTo>
                    <a:pt x="70095" y="17935"/>
                  </a:lnTo>
                  <a:lnTo>
                    <a:pt x="69197" y="13786"/>
                  </a:lnTo>
                  <a:lnTo>
                    <a:pt x="67540" y="11020"/>
                  </a:lnTo>
                  <a:lnTo>
                    <a:pt x="65376" y="9176"/>
                  </a:lnTo>
                  <a:lnTo>
                    <a:pt x="41999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80"/>
            <p:cNvSpPr/>
            <p:nvPr>
              <p:custDataLst>
                <p:tags r:id="rId200"/>
              </p:custDataLst>
            </p:nvPr>
          </p:nvSpPr>
          <p:spPr>
            <a:xfrm>
              <a:off x="6315075" y="1428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481"/>
          <p:cNvSpPr/>
          <p:nvPr>
            <p:custDataLst>
              <p:tags r:id="rId4"/>
            </p:custDataLst>
          </p:nvPr>
        </p:nvSpPr>
        <p:spPr>
          <a:xfrm>
            <a:off x="7316825" y="1304925"/>
            <a:ext cx="198401" cy="152401"/>
          </a:xfrm>
          <a:custGeom>
            <a:avLst/>
            <a:gdLst/>
            <a:ahLst/>
            <a:cxnLst/>
            <a:rect l="0" t="0" r="0" b="0"/>
            <a:pathLst>
              <a:path w="198401" h="152401">
                <a:moveTo>
                  <a:pt x="160300" y="0"/>
                </a:moveTo>
                <a:lnTo>
                  <a:pt x="160300" y="0"/>
                </a:lnTo>
                <a:lnTo>
                  <a:pt x="157478" y="31084"/>
                </a:lnTo>
                <a:lnTo>
                  <a:pt x="142995" y="76530"/>
                </a:lnTo>
                <a:lnTo>
                  <a:pt x="120299" y="118812"/>
                </a:lnTo>
                <a:lnTo>
                  <a:pt x="110419" y="129711"/>
                </a:lnTo>
                <a:lnTo>
                  <a:pt x="90135" y="141797"/>
                </a:lnTo>
                <a:lnTo>
                  <a:pt x="76199" y="146629"/>
                </a:lnTo>
                <a:lnTo>
                  <a:pt x="72483" y="146436"/>
                </a:lnTo>
                <a:lnTo>
                  <a:pt x="40264" y="135649"/>
                </a:lnTo>
                <a:lnTo>
                  <a:pt x="35826" y="134882"/>
                </a:lnTo>
                <a:lnTo>
                  <a:pt x="19468" y="123691"/>
                </a:lnTo>
                <a:lnTo>
                  <a:pt x="13041" y="115652"/>
                </a:lnTo>
                <a:lnTo>
                  <a:pt x="813" y="87830"/>
                </a:lnTo>
                <a:lnTo>
                  <a:pt x="0" y="83953"/>
                </a:lnTo>
                <a:lnTo>
                  <a:pt x="1920" y="74001"/>
                </a:lnTo>
                <a:lnTo>
                  <a:pt x="3913" y="68384"/>
                </a:lnTo>
                <a:lnTo>
                  <a:pt x="11773" y="59321"/>
                </a:lnTo>
                <a:lnTo>
                  <a:pt x="16832" y="55422"/>
                </a:lnTo>
                <a:lnTo>
                  <a:pt x="30920" y="51090"/>
                </a:lnTo>
                <a:lnTo>
                  <a:pt x="46706" y="50224"/>
                </a:lnTo>
                <a:lnTo>
                  <a:pt x="60777" y="53366"/>
                </a:lnTo>
                <a:lnTo>
                  <a:pt x="93604" y="71611"/>
                </a:lnTo>
                <a:lnTo>
                  <a:pt x="139274" y="107461"/>
                </a:lnTo>
                <a:lnTo>
                  <a:pt x="161595" y="127100"/>
                </a:lnTo>
                <a:lnTo>
                  <a:pt x="169503" y="138789"/>
                </a:lnTo>
                <a:lnTo>
                  <a:pt x="185905" y="150398"/>
                </a:lnTo>
                <a:lnTo>
                  <a:pt x="1984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127"/>
          <p:cNvGrpSpPr/>
          <p:nvPr/>
        </p:nvGrpSpPr>
        <p:grpSpPr>
          <a:xfrm>
            <a:off x="7953942" y="1285875"/>
            <a:ext cx="538321" cy="321618"/>
            <a:chOff x="7953942" y="1285875"/>
            <a:chExt cx="538321" cy="321618"/>
          </a:xfrm>
        </p:grpSpPr>
        <p:sp>
          <p:nvSpPr>
            <p:cNvPr id="90" name="SMARTInkShape-482"/>
            <p:cNvSpPr/>
            <p:nvPr>
              <p:custDataLst>
                <p:tags r:id="rId187"/>
              </p:custDataLst>
            </p:nvPr>
          </p:nvSpPr>
          <p:spPr>
            <a:xfrm>
              <a:off x="7953942" y="1343809"/>
              <a:ext cx="94029" cy="263684"/>
            </a:xfrm>
            <a:custGeom>
              <a:avLst/>
              <a:gdLst/>
              <a:ahLst/>
              <a:cxnLst/>
              <a:rect l="0" t="0" r="0" b="0"/>
              <a:pathLst>
                <a:path w="94029" h="263684">
                  <a:moveTo>
                    <a:pt x="66108" y="18266"/>
                  </a:moveTo>
                  <a:lnTo>
                    <a:pt x="66108" y="18266"/>
                  </a:lnTo>
                  <a:lnTo>
                    <a:pt x="61052" y="8153"/>
                  </a:lnTo>
                  <a:lnTo>
                    <a:pt x="58504" y="5174"/>
                  </a:lnTo>
                  <a:lnTo>
                    <a:pt x="52851" y="1864"/>
                  </a:lnTo>
                  <a:lnTo>
                    <a:pt x="38662" y="0"/>
                  </a:lnTo>
                  <a:lnTo>
                    <a:pt x="29920" y="2387"/>
                  </a:lnTo>
                  <a:lnTo>
                    <a:pt x="26107" y="4505"/>
                  </a:lnTo>
                  <a:lnTo>
                    <a:pt x="15685" y="17599"/>
                  </a:lnTo>
                  <a:lnTo>
                    <a:pt x="3740" y="40986"/>
                  </a:lnTo>
                  <a:lnTo>
                    <a:pt x="0" y="72306"/>
                  </a:lnTo>
                  <a:lnTo>
                    <a:pt x="1928" y="76518"/>
                  </a:lnTo>
                  <a:lnTo>
                    <a:pt x="5330" y="79325"/>
                  </a:lnTo>
                  <a:lnTo>
                    <a:pt x="9715" y="81197"/>
                  </a:lnTo>
                  <a:lnTo>
                    <a:pt x="20230" y="80455"/>
                  </a:lnTo>
                  <a:lnTo>
                    <a:pt x="31960" y="75539"/>
                  </a:lnTo>
                  <a:lnTo>
                    <a:pt x="44227" y="66298"/>
                  </a:lnTo>
                  <a:lnTo>
                    <a:pt x="51092" y="55136"/>
                  </a:lnTo>
                  <a:lnTo>
                    <a:pt x="65620" y="11159"/>
                  </a:lnTo>
                  <a:lnTo>
                    <a:pt x="65783" y="11411"/>
                  </a:lnTo>
                  <a:lnTo>
                    <a:pt x="73704" y="58144"/>
                  </a:lnTo>
                  <a:lnTo>
                    <a:pt x="85071" y="101639"/>
                  </a:lnTo>
                  <a:lnTo>
                    <a:pt x="92471" y="146957"/>
                  </a:lnTo>
                  <a:lnTo>
                    <a:pt x="94028" y="185513"/>
                  </a:lnTo>
                  <a:lnTo>
                    <a:pt x="91667" y="217046"/>
                  </a:lnTo>
                  <a:lnTo>
                    <a:pt x="86444" y="246032"/>
                  </a:lnTo>
                  <a:lnTo>
                    <a:pt x="82840" y="250543"/>
                  </a:lnTo>
                  <a:lnTo>
                    <a:pt x="64715" y="260891"/>
                  </a:lnTo>
                  <a:lnTo>
                    <a:pt x="55612" y="263683"/>
                  </a:lnTo>
                  <a:lnTo>
                    <a:pt x="45215" y="262101"/>
                  </a:lnTo>
                  <a:lnTo>
                    <a:pt x="39479" y="260198"/>
                  </a:lnTo>
                  <a:lnTo>
                    <a:pt x="30284" y="252439"/>
                  </a:lnTo>
                  <a:lnTo>
                    <a:pt x="23728" y="241935"/>
                  </a:lnTo>
                  <a:lnTo>
                    <a:pt x="20037" y="222004"/>
                  </a:lnTo>
                  <a:lnTo>
                    <a:pt x="19174" y="201597"/>
                  </a:lnTo>
                  <a:lnTo>
                    <a:pt x="24434" y="184060"/>
                  </a:lnTo>
                  <a:lnTo>
                    <a:pt x="37533" y="151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83"/>
            <p:cNvSpPr/>
            <p:nvPr>
              <p:custDataLst>
                <p:tags r:id="rId188"/>
              </p:custDataLst>
            </p:nvPr>
          </p:nvSpPr>
          <p:spPr>
            <a:xfrm>
              <a:off x="8105775" y="13620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84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84"/>
            <p:cNvSpPr/>
            <p:nvPr>
              <p:custDataLst>
                <p:tags r:id="rId189"/>
              </p:custDataLst>
            </p:nvPr>
          </p:nvSpPr>
          <p:spPr>
            <a:xfrm>
              <a:off x="8082121" y="1285875"/>
              <a:ext cx="14130" cy="38101"/>
            </a:xfrm>
            <a:custGeom>
              <a:avLst/>
              <a:gdLst/>
              <a:ahLst/>
              <a:cxnLst/>
              <a:rect l="0" t="0" r="0" b="0"/>
              <a:pathLst>
                <a:path w="14130" h="38101">
                  <a:moveTo>
                    <a:pt x="14129" y="38100"/>
                  </a:moveTo>
                  <a:lnTo>
                    <a:pt x="14129" y="38100"/>
                  </a:lnTo>
                  <a:lnTo>
                    <a:pt x="14129" y="33044"/>
                  </a:lnTo>
                  <a:lnTo>
                    <a:pt x="11307" y="27739"/>
                  </a:lnTo>
                  <a:lnTo>
                    <a:pt x="872" y="10653"/>
                  </a:lnTo>
                  <a:lnTo>
                    <a:pt x="0" y="7102"/>
                  </a:lnTo>
                  <a:lnTo>
                    <a:pt x="476" y="4735"/>
                  </a:lnTo>
                  <a:lnTo>
                    <a:pt x="46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5"/>
            <p:cNvSpPr/>
            <p:nvPr>
              <p:custDataLst>
                <p:tags r:id="rId190"/>
              </p:custDataLst>
            </p:nvPr>
          </p:nvSpPr>
          <p:spPr>
            <a:xfrm>
              <a:off x="8153400" y="1323975"/>
              <a:ext cx="57151" cy="112338"/>
            </a:xfrm>
            <a:custGeom>
              <a:avLst/>
              <a:gdLst/>
              <a:ahLst/>
              <a:cxnLst/>
              <a:rect l="0" t="0" r="0" b="0"/>
              <a:pathLst>
                <a:path w="57151" h="112338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19148" y="52262"/>
                  </a:lnTo>
                  <a:lnTo>
                    <a:pt x="28145" y="97491"/>
                  </a:lnTo>
                  <a:lnTo>
                    <a:pt x="31207" y="104360"/>
                  </a:lnTo>
                  <a:lnTo>
                    <a:pt x="36738" y="112337"/>
                  </a:lnTo>
                  <a:lnTo>
                    <a:pt x="37192" y="111933"/>
                  </a:lnTo>
                  <a:lnTo>
                    <a:pt x="44623" y="67022"/>
                  </a:lnTo>
                  <a:lnTo>
                    <a:pt x="48606" y="24340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6"/>
            <p:cNvSpPr/>
            <p:nvPr>
              <p:custDataLst>
                <p:tags r:id="rId191"/>
              </p:custDataLst>
            </p:nvPr>
          </p:nvSpPr>
          <p:spPr>
            <a:xfrm>
              <a:off x="8258175" y="1333777"/>
              <a:ext cx="57151" cy="103525"/>
            </a:xfrm>
            <a:custGeom>
              <a:avLst/>
              <a:gdLst/>
              <a:ahLst/>
              <a:cxnLst/>
              <a:rect l="0" t="0" r="0" b="0"/>
              <a:pathLst>
                <a:path w="57151" h="103525">
                  <a:moveTo>
                    <a:pt x="0" y="37823"/>
                  </a:moveTo>
                  <a:lnTo>
                    <a:pt x="0" y="37823"/>
                  </a:lnTo>
                  <a:lnTo>
                    <a:pt x="22390" y="37823"/>
                  </a:lnTo>
                  <a:lnTo>
                    <a:pt x="28649" y="35001"/>
                  </a:lnTo>
                  <a:lnTo>
                    <a:pt x="41290" y="24566"/>
                  </a:lnTo>
                  <a:lnTo>
                    <a:pt x="44810" y="15703"/>
                  </a:lnTo>
                  <a:lnTo>
                    <a:pt x="47069" y="2879"/>
                  </a:lnTo>
                  <a:lnTo>
                    <a:pt x="46196" y="1827"/>
                  </a:lnTo>
                  <a:lnTo>
                    <a:pt x="42404" y="658"/>
                  </a:lnTo>
                  <a:lnTo>
                    <a:pt x="34319" y="0"/>
                  </a:lnTo>
                  <a:lnTo>
                    <a:pt x="31346" y="2024"/>
                  </a:lnTo>
                  <a:lnTo>
                    <a:pt x="15822" y="26262"/>
                  </a:lnTo>
                  <a:lnTo>
                    <a:pt x="2815" y="61740"/>
                  </a:lnTo>
                  <a:lnTo>
                    <a:pt x="1877" y="66468"/>
                  </a:lnTo>
                  <a:lnTo>
                    <a:pt x="2310" y="70678"/>
                  </a:lnTo>
                  <a:lnTo>
                    <a:pt x="13422" y="93407"/>
                  </a:lnTo>
                  <a:lnTo>
                    <a:pt x="17414" y="97104"/>
                  </a:lnTo>
                  <a:lnTo>
                    <a:pt x="27495" y="101212"/>
                  </a:lnTo>
                  <a:lnTo>
                    <a:pt x="40014" y="103524"/>
                  </a:lnTo>
                  <a:lnTo>
                    <a:pt x="43610" y="101732"/>
                  </a:lnTo>
                  <a:lnTo>
                    <a:pt x="57150" y="8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7"/>
            <p:cNvSpPr/>
            <p:nvPr>
              <p:custDataLst>
                <p:tags r:id="rId192"/>
              </p:custDataLst>
            </p:nvPr>
          </p:nvSpPr>
          <p:spPr>
            <a:xfrm>
              <a:off x="8343900" y="1308848"/>
              <a:ext cx="74891" cy="119437"/>
            </a:xfrm>
            <a:custGeom>
              <a:avLst/>
              <a:gdLst/>
              <a:ahLst/>
              <a:cxnLst/>
              <a:rect l="0" t="0" r="0" b="0"/>
              <a:pathLst>
                <a:path w="74891" h="119437">
                  <a:moveTo>
                    <a:pt x="0" y="43702"/>
                  </a:moveTo>
                  <a:lnTo>
                    <a:pt x="0" y="43702"/>
                  </a:lnTo>
                  <a:lnTo>
                    <a:pt x="5056" y="43702"/>
                  </a:lnTo>
                  <a:lnTo>
                    <a:pt x="6545" y="42644"/>
                  </a:lnTo>
                  <a:lnTo>
                    <a:pt x="7538" y="40880"/>
                  </a:lnTo>
                  <a:lnTo>
                    <a:pt x="8200" y="38646"/>
                  </a:lnTo>
                  <a:lnTo>
                    <a:pt x="8642" y="38214"/>
                  </a:lnTo>
                  <a:lnTo>
                    <a:pt x="8937" y="38985"/>
                  </a:lnTo>
                  <a:lnTo>
                    <a:pt x="9517" y="84366"/>
                  </a:lnTo>
                  <a:lnTo>
                    <a:pt x="9525" y="118330"/>
                  </a:lnTo>
                  <a:lnTo>
                    <a:pt x="8467" y="118854"/>
                  </a:lnTo>
                  <a:lnTo>
                    <a:pt x="4469" y="119436"/>
                  </a:lnTo>
                  <a:lnTo>
                    <a:pt x="4038" y="117475"/>
                  </a:lnTo>
                  <a:lnTo>
                    <a:pt x="9111" y="70927"/>
                  </a:lnTo>
                  <a:lnTo>
                    <a:pt x="11458" y="52627"/>
                  </a:lnTo>
                  <a:lnTo>
                    <a:pt x="33339" y="5745"/>
                  </a:lnTo>
                  <a:lnTo>
                    <a:pt x="35984" y="374"/>
                  </a:lnTo>
                  <a:lnTo>
                    <a:pt x="38806" y="0"/>
                  </a:lnTo>
                  <a:lnTo>
                    <a:pt x="47585" y="2407"/>
                  </a:lnTo>
                  <a:lnTo>
                    <a:pt x="59372" y="9712"/>
                  </a:lnTo>
                  <a:lnTo>
                    <a:pt x="69567" y="28692"/>
                  </a:lnTo>
                  <a:lnTo>
                    <a:pt x="74890" y="55946"/>
                  </a:lnTo>
                  <a:lnTo>
                    <a:pt x="74754" y="76375"/>
                  </a:lnTo>
                  <a:lnTo>
                    <a:pt x="66675" y="110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88"/>
            <p:cNvSpPr/>
            <p:nvPr>
              <p:custDataLst>
                <p:tags r:id="rId193"/>
              </p:custDataLst>
            </p:nvPr>
          </p:nvSpPr>
          <p:spPr>
            <a:xfrm>
              <a:off x="8486775" y="1419225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0" y="0"/>
                  </a:moveTo>
                  <a:lnTo>
                    <a:pt x="0" y="0"/>
                  </a:lnTo>
                  <a:lnTo>
                    <a:pt x="5487" y="0"/>
                  </a:lnTo>
                  <a:lnTo>
                    <a:pt x="3145" y="0"/>
                  </a:lnTo>
                  <a:lnTo>
                    <a:pt x="2097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28"/>
          <p:cNvGrpSpPr/>
          <p:nvPr/>
        </p:nvGrpSpPr>
        <p:grpSpPr>
          <a:xfrm>
            <a:off x="419100" y="2070942"/>
            <a:ext cx="685691" cy="411047"/>
            <a:chOff x="419100" y="2070942"/>
            <a:chExt cx="685691" cy="411047"/>
          </a:xfrm>
        </p:grpSpPr>
        <p:sp>
          <p:nvSpPr>
            <p:cNvPr id="98" name="SMARTInkShape-489"/>
            <p:cNvSpPr/>
            <p:nvPr>
              <p:custDataLst>
                <p:tags r:id="rId182"/>
              </p:custDataLst>
            </p:nvPr>
          </p:nvSpPr>
          <p:spPr>
            <a:xfrm>
              <a:off x="419100" y="2070942"/>
              <a:ext cx="200026" cy="411047"/>
            </a:xfrm>
            <a:custGeom>
              <a:avLst/>
              <a:gdLst/>
              <a:ahLst/>
              <a:cxnLst/>
              <a:rect l="0" t="0" r="0" b="0"/>
              <a:pathLst>
                <a:path w="200026" h="411047">
                  <a:moveTo>
                    <a:pt x="0" y="405558"/>
                  </a:moveTo>
                  <a:lnTo>
                    <a:pt x="0" y="405558"/>
                  </a:lnTo>
                  <a:lnTo>
                    <a:pt x="5056" y="405558"/>
                  </a:lnTo>
                  <a:lnTo>
                    <a:pt x="6546" y="406616"/>
                  </a:lnTo>
                  <a:lnTo>
                    <a:pt x="7539" y="408380"/>
                  </a:lnTo>
                  <a:lnTo>
                    <a:pt x="8201" y="410614"/>
                  </a:lnTo>
                  <a:lnTo>
                    <a:pt x="8642" y="411046"/>
                  </a:lnTo>
                  <a:lnTo>
                    <a:pt x="8937" y="410275"/>
                  </a:lnTo>
                  <a:lnTo>
                    <a:pt x="14465" y="391320"/>
                  </a:lnTo>
                  <a:lnTo>
                    <a:pt x="32295" y="348340"/>
                  </a:lnTo>
                  <a:lnTo>
                    <a:pt x="42612" y="306290"/>
                  </a:lnTo>
                  <a:lnTo>
                    <a:pt x="47198" y="267607"/>
                  </a:lnTo>
                  <a:lnTo>
                    <a:pt x="57693" y="225556"/>
                  </a:lnTo>
                  <a:lnTo>
                    <a:pt x="64901" y="181619"/>
                  </a:lnTo>
                  <a:lnTo>
                    <a:pt x="72871" y="138720"/>
                  </a:lnTo>
                  <a:lnTo>
                    <a:pt x="78365" y="93401"/>
                  </a:lnTo>
                  <a:lnTo>
                    <a:pt x="92360" y="49381"/>
                  </a:lnTo>
                  <a:lnTo>
                    <a:pt x="107988" y="2009"/>
                  </a:lnTo>
                  <a:lnTo>
                    <a:pt x="111150" y="0"/>
                  </a:lnTo>
                  <a:lnTo>
                    <a:pt x="114317" y="1836"/>
                  </a:lnTo>
                  <a:lnTo>
                    <a:pt x="117486" y="6235"/>
                  </a:lnTo>
                  <a:lnTo>
                    <a:pt x="130177" y="52375"/>
                  </a:lnTo>
                  <a:lnTo>
                    <a:pt x="136526" y="85604"/>
                  </a:lnTo>
                  <a:lnTo>
                    <a:pt x="146050" y="129900"/>
                  </a:lnTo>
                  <a:lnTo>
                    <a:pt x="152400" y="165215"/>
                  </a:lnTo>
                  <a:lnTo>
                    <a:pt x="158750" y="205606"/>
                  </a:lnTo>
                  <a:lnTo>
                    <a:pt x="165100" y="248251"/>
                  </a:lnTo>
                  <a:lnTo>
                    <a:pt x="171450" y="286255"/>
                  </a:lnTo>
                  <a:lnTo>
                    <a:pt x="178153" y="328934"/>
                  </a:lnTo>
                  <a:lnTo>
                    <a:pt x="185474" y="367374"/>
                  </a:lnTo>
                  <a:lnTo>
                    <a:pt x="197377" y="403783"/>
                  </a:lnTo>
                  <a:lnTo>
                    <a:pt x="198260" y="404375"/>
                  </a:lnTo>
                  <a:lnTo>
                    <a:pt x="200025" y="386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90"/>
            <p:cNvSpPr/>
            <p:nvPr>
              <p:custDataLst>
                <p:tags r:id="rId183"/>
              </p:custDataLst>
            </p:nvPr>
          </p:nvSpPr>
          <p:spPr>
            <a:xfrm>
              <a:off x="485775" y="229552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42917" y="26166"/>
                  </a:lnTo>
                  <a:lnTo>
                    <a:pt x="83537" y="1244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91"/>
            <p:cNvSpPr/>
            <p:nvPr>
              <p:custDataLst>
                <p:tags r:id="rId184"/>
              </p:custDataLst>
            </p:nvPr>
          </p:nvSpPr>
          <p:spPr>
            <a:xfrm>
              <a:off x="704850" y="2284305"/>
              <a:ext cx="104776" cy="121974"/>
            </a:xfrm>
            <a:custGeom>
              <a:avLst/>
              <a:gdLst/>
              <a:ahLst/>
              <a:cxnLst/>
              <a:rect l="0" t="0" r="0" b="0"/>
              <a:pathLst>
                <a:path w="104776" h="121974">
                  <a:moveTo>
                    <a:pt x="0" y="11220"/>
                  </a:moveTo>
                  <a:lnTo>
                    <a:pt x="0" y="11220"/>
                  </a:lnTo>
                  <a:lnTo>
                    <a:pt x="0" y="57864"/>
                  </a:lnTo>
                  <a:lnTo>
                    <a:pt x="0" y="101758"/>
                  </a:lnTo>
                  <a:lnTo>
                    <a:pt x="0" y="121973"/>
                  </a:lnTo>
                  <a:lnTo>
                    <a:pt x="1058" y="109610"/>
                  </a:lnTo>
                  <a:lnTo>
                    <a:pt x="6546" y="89644"/>
                  </a:lnTo>
                  <a:lnTo>
                    <a:pt x="11759" y="45565"/>
                  </a:lnTo>
                  <a:lnTo>
                    <a:pt x="17926" y="29660"/>
                  </a:lnTo>
                  <a:lnTo>
                    <a:pt x="40082" y="739"/>
                  </a:lnTo>
                  <a:lnTo>
                    <a:pt x="44713" y="0"/>
                  </a:lnTo>
                  <a:lnTo>
                    <a:pt x="55503" y="4822"/>
                  </a:lnTo>
                  <a:lnTo>
                    <a:pt x="68421" y="19437"/>
                  </a:lnTo>
                  <a:lnTo>
                    <a:pt x="88814" y="57489"/>
                  </a:lnTo>
                  <a:lnTo>
                    <a:pt x="104775" y="115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92"/>
            <p:cNvSpPr/>
            <p:nvPr>
              <p:custDataLst>
                <p:tags r:id="rId185"/>
              </p:custDataLst>
            </p:nvPr>
          </p:nvSpPr>
          <p:spPr>
            <a:xfrm>
              <a:off x="876577" y="2238375"/>
              <a:ext cx="53649" cy="184862"/>
            </a:xfrm>
            <a:custGeom>
              <a:avLst/>
              <a:gdLst/>
              <a:ahLst/>
              <a:cxnLst/>
              <a:rect l="0" t="0" r="0" b="0"/>
              <a:pathLst>
                <a:path w="53649" h="184862">
                  <a:moveTo>
                    <a:pt x="37823" y="0"/>
                  </a:moveTo>
                  <a:lnTo>
                    <a:pt x="37823" y="0"/>
                  </a:lnTo>
                  <a:lnTo>
                    <a:pt x="32766" y="5056"/>
                  </a:lnTo>
                  <a:lnTo>
                    <a:pt x="27462" y="7539"/>
                  </a:lnTo>
                  <a:lnTo>
                    <a:pt x="24566" y="8201"/>
                  </a:lnTo>
                  <a:lnTo>
                    <a:pt x="10376" y="19246"/>
                  </a:lnTo>
                  <a:lnTo>
                    <a:pt x="4458" y="30073"/>
                  </a:lnTo>
                  <a:lnTo>
                    <a:pt x="347" y="53976"/>
                  </a:lnTo>
                  <a:lnTo>
                    <a:pt x="0" y="64912"/>
                  </a:lnTo>
                  <a:lnTo>
                    <a:pt x="5491" y="76827"/>
                  </a:lnTo>
                  <a:lnTo>
                    <a:pt x="35560" y="117324"/>
                  </a:lnTo>
                  <a:lnTo>
                    <a:pt x="49617" y="130248"/>
                  </a:lnTo>
                  <a:lnTo>
                    <a:pt x="53648" y="141143"/>
                  </a:lnTo>
                  <a:lnTo>
                    <a:pt x="52618" y="153042"/>
                  </a:lnTo>
                  <a:lnTo>
                    <a:pt x="48632" y="164327"/>
                  </a:lnTo>
                  <a:lnTo>
                    <a:pt x="43332" y="172870"/>
                  </a:lnTo>
                  <a:lnTo>
                    <a:pt x="29343" y="183630"/>
                  </a:lnTo>
                  <a:lnTo>
                    <a:pt x="25819" y="184861"/>
                  </a:lnTo>
                  <a:lnTo>
                    <a:pt x="1877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93"/>
            <p:cNvSpPr/>
            <p:nvPr>
              <p:custDataLst>
                <p:tags r:id="rId186"/>
              </p:custDataLst>
            </p:nvPr>
          </p:nvSpPr>
          <p:spPr>
            <a:xfrm>
              <a:off x="1047750" y="2124075"/>
              <a:ext cx="57041" cy="342901"/>
            </a:xfrm>
            <a:custGeom>
              <a:avLst/>
              <a:gdLst/>
              <a:ahLst/>
              <a:cxnLst/>
              <a:rect l="0" t="0" r="0" b="0"/>
              <a:pathLst>
                <a:path w="57041" h="34290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24889" y="53321"/>
                  </a:lnTo>
                  <a:lnTo>
                    <a:pt x="41208" y="99005"/>
                  </a:lnTo>
                  <a:lnTo>
                    <a:pt x="54319" y="140547"/>
                  </a:lnTo>
                  <a:lnTo>
                    <a:pt x="56591" y="182985"/>
                  </a:lnTo>
                  <a:lnTo>
                    <a:pt x="57040" y="228174"/>
                  </a:lnTo>
                  <a:lnTo>
                    <a:pt x="56059" y="264339"/>
                  </a:lnTo>
                  <a:lnTo>
                    <a:pt x="48478" y="299749"/>
                  </a:lnTo>
                  <a:lnTo>
                    <a:pt x="29543" y="336690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29"/>
          <p:cNvGrpSpPr/>
          <p:nvPr/>
        </p:nvGrpSpPr>
        <p:grpSpPr>
          <a:xfrm>
            <a:off x="1790700" y="1999463"/>
            <a:ext cx="161926" cy="617745"/>
            <a:chOff x="1790700" y="1999463"/>
            <a:chExt cx="161926" cy="617745"/>
          </a:xfrm>
        </p:grpSpPr>
        <p:sp>
          <p:nvSpPr>
            <p:cNvPr id="104" name="SMARTInkShape-494"/>
            <p:cNvSpPr/>
            <p:nvPr>
              <p:custDataLst>
                <p:tags r:id="rId180"/>
              </p:custDataLst>
            </p:nvPr>
          </p:nvSpPr>
          <p:spPr>
            <a:xfrm>
              <a:off x="1790700" y="2221750"/>
              <a:ext cx="140774" cy="395458"/>
            </a:xfrm>
            <a:custGeom>
              <a:avLst/>
              <a:gdLst/>
              <a:ahLst/>
              <a:cxnLst/>
              <a:rect l="0" t="0" r="0" b="0"/>
              <a:pathLst>
                <a:path w="140774" h="395458">
                  <a:moveTo>
                    <a:pt x="19050" y="83300"/>
                  </a:moveTo>
                  <a:lnTo>
                    <a:pt x="19050" y="83300"/>
                  </a:lnTo>
                  <a:lnTo>
                    <a:pt x="20108" y="101663"/>
                  </a:lnTo>
                  <a:lnTo>
                    <a:pt x="27692" y="145263"/>
                  </a:lnTo>
                  <a:lnTo>
                    <a:pt x="31223" y="189653"/>
                  </a:lnTo>
                  <a:lnTo>
                    <a:pt x="36742" y="234130"/>
                  </a:lnTo>
                  <a:lnTo>
                    <a:pt x="37698" y="273923"/>
                  </a:lnTo>
                  <a:lnTo>
                    <a:pt x="38021" y="314080"/>
                  </a:lnTo>
                  <a:lnTo>
                    <a:pt x="38084" y="360583"/>
                  </a:lnTo>
                  <a:lnTo>
                    <a:pt x="38099" y="395457"/>
                  </a:lnTo>
                  <a:lnTo>
                    <a:pt x="27739" y="355895"/>
                  </a:lnTo>
                  <a:lnTo>
                    <a:pt x="20766" y="313064"/>
                  </a:lnTo>
                  <a:lnTo>
                    <a:pt x="19558" y="273557"/>
                  </a:lnTo>
                  <a:lnTo>
                    <a:pt x="14144" y="238450"/>
                  </a:lnTo>
                  <a:lnTo>
                    <a:pt x="10894" y="192770"/>
                  </a:lnTo>
                  <a:lnTo>
                    <a:pt x="10133" y="160176"/>
                  </a:lnTo>
                  <a:lnTo>
                    <a:pt x="12527" y="114897"/>
                  </a:lnTo>
                  <a:lnTo>
                    <a:pt x="19940" y="74670"/>
                  </a:lnTo>
                  <a:lnTo>
                    <a:pt x="29555" y="32147"/>
                  </a:lnTo>
                  <a:lnTo>
                    <a:pt x="49884" y="5760"/>
                  </a:lnTo>
                  <a:lnTo>
                    <a:pt x="56743" y="1213"/>
                  </a:lnTo>
                  <a:lnTo>
                    <a:pt x="60054" y="0"/>
                  </a:lnTo>
                  <a:lnTo>
                    <a:pt x="84939" y="3350"/>
                  </a:lnTo>
                  <a:lnTo>
                    <a:pt x="101603" y="11078"/>
                  </a:lnTo>
                  <a:lnTo>
                    <a:pt x="109011" y="16102"/>
                  </a:lnTo>
                  <a:lnTo>
                    <a:pt x="120063" y="30151"/>
                  </a:lnTo>
                  <a:lnTo>
                    <a:pt x="135782" y="59984"/>
                  </a:lnTo>
                  <a:lnTo>
                    <a:pt x="140773" y="89915"/>
                  </a:lnTo>
                  <a:lnTo>
                    <a:pt x="137196" y="120537"/>
                  </a:lnTo>
                  <a:lnTo>
                    <a:pt x="129433" y="144663"/>
                  </a:lnTo>
                  <a:lnTo>
                    <a:pt x="117851" y="158550"/>
                  </a:lnTo>
                  <a:lnTo>
                    <a:pt x="77530" y="189008"/>
                  </a:lnTo>
                  <a:lnTo>
                    <a:pt x="66913" y="193781"/>
                  </a:lnTo>
                  <a:lnTo>
                    <a:pt x="39817" y="196469"/>
                  </a:lnTo>
                  <a:lnTo>
                    <a:pt x="25458" y="194275"/>
                  </a:lnTo>
                  <a:lnTo>
                    <a:pt x="20147" y="192208"/>
                  </a:lnTo>
                  <a:lnTo>
                    <a:pt x="0" y="16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5"/>
            <p:cNvSpPr/>
            <p:nvPr>
              <p:custDataLst>
                <p:tags r:id="rId181"/>
              </p:custDataLst>
            </p:nvPr>
          </p:nvSpPr>
          <p:spPr>
            <a:xfrm>
              <a:off x="1828845" y="1999463"/>
              <a:ext cx="123781" cy="134138"/>
            </a:xfrm>
            <a:custGeom>
              <a:avLst/>
              <a:gdLst/>
              <a:ahLst/>
              <a:cxnLst/>
              <a:rect l="0" t="0" r="0" b="0"/>
              <a:pathLst>
                <a:path w="123781" h="134138">
                  <a:moveTo>
                    <a:pt x="19005" y="67462"/>
                  </a:moveTo>
                  <a:lnTo>
                    <a:pt x="19005" y="67462"/>
                  </a:lnTo>
                  <a:lnTo>
                    <a:pt x="19005" y="80720"/>
                  </a:lnTo>
                  <a:lnTo>
                    <a:pt x="1671" y="126085"/>
                  </a:lnTo>
                  <a:lnTo>
                    <a:pt x="1099" y="126652"/>
                  </a:lnTo>
                  <a:lnTo>
                    <a:pt x="0" y="79034"/>
                  </a:lnTo>
                  <a:lnTo>
                    <a:pt x="7500" y="32454"/>
                  </a:lnTo>
                  <a:lnTo>
                    <a:pt x="8160" y="25073"/>
                  </a:lnTo>
                  <a:lnTo>
                    <a:pt x="14538" y="11228"/>
                  </a:lnTo>
                  <a:lnTo>
                    <a:pt x="19202" y="4573"/>
                  </a:lnTo>
                  <a:lnTo>
                    <a:pt x="24428" y="1194"/>
                  </a:lnTo>
                  <a:lnTo>
                    <a:pt x="30029" y="0"/>
                  </a:lnTo>
                  <a:lnTo>
                    <a:pt x="41896" y="1495"/>
                  </a:lnTo>
                  <a:lnTo>
                    <a:pt x="54226" y="5688"/>
                  </a:lnTo>
                  <a:lnTo>
                    <a:pt x="73068" y="24111"/>
                  </a:lnTo>
                  <a:lnTo>
                    <a:pt x="100150" y="70536"/>
                  </a:lnTo>
                  <a:lnTo>
                    <a:pt x="123780" y="134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30"/>
          <p:cNvGrpSpPr/>
          <p:nvPr/>
        </p:nvGrpSpPr>
        <p:grpSpPr>
          <a:xfrm>
            <a:off x="2275907" y="2305050"/>
            <a:ext cx="172019" cy="74726"/>
            <a:chOff x="2275907" y="2305050"/>
            <a:chExt cx="172019" cy="74726"/>
          </a:xfrm>
        </p:grpSpPr>
        <p:sp>
          <p:nvSpPr>
            <p:cNvPr id="107" name="SMARTInkShape-496"/>
            <p:cNvSpPr/>
            <p:nvPr>
              <p:custDataLst>
                <p:tags r:id="rId178"/>
              </p:custDataLst>
            </p:nvPr>
          </p:nvSpPr>
          <p:spPr>
            <a:xfrm>
              <a:off x="2276475" y="23050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1457" y="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97"/>
            <p:cNvSpPr/>
            <p:nvPr>
              <p:custDataLst>
                <p:tags r:id="rId179"/>
              </p:custDataLst>
            </p:nvPr>
          </p:nvSpPr>
          <p:spPr>
            <a:xfrm>
              <a:off x="2275907" y="2352675"/>
              <a:ext cx="172019" cy="27101"/>
            </a:xfrm>
            <a:custGeom>
              <a:avLst/>
              <a:gdLst/>
              <a:ahLst/>
              <a:cxnLst/>
              <a:rect l="0" t="0" r="0" b="0"/>
              <a:pathLst>
                <a:path w="172019" h="27101">
                  <a:moveTo>
                    <a:pt x="19618" y="0"/>
                  </a:moveTo>
                  <a:lnTo>
                    <a:pt x="19618" y="0"/>
                  </a:lnTo>
                  <a:lnTo>
                    <a:pt x="14562" y="10113"/>
                  </a:lnTo>
                  <a:lnTo>
                    <a:pt x="6435" y="17900"/>
                  </a:lnTo>
                  <a:lnTo>
                    <a:pt x="1304" y="21459"/>
                  </a:lnTo>
                  <a:lnTo>
                    <a:pt x="0" y="23831"/>
                  </a:lnTo>
                  <a:lnTo>
                    <a:pt x="1248" y="25412"/>
                  </a:lnTo>
                  <a:lnTo>
                    <a:pt x="4196" y="26466"/>
                  </a:lnTo>
                  <a:lnTo>
                    <a:pt x="39345" y="27100"/>
                  </a:lnTo>
                  <a:lnTo>
                    <a:pt x="74735" y="21906"/>
                  </a:lnTo>
                  <a:lnTo>
                    <a:pt x="121796" y="16792"/>
                  </a:lnTo>
                  <a:lnTo>
                    <a:pt x="17201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31"/>
          <p:cNvGrpSpPr/>
          <p:nvPr/>
        </p:nvGrpSpPr>
        <p:grpSpPr>
          <a:xfrm>
            <a:off x="2857616" y="2022121"/>
            <a:ext cx="608161" cy="546147"/>
            <a:chOff x="2857616" y="2022121"/>
            <a:chExt cx="608161" cy="546147"/>
          </a:xfrm>
        </p:grpSpPr>
        <p:sp>
          <p:nvSpPr>
            <p:cNvPr id="110" name="SMARTInkShape-498"/>
            <p:cNvSpPr/>
            <p:nvPr>
              <p:custDataLst>
                <p:tags r:id="rId172"/>
              </p:custDataLst>
            </p:nvPr>
          </p:nvSpPr>
          <p:spPr>
            <a:xfrm>
              <a:off x="2857616" y="2213681"/>
              <a:ext cx="140966" cy="354587"/>
            </a:xfrm>
            <a:custGeom>
              <a:avLst/>
              <a:gdLst/>
              <a:ahLst/>
              <a:cxnLst/>
              <a:rect l="0" t="0" r="0" b="0"/>
              <a:pathLst>
                <a:path w="140966" h="354587">
                  <a:moveTo>
                    <a:pt x="9409" y="129469"/>
                  </a:moveTo>
                  <a:lnTo>
                    <a:pt x="9409" y="129469"/>
                  </a:lnTo>
                  <a:lnTo>
                    <a:pt x="9409" y="172721"/>
                  </a:lnTo>
                  <a:lnTo>
                    <a:pt x="9409" y="216839"/>
                  </a:lnTo>
                  <a:lnTo>
                    <a:pt x="9409" y="256206"/>
                  </a:lnTo>
                  <a:lnTo>
                    <a:pt x="2863" y="299573"/>
                  </a:lnTo>
                  <a:lnTo>
                    <a:pt x="276" y="346316"/>
                  </a:lnTo>
                  <a:lnTo>
                    <a:pt x="0" y="354586"/>
                  </a:lnTo>
                  <a:lnTo>
                    <a:pt x="965" y="340056"/>
                  </a:lnTo>
                  <a:lnTo>
                    <a:pt x="7428" y="295793"/>
                  </a:lnTo>
                  <a:lnTo>
                    <a:pt x="11644" y="257420"/>
                  </a:lnTo>
                  <a:lnTo>
                    <a:pt x="17494" y="210953"/>
                  </a:lnTo>
                  <a:lnTo>
                    <a:pt x="19708" y="168613"/>
                  </a:lnTo>
                  <a:lnTo>
                    <a:pt x="26417" y="129675"/>
                  </a:lnTo>
                  <a:lnTo>
                    <a:pt x="30677" y="95311"/>
                  </a:lnTo>
                  <a:lnTo>
                    <a:pt x="41597" y="51461"/>
                  </a:lnTo>
                  <a:lnTo>
                    <a:pt x="55004" y="22416"/>
                  </a:lnTo>
                  <a:lnTo>
                    <a:pt x="69955" y="4852"/>
                  </a:lnTo>
                  <a:lnTo>
                    <a:pt x="77946" y="0"/>
                  </a:lnTo>
                  <a:lnTo>
                    <a:pt x="87848" y="667"/>
                  </a:lnTo>
                  <a:lnTo>
                    <a:pt x="99304" y="5548"/>
                  </a:lnTo>
                  <a:lnTo>
                    <a:pt x="117654" y="21255"/>
                  </a:lnTo>
                  <a:lnTo>
                    <a:pt x="137173" y="48827"/>
                  </a:lnTo>
                  <a:lnTo>
                    <a:pt x="140276" y="59761"/>
                  </a:lnTo>
                  <a:lnTo>
                    <a:pt x="140965" y="83768"/>
                  </a:lnTo>
                  <a:lnTo>
                    <a:pt x="134937" y="108872"/>
                  </a:lnTo>
                  <a:lnTo>
                    <a:pt x="125390" y="125012"/>
                  </a:lnTo>
                  <a:lnTo>
                    <a:pt x="102750" y="150062"/>
                  </a:lnTo>
                  <a:lnTo>
                    <a:pt x="77165" y="160735"/>
                  </a:lnTo>
                  <a:lnTo>
                    <a:pt x="57514" y="161710"/>
                  </a:lnTo>
                  <a:lnTo>
                    <a:pt x="9409" y="148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99"/>
            <p:cNvSpPr/>
            <p:nvPr>
              <p:custDataLst>
                <p:tags r:id="rId173"/>
              </p:custDataLst>
            </p:nvPr>
          </p:nvSpPr>
          <p:spPr>
            <a:xfrm>
              <a:off x="2896255" y="2022121"/>
              <a:ext cx="94596" cy="92430"/>
            </a:xfrm>
            <a:custGeom>
              <a:avLst/>
              <a:gdLst/>
              <a:ahLst/>
              <a:cxnLst/>
              <a:rect l="0" t="0" r="0" b="0"/>
              <a:pathLst>
                <a:path w="94596" h="92430">
                  <a:moveTo>
                    <a:pt x="27920" y="54329"/>
                  </a:moveTo>
                  <a:lnTo>
                    <a:pt x="27920" y="54329"/>
                  </a:lnTo>
                  <a:lnTo>
                    <a:pt x="12732" y="70576"/>
                  </a:lnTo>
                  <a:lnTo>
                    <a:pt x="6811" y="82977"/>
                  </a:lnTo>
                  <a:lnTo>
                    <a:pt x="820" y="90562"/>
                  </a:lnTo>
                  <a:lnTo>
                    <a:pt x="0" y="85955"/>
                  </a:lnTo>
                  <a:lnTo>
                    <a:pt x="490" y="59826"/>
                  </a:lnTo>
                  <a:lnTo>
                    <a:pt x="8033" y="40318"/>
                  </a:lnTo>
                  <a:lnTo>
                    <a:pt x="29939" y="6701"/>
                  </a:lnTo>
                  <a:lnTo>
                    <a:pt x="39754" y="1411"/>
                  </a:lnTo>
                  <a:lnTo>
                    <a:pt x="45334" y="0"/>
                  </a:lnTo>
                  <a:lnTo>
                    <a:pt x="49054" y="118"/>
                  </a:lnTo>
                  <a:lnTo>
                    <a:pt x="51535" y="1255"/>
                  </a:lnTo>
                  <a:lnTo>
                    <a:pt x="53188" y="3071"/>
                  </a:lnTo>
                  <a:lnTo>
                    <a:pt x="74518" y="46158"/>
                  </a:lnTo>
                  <a:lnTo>
                    <a:pt x="94595" y="92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00"/>
            <p:cNvSpPr/>
            <p:nvPr>
              <p:custDataLst>
                <p:tags r:id="rId174"/>
              </p:custDataLst>
            </p:nvPr>
          </p:nvSpPr>
          <p:spPr>
            <a:xfrm>
              <a:off x="3057525" y="2345909"/>
              <a:ext cx="123826" cy="139400"/>
            </a:xfrm>
            <a:custGeom>
              <a:avLst/>
              <a:gdLst/>
              <a:ahLst/>
              <a:cxnLst/>
              <a:rect l="0" t="0" r="0" b="0"/>
              <a:pathLst>
                <a:path w="123826" h="139400">
                  <a:moveTo>
                    <a:pt x="0" y="63916"/>
                  </a:moveTo>
                  <a:lnTo>
                    <a:pt x="0" y="63916"/>
                  </a:lnTo>
                  <a:lnTo>
                    <a:pt x="0" y="105673"/>
                  </a:lnTo>
                  <a:lnTo>
                    <a:pt x="0" y="137696"/>
                  </a:lnTo>
                  <a:lnTo>
                    <a:pt x="1058" y="138503"/>
                  </a:lnTo>
                  <a:lnTo>
                    <a:pt x="5056" y="139399"/>
                  </a:lnTo>
                  <a:lnTo>
                    <a:pt x="6546" y="137521"/>
                  </a:lnTo>
                  <a:lnTo>
                    <a:pt x="8642" y="124766"/>
                  </a:lnTo>
                  <a:lnTo>
                    <a:pt x="10506" y="81479"/>
                  </a:lnTo>
                  <a:lnTo>
                    <a:pt x="19219" y="38777"/>
                  </a:lnTo>
                  <a:lnTo>
                    <a:pt x="29235" y="11208"/>
                  </a:lnTo>
                  <a:lnTo>
                    <a:pt x="36349" y="0"/>
                  </a:lnTo>
                  <a:lnTo>
                    <a:pt x="36933" y="138"/>
                  </a:lnTo>
                  <a:lnTo>
                    <a:pt x="45602" y="20195"/>
                  </a:lnTo>
                  <a:lnTo>
                    <a:pt x="60476" y="38194"/>
                  </a:lnTo>
                  <a:lnTo>
                    <a:pt x="63601" y="39360"/>
                  </a:lnTo>
                  <a:lnTo>
                    <a:pt x="66742" y="39078"/>
                  </a:lnTo>
                  <a:lnTo>
                    <a:pt x="89105" y="28229"/>
                  </a:lnTo>
                  <a:lnTo>
                    <a:pt x="97105" y="22302"/>
                  </a:lnTo>
                  <a:lnTo>
                    <a:pt x="101366" y="16140"/>
                  </a:lnTo>
                  <a:lnTo>
                    <a:pt x="104102" y="8618"/>
                  </a:lnTo>
                  <a:lnTo>
                    <a:pt x="105384" y="9059"/>
                  </a:lnTo>
                  <a:lnTo>
                    <a:pt x="109632" y="12371"/>
                  </a:lnTo>
                  <a:lnTo>
                    <a:pt x="112225" y="17371"/>
                  </a:lnTo>
                  <a:lnTo>
                    <a:pt x="122861" y="61135"/>
                  </a:lnTo>
                  <a:lnTo>
                    <a:pt x="122481" y="84964"/>
                  </a:lnTo>
                  <a:lnTo>
                    <a:pt x="118253" y="110016"/>
                  </a:lnTo>
                  <a:lnTo>
                    <a:pt x="123825" y="130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01"/>
            <p:cNvSpPr/>
            <p:nvPr>
              <p:custDataLst>
                <p:tags r:id="rId175"/>
              </p:custDataLst>
            </p:nvPr>
          </p:nvSpPr>
          <p:spPr>
            <a:xfrm>
              <a:off x="3238538" y="2333625"/>
              <a:ext cx="85688" cy="133340"/>
            </a:xfrm>
            <a:custGeom>
              <a:avLst/>
              <a:gdLst/>
              <a:ahLst/>
              <a:cxnLst/>
              <a:rect l="0" t="0" r="0" b="0"/>
              <a:pathLst>
                <a:path w="85688" h="133340">
                  <a:moveTo>
                    <a:pt x="28537" y="0"/>
                  </a:moveTo>
                  <a:lnTo>
                    <a:pt x="28537" y="0"/>
                  </a:lnTo>
                  <a:lnTo>
                    <a:pt x="28537" y="5056"/>
                  </a:lnTo>
                  <a:lnTo>
                    <a:pt x="25715" y="10361"/>
                  </a:lnTo>
                  <a:lnTo>
                    <a:pt x="23480" y="13258"/>
                  </a:lnTo>
                  <a:lnTo>
                    <a:pt x="20998" y="22120"/>
                  </a:lnTo>
                  <a:lnTo>
                    <a:pt x="16778" y="39009"/>
                  </a:lnTo>
                  <a:lnTo>
                    <a:pt x="12728" y="53321"/>
                  </a:lnTo>
                  <a:lnTo>
                    <a:pt x="4857" y="99005"/>
                  </a:lnTo>
                  <a:lnTo>
                    <a:pt x="0" y="132724"/>
                  </a:lnTo>
                  <a:lnTo>
                    <a:pt x="47207" y="133339"/>
                  </a:lnTo>
                  <a:lnTo>
                    <a:pt x="8568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02"/>
            <p:cNvSpPr/>
            <p:nvPr>
              <p:custDataLst>
                <p:tags r:id="rId176"/>
              </p:custDataLst>
            </p:nvPr>
          </p:nvSpPr>
          <p:spPr>
            <a:xfrm>
              <a:off x="3381453" y="2325851"/>
              <a:ext cx="84324" cy="153822"/>
            </a:xfrm>
            <a:custGeom>
              <a:avLst/>
              <a:gdLst/>
              <a:ahLst/>
              <a:cxnLst/>
              <a:rect l="0" t="0" r="0" b="0"/>
              <a:pathLst>
                <a:path w="84324" h="153822">
                  <a:moveTo>
                    <a:pt x="76122" y="26824"/>
                  </a:moveTo>
                  <a:lnTo>
                    <a:pt x="76122" y="26824"/>
                  </a:lnTo>
                  <a:lnTo>
                    <a:pt x="76122" y="21768"/>
                  </a:lnTo>
                  <a:lnTo>
                    <a:pt x="77180" y="20278"/>
                  </a:lnTo>
                  <a:lnTo>
                    <a:pt x="78944" y="19285"/>
                  </a:lnTo>
                  <a:lnTo>
                    <a:pt x="81179" y="18623"/>
                  </a:lnTo>
                  <a:lnTo>
                    <a:pt x="82668" y="17123"/>
                  </a:lnTo>
                  <a:lnTo>
                    <a:pt x="84323" y="12635"/>
                  </a:lnTo>
                  <a:lnTo>
                    <a:pt x="82648" y="9956"/>
                  </a:lnTo>
                  <a:lnTo>
                    <a:pt x="69129" y="0"/>
                  </a:lnTo>
                  <a:lnTo>
                    <a:pt x="62078" y="1849"/>
                  </a:lnTo>
                  <a:lnTo>
                    <a:pt x="49030" y="6019"/>
                  </a:lnTo>
                  <a:lnTo>
                    <a:pt x="35639" y="10076"/>
                  </a:lnTo>
                  <a:lnTo>
                    <a:pt x="21088" y="17982"/>
                  </a:lnTo>
                  <a:lnTo>
                    <a:pt x="13563" y="25010"/>
                  </a:lnTo>
                  <a:lnTo>
                    <a:pt x="6690" y="35190"/>
                  </a:lnTo>
                  <a:lnTo>
                    <a:pt x="1927" y="52821"/>
                  </a:lnTo>
                  <a:lnTo>
                    <a:pt x="0" y="96933"/>
                  </a:lnTo>
                  <a:lnTo>
                    <a:pt x="983" y="143886"/>
                  </a:lnTo>
                  <a:lnTo>
                    <a:pt x="4980" y="152229"/>
                  </a:lnTo>
                  <a:lnTo>
                    <a:pt x="7527" y="153819"/>
                  </a:lnTo>
                  <a:lnTo>
                    <a:pt x="10284" y="153821"/>
                  </a:lnTo>
                  <a:lnTo>
                    <a:pt x="19220" y="151589"/>
                  </a:lnTo>
                  <a:lnTo>
                    <a:pt x="41834" y="150834"/>
                  </a:lnTo>
                  <a:lnTo>
                    <a:pt x="47972" y="148656"/>
                  </a:lnTo>
                  <a:lnTo>
                    <a:pt x="66597" y="131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03"/>
            <p:cNvSpPr/>
            <p:nvPr>
              <p:custDataLst>
                <p:tags r:id="rId177"/>
              </p:custDataLst>
            </p:nvPr>
          </p:nvSpPr>
          <p:spPr>
            <a:xfrm>
              <a:off x="3381768" y="2400300"/>
              <a:ext cx="66283" cy="19051"/>
            </a:xfrm>
            <a:custGeom>
              <a:avLst/>
              <a:gdLst/>
              <a:ahLst/>
              <a:cxnLst/>
              <a:rect l="0" t="0" r="0" b="0"/>
              <a:pathLst>
                <a:path w="66283" h="19051">
                  <a:moveTo>
                    <a:pt x="9132" y="19050"/>
                  </a:moveTo>
                  <a:lnTo>
                    <a:pt x="9132" y="19050"/>
                  </a:lnTo>
                  <a:lnTo>
                    <a:pt x="931" y="19050"/>
                  </a:lnTo>
                  <a:lnTo>
                    <a:pt x="490" y="17992"/>
                  </a:lnTo>
                  <a:lnTo>
                    <a:pt x="0" y="13994"/>
                  </a:lnTo>
                  <a:lnTo>
                    <a:pt x="3044" y="12504"/>
                  </a:lnTo>
                  <a:lnTo>
                    <a:pt x="66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32"/>
          <p:cNvGrpSpPr/>
          <p:nvPr/>
        </p:nvGrpSpPr>
        <p:grpSpPr>
          <a:xfrm>
            <a:off x="3838575" y="2266950"/>
            <a:ext cx="142876" cy="94467"/>
            <a:chOff x="3838575" y="2266950"/>
            <a:chExt cx="142876" cy="94467"/>
          </a:xfrm>
        </p:grpSpPr>
        <p:sp>
          <p:nvSpPr>
            <p:cNvPr id="117" name="SMARTInkShape-504"/>
            <p:cNvSpPr/>
            <p:nvPr>
              <p:custDataLst>
                <p:tags r:id="rId170"/>
              </p:custDataLst>
            </p:nvPr>
          </p:nvSpPr>
          <p:spPr>
            <a:xfrm>
              <a:off x="3838575" y="2266950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57750" y="8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05"/>
            <p:cNvSpPr/>
            <p:nvPr>
              <p:custDataLst>
                <p:tags r:id="rId171"/>
              </p:custDataLst>
            </p:nvPr>
          </p:nvSpPr>
          <p:spPr>
            <a:xfrm>
              <a:off x="3844368" y="2333625"/>
              <a:ext cx="137083" cy="27792"/>
            </a:xfrm>
            <a:custGeom>
              <a:avLst/>
              <a:gdLst/>
              <a:ahLst/>
              <a:cxnLst/>
              <a:rect l="0" t="0" r="0" b="0"/>
              <a:pathLst>
                <a:path w="137083" h="27792">
                  <a:moveTo>
                    <a:pt x="13257" y="9525"/>
                  </a:moveTo>
                  <a:lnTo>
                    <a:pt x="13257" y="9525"/>
                  </a:lnTo>
                  <a:lnTo>
                    <a:pt x="8200" y="19638"/>
                  </a:lnTo>
                  <a:lnTo>
                    <a:pt x="5652" y="22617"/>
                  </a:lnTo>
                  <a:lnTo>
                    <a:pt x="0" y="25927"/>
                  </a:lnTo>
                  <a:lnTo>
                    <a:pt x="185" y="26810"/>
                  </a:lnTo>
                  <a:lnTo>
                    <a:pt x="6036" y="27791"/>
                  </a:lnTo>
                  <a:lnTo>
                    <a:pt x="49034" y="18111"/>
                  </a:lnTo>
                  <a:lnTo>
                    <a:pt x="91591" y="9247"/>
                  </a:lnTo>
                  <a:lnTo>
                    <a:pt x="137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33"/>
          <p:cNvGrpSpPr/>
          <p:nvPr/>
        </p:nvGrpSpPr>
        <p:grpSpPr>
          <a:xfrm>
            <a:off x="4287574" y="2047875"/>
            <a:ext cx="284427" cy="379787"/>
            <a:chOff x="4287574" y="2047875"/>
            <a:chExt cx="284427" cy="379787"/>
          </a:xfrm>
        </p:grpSpPr>
        <p:sp>
          <p:nvSpPr>
            <p:cNvPr id="120" name="SMARTInkShape-506"/>
            <p:cNvSpPr/>
            <p:nvPr>
              <p:custDataLst>
                <p:tags r:id="rId167"/>
              </p:custDataLst>
            </p:nvPr>
          </p:nvSpPr>
          <p:spPr>
            <a:xfrm>
              <a:off x="4362842" y="2162210"/>
              <a:ext cx="150071" cy="265452"/>
            </a:xfrm>
            <a:custGeom>
              <a:avLst/>
              <a:gdLst/>
              <a:ahLst/>
              <a:cxnLst/>
              <a:rect l="0" t="0" r="0" b="0"/>
              <a:pathLst>
                <a:path w="150071" h="265452">
                  <a:moveTo>
                    <a:pt x="9133" y="9490"/>
                  </a:moveTo>
                  <a:lnTo>
                    <a:pt x="9133" y="9490"/>
                  </a:lnTo>
                  <a:lnTo>
                    <a:pt x="9133" y="1289"/>
                  </a:lnTo>
                  <a:lnTo>
                    <a:pt x="8075" y="848"/>
                  </a:lnTo>
                  <a:lnTo>
                    <a:pt x="0" y="0"/>
                  </a:lnTo>
                  <a:lnTo>
                    <a:pt x="18922" y="41384"/>
                  </a:lnTo>
                  <a:lnTo>
                    <a:pt x="36684" y="80639"/>
                  </a:lnTo>
                  <a:lnTo>
                    <a:pt x="66815" y="127384"/>
                  </a:lnTo>
                  <a:lnTo>
                    <a:pt x="95786" y="169146"/>
                  </a:lnTo>
                  <a:lnTo>
                    <a:pt x="128332" y="215274"/>
                  </a:lnTo>
                  <a:lnTo>
                    <a:pt x="150070" y="262569"/>
                  </a:lnTo>
                  <a:lnTo>
                    <a:pt x="149658" y="263935"/>
                  </a:lnTo>
                  <a:lnTo>
                    <a:pt x="148325" y="264845"/>
                  </a:lnTo>
                  <a:lnTo>
                    <a:pt x="146377" y="265451"/>
                  </a:lnTo>
                  <a:lnTo>
                    <a:pt x="145079" y="263739"/>
                  </a:lnTo>
                  <a:lnTo>
                    <a:pt x="142483" y="2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07"/>
            <p:cNvSpPr/>
            <p:nvPr>
              <p:custDataLst>
                <p:tags r:id="rId168"/>
              </p:custDataLst>
            </p:nvPr>
          </p:nvSpPr>
          <p:spPr>
            <a:xfrm>
              <a:off x="4343400" y="2171700"/>
              <a:ext cx="228601" cy="253579"/>
            </a:xfrm>
            <a:custGeom>
              <a:avLst/>
              <a:gdLst/>
              <a:ahLst/>
              <a:cxnLst/>
              <a:rect l="0" t="0" r="0" b="0"/>
              <a:pathLst>
                <a:path w="228601" h="253579">
                  <a:moveTo>
                    <a:pt x="228600" y="0"/>
                  </a:moveTo>
                  <a:lnTo>
                    <a:pt x="228600" y="0"/>
                  </a:lnTo>
                  <a:lnTo>
                    <a:pt x="218487" y="0"/>
                  </a:lnTo>
                  <a:lnTo>
                    <a:pt x="210700" y="2822"/>
                  </a:lnTo>
                  <a:lnTo>
                    <a:pt x="192020" y="18314"/>
                  </a:lnTo>
                  <a:lnTo>
                    <a:pt x="166424" y="58307"/>
                  </a:lnTo>
                  <a:lnTo>
                    <a:pt x="131759" y="104040"/>
                  </a:lnTo>
                  <a:lnTo>
                    <a:pt x="102649" y="145633"/>
                  </a:lnTo>
                  <a:lnTo>
                    <a:pt x="66199" y="189805"/>
                  </a:lnTo>
                  <a:lnTo>
                    <a:pt x="26696" y="231435"/>
                  </a:lnTo>
                  <a:lnTo>
                    <a:pt x="14025" y="248608"/>
                  </a:lnTo>
                  <a:lnTo>
                    <a:pt x="6939" y="253367"/>
                  </a:lnTo>
                  <a:lnTo>
                    <a:pt x="4626" y="253578"/>
                  </a:lnTo>
                  <a:lnTo>
                    <a:pt x="3084" y="25266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08"/>
            <p:cNvSpPr/>
            <p:nvPr>
              <p:custDataLst>
                <p:tags r:id="rId169"/>
              </p:custDataLst>
            </p:nvPr>
          </p:nvSpPr>
          <p:spPr>
            <a:xfrm>
              <a:off x="4287574" y="2047875"/>
              <a:ext cx="274902" cy="18999"/>
            </a:xfrm>
            <a:custGeom>
              <a:avLst/>
              <a:gdLst/>
              <a:ahLst/>
              <a:cxnLst/>
              <a:rect l="0" t="0" r="0" b="0"/>
              <a:pathLst>
                <a:path w="274902" h="18999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41570" y="18998"/>
                  </a:lnTo>
                  <a:lnTo>
                    <a:pt x="70652" y="16212"/>
                  </a:lnTo>
                  <a:lnTo>
                    <a:pt x="103963" y="11506"/>
                  </a:lnTo>
                  <a:lnTo>
                    <a:pt x="148406" y="10112"/>
                  </a:lnTo>
                  <a:lnTo>
                    <a:pt x="185562" y="6877"/>
                  </a:lnTo>
                  <a:lnTo>
                    <a:pt x="27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34"/>
          <p:cNvGrpSpPr/>
          <p:nvPr/>
        </p:nvGrpSpPr>
        <p:grpSpPr>
          <a:xfrm>
            <a:off x="4876800" y="2305050"/>
            <a:ext cx="219076" cy="103060"/>
            <a:chOff x="4876800" y="2305050"/>
            <a:chExt cx="219076" cy="103060"/>
          </a:xfrm>
        </p:grpSpPr>
        <p:sp>
          <p:nvSpPr>
            <p:cNvPr id="124" name="SMARTInkShape-509"/>
            <p:cNvSpPr/>
            <p:nvPr>
              <p:custDataLst>
                <p:tags r:id="rId165"/>
              </p:custDataLst>
            </p:nvPr>
          </p:nvSpPr>
          <p:spPr>
            <a:xfrm>
              <a:off x="4876800" y="23050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4240" y="0"/>
                  </a:lnTo>
                  <a:lnTo>
                    <a:pt x="63054" y="1058"/>
                  </a:lnTo>
                  <a:lnTo>
                    <a:pt x="102756" y="8201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10"/>
            <p:cNvSpPr/>
            <p:nvPr>
              <p:custDataLst>
                <p:tags r:id="rId166"/>
              </p:custDataLst>
            </p:nvPr>
          </p:nvSpPr>
          <p:spPr>
            <a:xfrm>
              <a:off x="4909412" y="2371725"/>
              <a:ext cx="186464" cy="36385"/>
            </a:xfrm>
            <a:custGeom>
              <a:avLst/>
              <a:gdLst/>
              <a:ahLst/>
              <a:cxnLst/>
              <a:rect l="0" t="0" r="0" b="0"/>
              <a:pathLst>
                <a:path w="186464" h="36385">
                  <a:moveTo>
                    <a:pt x="5488" y="19050"/>
                  </a:moveTo>
                  <a:lnTo>
                    <a:pt x="5488" y="19050"/>
                  </a:lnTo>
                  <a:lnTo>
                    <a:pt x="5488" y="24106"/>
                  </a:lnTo>
                  <a:lnTo>
                    <a:pt x="2666" y="29411"/>
                  </a:lnTo>
                  <a:lnTo>
                    <a:pt x="432" y="32308"/>
                  </a:lnTo>
                  <a:lnTo>
                    <a:pt x="0" y="34238"/>
                  </a:lnTo>
                  <a:lnTo>
                    <a:pt x="772" y="35526"/>
                  </a:lnTo>
                  <a:lnTo>
                    <a:pt x="2344" y="36384"/>
                  </a:lnTo>
                  <a:lnTo>
                    <a:pt x="49341" y="30335"/>
                  </a:lnTo>
                  <a:lnTo>
                    <a:pt x="90095" y="26274"/>
                  </a:lnTo>
                  <a:lnTo>
                    <a:pt x="131679" y="15421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35"/>
          <p:cNvGrpSpPr/>
          <p:nvPr/>
        </p:nvGrpSpPr>
        <p:grpSpPr>
          <a:xfrm>
            <a:off x="5460001" y="2171700"/>
            <a:ext cx="702675" cy="628651"/>
            <a:chOff x="5460001" y="2171700"/>
            <a:chExt cx="702675" cy="628651"/>
          </a:xfrm>
        </p:grpSpPr>
        <p:sp>
          <p:nvSpPr>
            <p:cNvPr id="127" name="SMARTInkShape-511"/>
            <p:cNvSpPr/>
            <p:nvPr>
              <p:custDataLst>
                <p:tags r:id="rId158"/>
              </p:custDataLst>
            </p:nvPr>
          </p:nvSpPr>
          <p:spPr>
            <a:xfrm>
              <a:off x="5460001" y="2171700"/>
              <a:ext cx="235558" cy="228491"/>
            </a:xfrm>
            <a:custGeom>
              <a:avLst/>
              <a:gdLst/>
              <a:ahLst/>
              <a:cxnLst/>
              <a:rect l="0" t="0" r="0" b="0"/>
              <a:pathLst>
                <a:path w="235558" h="228491">
                  <a:moveTo>
                    <a:pt x="226424" y="0"/>
                  </a:moveTo>
                  <a:lnTo>
                    <a:pt x="226424" y="0"/>
                  </a:lnTo>
                  <a:lnTo>
                    <a:pt x="235557" y="0"/>
                  </a:lnTo>
                  <a:lnTo>
                    <a:pt x="217563" y="1058"/>
                  </a:lnTo>
                  <a:lnTo>
                    <a:pt x="170612" y="16246"/>
                  </a:lnTo>
                  <a:lnTo>
                    <a:pt x="132892" y="36856"/>
                  </a:lnTo>
                  <a:lnTo>
                    <a:pt x="87925" y="53102"/>
                  </a:lnTo>
                  <a:lnTo>
                    <a:pt x="44562" y="69735"/>
                  </a:lnTo>
                  <a:lnTo>
                    <a:pt x="21668" y="84397"/>
                  </a:lnTo>
                  <a:lnTo>
                    <a:pt x="13713" y="93249"/>
                  </a:lnTo>
                  <a:lnTo>
                    <a:pt x="11591" y="97091"/>
                  </a:lnTo>
                  <a:lnTo>
                    <a:pt x="11236" y="100711"/>
                  </a:lnTo>
                  <a:lnTo>
                    <a:pt x="13662" y="107555"/>
                  </a:lnTo>
                  <a:lnTo>
                    <a:pt x="17908" y="109803"/>
                  </a:lnTo>
                  <a:lnTo>
                    <a:pt x="61421" y="113708"/>
                  </a:lnTo>
                  <a:lnTo>
                    <a:pt x="104180" y="121761"/>
                  </a:lnTo>
                  <a:lnTo>
                    <a:pt x="151422" y="123644"/>
                  </a:lnTo>
                  <a:lnTo>
                    <a:pt x="154197" y="123704"/>
                  </a:lnTo>
                  <a:lnTo>
                    <a:pt x="154990" y="125861"/>
                  </a:lnTo>
                  <a:lnTo>
                    <a:pt x="153047" y="133902"/>
                  </a:lnTo>
                  <a:lnTo>
                    <a:pt x="135891" y="150329"/>
                  </a:lnTo>
                  <a:lnTo>
                    <a:pt x="92441" y="170759"/>
                  </a:lnTo>
                  <a:lnTo>
                    <a:pt x="51912" y="187234"/>
                  </a:lnTo>
                  <a:lnTo>
                    <a:pt x="17059" y="203188"/>
                  </a:lnTo>
                  <a:lnTo>
                    <a:pt x="5169" y="212721"/>
                  </a:lnTo>
                  <a:lnTo>
                    <a:pt x="1089" y="219073"/>
                  </a:lnTo>
                  <a:lnTo>
                    <a:pt x="0" y="222249"/>
                  </a:lnTo>
                  <a:lnTo>
                    <a:pt x="334" y="224366"/>
                  </a:lnTo>
                  <a:lnTo>
                    <a:pt x="1613" y="225777"/>
                  </a:lnTo>
                  <a:lnTo>
                    <a:pt x="3526" y="226718"/>
                  </a:lnTo>
                  <a:lnTo>
                    <a:pt x="43556" y="228229"/>
                  </a:lnTo>
                  <a:lnTo>
                    <a:pt x="80754" y="228490"/>
                  </a:lnTo>
                  <a:lnTo>
                    <a:pt x="125604" y="225756"/>
                  </a:lnTo>
                  <a:lnTo>
                    <a:pt x="170643" y="215338"/>
                  </a:lnTo>
                  <a:lnTo>
                    <a:pt x="21689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2"/>
            <p:cNvSpPr/>
            <p:nvPr>
              <p:custDataLst>
                <p:tags r:id="rId159"/>
              </p:custDataLst>
            </p:nvPr>
          </p:nvSpPr>
          <p:spPr>
            <a:xfrm>
              <a:off x="5867400" y="2201599"/>
              <a:ext cx="142876" cy="189177"/>
            </a:xfrm>
            <a:custGeom>
              <a:avLst/>
              <a:gdLst/>
              <a:ahLst/>
              <a:cxnLst/>
              <a:rect l="0" t="0" r="0" b="0"/>
              <a:pathLst>
                <a:path w="142876" h="1891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40001" y="47819"/>
                  </a:lnTo>
                  <a:lnTo>
                    <a:pt x="67343" y="90572"/>
                  </a:lnTo>
                  <a:lnTo>
                    <a:pt x="102963" y="138180"/>
                  </a:lnTo>
                  <a:lnTo>
                    <a:pt x="118607" y="162679"/>
                  </a:lnTo>
                  <a:lnTo>
                    <a:pt x="125617" y="178807"/>
                  </a:lnTo>
                  <a:lnTo>
                    <a:pt x="131823" y="187128"/>
                  </a:lnTo>
                  <a:lnTo>
                    <a:pt x="142875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13"/>
            <p:cNvSpPr/>
            <p:nvPr>
              <p:custDataLst>
                <p:tags r:id="rId160"/>
              </p:custDataLst>
            </p:nvPr>
          </p:nvSpPr>
          <p:spPr>
            <a:xfrm>
              <a:off x="5857875" y="2185262"/>
              <a:ext cx="171451" cy="243614"/>
            </a:xfrm>
            <a:custGeom>
              <a:avLst/>
              <a:gdLst/>
              <a:ahLst/>
              <a:cxnLst/>
              <a:rect l="0" t="0" r="0" b="0"/>
              <a:pathLst>
                <a:path w="171451" h="243614">
                  <a:moveTo>
                    <a:pt x="171450" y="5488"/>
                  </a:moveTo>
                  <a:lnTo>
                    <a:pt x="171450" y="5488"/>
                  </a:lnTo>
                  <a:lnTo>
                    <a:pt x="171450" y="432"/>
                  </a:lnTo>
                  <a:lnTo>
                    <a:pt x="170392" y="0"/>
                  </a:lnTo>
                  <a:lnTo>
                    <a:pt x="166394" y="2343"/>
                  </a:lnTo>
                  <a:lnTo>
                    <a:pt x="148657" y="20075"/>
                  </a:lnTo>
                  <a:lnTo>
                    <a:pt x="120683" y="63000"/>
                  </a:lnTo>
                  <a:lnTo>
                    <a:pt x="96966" y="107306"/>
                  </a:lnTo>
                  <a:lnTo>
                    <a:pt x="69305" y="154676"/>
                  </a:lnTo>
                  <a:lnTo>
                    <a:pt x="49438" y="182653"/>
                  </a:lnTo>
                  <a:lnTo>
                    <a:pt x="24515" y="212132"/>
                  </a:lnTo>
                  <a:lnTo>
                    <a:pt x="19362" y="221155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14"/>
            <p:cNvSpPr/>
            <p:nvPr>
              <p:custDataLst>
                <p:tags r:id="rId161"/>
              </p:custDataLst>
            </p:nvPr>
          </p:nvSpPr>
          <p:spPr>
            <a:xfrm>
              <a:off x="6115050" y="2362200"/>
              <a:ext cx="14936" cy="76201"/>
            </a:xfrm>
            <a:custGeom>
              <a:avLst/>
              <a:gdLst/>
              <a:ahLst/>
              <a:cxnLst/>
              <a:rect l="0" t="0" r="0" b="0"/>
              <a:pathLst>
                <a:path w="1493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8201" y="17334"/>
                  </a:lnTo>
                  <a:lnTo>
                    <a:pt x="10321" y="32861"/>
                  </a:lnTo>
                  <a:lnTo>
                    <a:pt x="14465" y="40358"/>
                  </a:lnTo>
                  <a:lnTo>
                    <a:pt x="14935" y="4489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15"/>
            <p:cNvSpPr/>
            <p:nvPr>
              <p:custDataLst>
                <p:tags r:id="rId162"/>
              </p:custDataLst>
            </p:nvPr>
          </p:nvSpPr>
          <p:spPr>
            <a:xfrm>
              <a:off x="6106849" y="2238375"/>
              <a:ext cx="36231" cy="45749"/>
            </a:xfrm>
            <a:custGeom>
              <a:avLst/>
              <a:gdLst/>
              <a:ahLst/>
              <a:cxnLst/>
              <a:rect l="0" t="0" r="0" b="0"/>
              <a:pathLst>
                <a:path w="36231" h="45749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1656" y="16246"/>
                  </a:lnTo>
                  <a:lnTo>
                    <a:pt x="0" y="22390"/>
                  </a:lnTo>
                  <a:lnTo>
                    <a:pt x="617" y="25510"/>
                  </a:lnTo>
                  <a:lnTo>
                    <a:pt x="6389" y="38122"/>
                  </a:lnTo>
                  <a:lnTo>
                    <a:pt x="6993" y="41290"/>
                  </a:lnTo>
                  <a:lnTo>
                    <a:pt x="8454" y="43401"/>
                  </a:lnTo>
                  <a:lnTo>
                    <a:pt x="10487" y="44809"/>
                  </a:lnTo>
                  <a:lnTo>
                    <a:pt x="12900" y="45748"/>
                  </a:lnTo>
                  <a:lnTo>
                    <a:pt x="15567" y="45315"/>
                  </a:lnTo>
                  <a:lnTo>
                    <a:pt x="27452" y="39839"/>
                  </a:lnTo>
                  <a:lnTo>
                    <a:pt x="30559" y="39259"/>
                  </a:lnTo>
                  <a:lnTo>
                    <a:pt x="32632" y="36756"/>
                  </a:lnTo>
                  <a:lnTo>
                    <a:pt x="36230" y="21800"/>
                  </a:lnTo>
                  <a:lnTo>
                    <a:pt x="33711" y="17450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16"/>
            <p:cNvSpPr/>
            <p:nvPr>
              <p:custDataLst>
                <p:tags r:id="rId163"/>
              </p:custDataLst>
            </p:nvPr>
          </p:nvSpPr>
          <p:spPr>
            <a:xfrm>
              <a:off x="5526608" y="2524125"/>
              <a:ext cx="636068" cy="19051"/>
            </a:xfrm>
            <a:custGeom>
              <a:avLst/>
              <a:gdLst/>
              <a:ahLst/>
              <a:cxnLst/>
              <a:rect l="0" t="0" r="0" b="0"/>
              <a:pathLst>
                <a:path w="636068" h="19051">
                  <a:moveTo>
                    <a:pt x="26467" y="19050"/>
                  </a:moveTo>
                  <a:lnTo>
                    <a:pt x="26467" y="19050"/>
                  </a:lnTo>
                  <a:lnTo>
                    <a:pt x="0" y="19050"/>
                  </a:lnTo>
                  <a:lnTo>
                    <a:pt x="34897" y="19050"/>
                  </a:lnTo>
                  <a:lnTo>
                    <a:pt x="81519" y="19050"/>
                  </a:lnTo>
                  <a:lnTo>
                    <a:pt x="116627" y="19050"/>
                  </a:lnTo>
                  <a:lnTo>
                    <a:pt x="158897" y="19050"/>
                  </a:lnTo>
                  <a:lnTo>
                    <a:pt x="204935" y="19050"/>
                  </a:lnTo>
                  <a:lnTo>
                    <a:pt x="252090" y="19050"/>
                  </a:lnTo>
                  <a:lnTo>
                    <a:pt x="286552" y="19050"/>
                  </a:lnTo>
                  <a:lnTo>
                    <a:pt x="323035" y="19050"/>
                  </a:lnTo>
                  <a:lnTo>
                    <a:pt x="360417" y="19050"/>
                  </a:lnTo>
                  <a:lnTo>
                    <a:pt x="395375" y="19050"/>
                  </a:lnTo>
                  <a:lnTo>
                    <a:pt x="428551" y="19050"/>
                  </a:lnTo>
                  <a:lnTo>
                    <a:pt x="460935" y="19050"/>
                  </a:lnTo>
                  <a:lnTo>
                    <a:pt x="492967" y="19050"/>
                  </a:lnTo>
                  <a:lnTo>
                    <a:pt x="535106" y="16228"/>
                  </a:lnTo>
                  <a:lnTo>
                    <a:pt x="636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17"/>
            <p:cNvSpPr/>
            <p:nvPr>
              <p:custDataLst>
                <p:tags r:id="rId164"/>
              </p:custDataLst>
            </p:nvPr>
          </p:nvSpPr>
          <p:spPr>
            <a:xfrm>
              <a:off x="5753100" y="2664400"/>
              <a:ext cx="200026" cy="135951"/>
            </a:xfrm>
            <a:custGeom>
              <a:avLst/>
              <a:gdLst/>
              <a:ahLst/>
              <a:cxnLst/>
              <a:rect l="0" t="0" r="0" b="0"/>
              <a:pathLst>
                <a:path w="200026" h="135951">
                  <a:moveTo>
                    <a:pt x="0" y="40700"/>
                  </a:moveTo>
                  <a:lnTo>
                    <a:pt x="0" y="40700"/>
                  </a:lnTo>
                  <a:lnTo>
                    <a:pt x="0" y="45756"/>
                  </a:lnTo>
                  <a:lnTo>
                    <a:pt x="2822" y="51061"/>
                  </a:lnTo>
                  <a:lnTo>
                    <a:pt x="5056" y="53957"/>
                  </a:lnTo>
                  <a:lnTo>
                    <a:pt x="6545" y="54830"/>
                  </a:lnTo>
                  <a:lnTo>
                    <a:pt x="7539" y="54353"/>
                  </a:lnTo>
                  <a:lnTo>
                    <a:pt x="8201" y="52977"/>
                  </a:lnTo>
                  <a:lnTo>
                    <a:pt x="9701" y="54176"/>
                  </a:lnTo>
                  <a:lnTo>
                    <a:pt x="17609" y="66868"/>
                  </a:lnTo>
                  <a:lnTo>
                    <a:pt x="26400" y="97220"/>
                  </a:lnTo>
                  <a:lnTo>
                    <a:pt x="28145" y="123125"/>
                  </a:lnTo>
                  <a:lnTo>
                    <a:pt x="27231" y="127400"/>
                  </a:lnTo>
                  <a:lnTo>
                    <a:pt x="25562" y="130250"/>
                  </a:lnTo>
                  <a:lnTo>
                    <a:pt x="20336" y="134824"/>
                  </a:lnTo>
                  <a:lnTo>
                    <a:pt x="25850" y="118402"/>
                  </a:lnTo>
                  <a:lnTo>
                    <a:pt x="29885" y="89240"/>
                  </a:lnTo>
                  <a:lnTo>
                    <a:pt x="46315" y="50406"/>
                  </a:lnTo>
                  <a:lnTo>
                    <a:pt x="59584" y="24526"/>
                  </a:lnTo>
                  <a:lnTo>
                    <a:pt x="77975" y="1874"/>
                  </a:lnTo>
                  <a:lnTo>
                    <a:pt x="82675" y="0"/>
                  </a:lnTo>
                  <a:lnTo>
                    <a:pt x="93542" y="739"/>
                  </a:lnTo>
                  <a:lnTo>
                    <a:pt x="124310" y="10895"/>
                  </a:lnTo>
                  <a:lnTo>
                    <a:pt x="138504" y="20750"/>
                  </a:lnTo>
                  <a:lnTo>
                    <a:pt x="158395" y="48313"/>
                  </a:lnTo>
                  <a:lnTo>
                    <a:pt x="175361" y="93949"/>
                  </a:lnTo>
                  <a:lnTo>
                    <a:pt x="200025" y="13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36"/>
          <p:cNvGrpSpPr/>
          <p:nvPr/>
        </p:nvGrpSpPr>
        <p:grpSpPr>
          <a:xfrm>
            <a:off x="1295516" y="3390900"/>
            <a:ext cx="552335" cy="301824"/>
            <a:chOff x="1295516" y="3390900"/>
            <a:chExt cx="552335" cy="301824"/>
          </a:xfrm>
        </p:grpSpPr>
        <p:sp>
          <p:nvSpPr>
            <p:cNvPr id="135" name="SMARTInkShape-518"/>
            <p:cNvSpPr/>
            <p:nvPr>
              <p:custDataLst>
                <p:tags r:id="rId155"/>
              </p:custDataLst>
            </p:nvPr>
          </p:nvSpPr>
          <p:spPr>
            <a:xfrm>
              <a:off x="1295516" y="3390900"/>
              <a:ext cx="276110" cy="301824"/>
            </a:xfrm>
            <a:custGeom>
              <a:avLst/>
              <a:gdLst/>
              <a:ahLst/>
              <a:cxnLst/>
              <a:rect l="0" t="0" r="0" b="0"/>
              <a:pathLst>
                <a:path w="276110" h="301824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949" y="31455"/>
                  </a:lnTo>
                  <a:lnTo>
                    <a:pt x="8086" y="76579"/>
                  </a:lnTo>
                  <a:lnTo>
                    <a:pt x="9017" y="115000"/>
                  </a:lnTo>
                  <a:lnTo>
                    <a:pt x="14349" y="154842"/>
                  </a:lnTo>
                  <a:lnTo>
                    <a:pt x="22632" y="193458"/>
                  </a:lnTo>
                  <a:lnTo>
                    <a:pt x="27692" y="239246"/>
                  </a:lnTo>
                  <a:lnTo>
                    <a:pt x="34904" y="283781"/>
                  </a:lnTo>
                  <a:lnTo>
                    <a:pt x="37578" y="301823"/>
                  </a:lnTo>
                  <a:lnTo>
                    <a:pt x="38772" y="301757"/>
                  </a:lnTo>
                  <a:lnTo>
                    <a:pt x="42920" y="298861"/>
                  </a:lnTo>
                  <a:lnTo>
                    <a:pt x="51206" y="281168"/>
                  </a:lnTo>
                  <a:lnTo>
                    <a:pt x="59089" y="237522"/>
                  </a:lnTo>
                  <a:lnTo>
                    <a:pt x="68725" y="191283"/>
                  </a:lnTo>
                  <a:lnTo>
                    <a:pt x="82977" y="147752"/>
                  </a:lnTo>
                  <a:lnTo>
                    <a:pt x="85455" y="117791"/>
                  </a:lnTo>
                  <a:lnTo>
                    <a:pt x="86565" y="116627"/>
                  </a:lnTo>
                  <a:lnTo>
                    <a:pt x="90620" y="115334"/>
                  </a:lnTo>
                  <a:lnTo>
                    <a:pt x="93183" y="116048"/>
                  </a:lnTo>
                  <a:lnTo>
                    <a:pt x="98853" y="119663"/>
                  </a:lnTo>
                  <a:lnTo>
                    <a:pt x="127112" y="163679"/>
                  </a:lnTo>
                  <a:lnTo>
                    <a:pt x="145546" y="209781"/>
                  </a:lnTo>
                  <a:lnTo>
                    <a:pt x="167078" y="256837"/>
                  </a:lnTo>
                  <a:lnTo>
                    <a:pt x="171131" y="271068"/>
                  </a:lnTo>
                  <a:lnTo>
                    <a:pt x="175830" y="278519"/>
                  </a:lnTo>
                  <a:lnTo>
                    <a:pt x="181446" y="282537"/>
                  </a:lnTo>
                  <a:lnTo>
                    <a:pt x="188619" y="285116"/>
                  </a:lnTo>
                  <a:lnTo>
                    <a:pt x="194917" y="275449"/>
                  </a:lnTo>
                  <a:lnTo>
                    <a:pt x="213073" y="238011"/>
                  </a:lnTo>
                  <a:lnTo>
                    <a:pt x="225126" y="195495"/>
                  </a:lnTo>
                  <a:lnTo>
                    <a:pt x="237934" y="150917"/>
                  </a:lnTo>
                  <a:lnTo>
                    <a:pt x="246696" y="111851"/>
                  </a:lnTo>
                  <a:lnTo>
                    <a:pt x="257521" y="68386"/>
                  </a:lnTo>
                  <a:lnTo>
                    <a:pt x="273327" y="22859"/>
                  </a:lnTo>
                  <a:lnTo>
                    <a:pt x="275946" y="10305"/>
                  </a:lnTo>
                  <a:lnTo>
                    <a:pt x="2761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19"/>
            <p:cNvSpPr/>
            <p:nvPr>
              <p:custDataLst>
                <p:tags r:id="rId156"/>
              </p:custDataLst>
            </p:nvPr>
          </p:nvSpPr>
          <p:spPr>
            <a:xfrm>
              <a:off x="1714500" y="35433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15209" y="1058"/>
                  </a:lnTo>
                  <a:lnTo>
                    <a:pt x="26515" y="5057"/>
                  </a:lnTo>
                  <a:lnTo>
                    <a:pt x="41418" y="4717"/>
                  </a:lnTo>
                  <a:lnTo>
                    <a:pt x="76855" y="93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20"/>
            <p:cNvSpPr/>
            <p:nvPr>
              <p:custDataLst>
                <p:tags r:id="rId157"/>
              </p:custDataLst>
            </p:nvPr>
          </p:nvSpPr>
          <p:spPr>
            <a:xfrm>
              <a:off x="1725349" y="3629025"/>
              <a:ext cx="122502" cy="9526"/>
            </a:xfrm>
            <a:custGeom>
              <a:avLst/>
              <a:gdLst/>
              <a:ahLst/>
              <a:cxnLst/>
              <a:rect l="0" t="0" r="0" b="0"/>
              <a:pathLst>
                <a:path w="122502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1" y="9132"/>
                  </a:lnTo>
                  <a:lnTo>
                    <a:pt x="56265" y="9502"/>
                  </a:lnTo>
                  <a:lnTo>
                    <a:pt x="1225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38"/>
          <p:cNvGrpSpPr/>
          <p:nvPr/>
        </p:nvGrpSpPr>
        <p:grpSpPr>
          <a:xfrm>
            <a:off x="2238375" y="3107103"/>
            <a:ext cx="808806" cy="947948"/>
            <a:chOff x="2238375" y="3107103"/>
            <a:chExt cx="808806" cy="947948"/>
          </a:xfrm>
        </p:grpSpPr>
        <p:sp>
          <p:nvSpPr>
            <p:cNvPr id="139" name="SMARTInkShape-521"/>
            <p:cNvSpPr/>
            <p:nvPr>
              <p:custDataLst>
                <p:tags r:id="rId146"/>
              </p:custDataLst>
            </p:nvPr>
          </p:nvSpPr>
          <p:spPr>
            <a:xfrm>
              <a:off x="2296979" y="3271408"/>
              <a:ext cx="189047" cy="211241"/>
            </a:xfrm>
            <a:custGeom>
              <a:avLst/>
              <a:gdLst/>
              <a:ahLst/>
              <a:cxnLst/>
              <a:rect l="0" t="0" r="0" b="0"/>
              <a:pathLst>
                <a:path w="189047" h="211241">
                  <a:moveTo>
                    <a:pt x="65221" y="33767"/>
                  </a:moveTo>
                  <a:lnTo>
                    <a:pt x="65221" y="33767"/>
                  </a:lnTo>
                  <a:lnTo>
                    <a:pt x="65221" y="5735"/>
                  </a:lnTo>
                  <a:lnTo>
                    <a:pt x="51071" y="20508"/>
                  </a:lnTo>
                  <a:lnTo>
                    <a:pt x="28642" y="60100"/>
                  </a:lnTo>
                  <a:lnTo>
                    <a:pt x="12173" y="99999"/>
                  </a:lnTo>
                  <a:lnTo>
                    <a:pt x="550" y="142952"/>
                  </a:lnTo>
                  <a:lnTo>
                    <a:pt x="0" y="175396"/>
                  </a:lnTo>
                  <a:lnTo>
                    <a:pt x="3778" y="185966"/>
                  </a:lnTo>
                  <a:lnTo>
                    <a:pt x="16912" y="202923"/>
                  </a:lnTo>
                  <a:lnTo>
                    <a:pt x="31050" y="209489"/>
                  </a:lnTo>
                  <a:lnTo>
                    <a:pt x="39265" y="211240"/>
                  </a:lnTo>
                  <a:lnTo>
                    <a:pt x="46859" y="210291"/>
                  </a:lnTo>
                  <a:lnTo>
                    <a:pt x="60941" y="203592"/>
                  </a:lnTo>
                  <a:lnTo>
                    <a:pt x="105264" y="164944"/>
                  </a:lnTo>
                  <a:lnTo>
                    <a:pt x="142828" y="119395"/>
                  </a:lnTo>
                  <a:lnTo>
                    <a:pt x="147338" y="102869"/>
                  </a:lnTo>
                  <a:lnTo>
                    <a:pt x="150233" y="62821"/>
                  </a:lnTo>
                  <a:lnTo>
                    <a:pt x="144985" y="43505"/>
                  </a:lnTo>
                  <a:lnTo>
                    <a:pt x="130130" y="17602"/>
                  </a:lnTo>
                  <a:lnTo>
                    <a:pt x="118411" y="5416"/>
                  </a:lnTo>
                  <a:lnTo>
                    <a:pt x="106147" y="0"/>
                  </a:lnTo>
                  <a:lnTo>
                    <a:pt x="90819" y="415"/>
                  </a:lnTo>
                  <a:lnTo>
                    <a:pt x="73423" y="5185"/>
                  </a:lnTo>
                  <a:lnTo>
                    <a:pt x="55108" y="14362"/>
                  </a:lnTo>
                  <a:lnTo>
                    <a:pt x="42029" y="28317"/>
                  </a:lnTo>
                  <a:lnTo>
                    <a:pt x="37060" y="36484"/>
                  </a:lnTo>
                  <a:lnTo>
                    <a:pt x="34360" y="54024"/>
                  </a:lnTo>
                  <a:lnTo>
                    <a:pt x="36688" y="70287"/>
                  </a:lnTo>
                  <a:lnTo>
                    <a:pt x="41251" y="81043"/>
                  </a:lnTo>
                  <a:lnTo>
                    <a:pt x="55273" y="89351"/>
                  </a:lnTo>
                  <a:lnTo>
                    <a:pt x="74558" y="94454"/>
                  </a:lnTo>
                  <a:lnTo>
                    <a:pt x="115631" y="89107"/>
                  </a:lnTo>
                  <a:lnTo>
                    <a:pt x="154083" y="77859"/>
                  </a:lnTo>
                  <a:lnTo>
                    <a:pt x="189046" y="5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2"/>
            <p:cNvSpPr/>
            <p:nvPr>
              <p:custDataLst>
                <p:tags r:id="rId147"/>
              </p:custDataLst>
            </p:nvPr>
          </p:nvSpPr>
          <p:spPr>
            <a:xfrm>
              <a:off x="2324134" y="3107103"/>
              <a:ext cx="114267" cy="93298"/>
            </a:xfrm>
            <a:custGeom>
              <a:avLst/>
              <a:gdLst/>
              <a:ahLst/>
              <a:cxnLst/>
              <a:rect l="0" t="0" r="0" b="0"/>
              <a:pathLst>
                <a:path w="114267" h="93298">
                  <a:moveTo>
                    <a:pt x="28541" y="26622"/>
                  </a:moveTo>
                  <a:lnTo>
                    <a:pt x="28541" y="26622"/>
                  </a:lnTo>
                  <a:lnTo>
                    <a:pt x="28541" y="21566"/>
                  </a:lnTo>
                  <a:lnTo>
                    <a:pt x="25366" y="20076"/>
                  </a:lnTo>
                  <a:lnTo>
                    <a:pt x="8746" y="17686"/>
                  </a:lnTo>
                  <a:lnTo>
                    <a:pt x="8994" y="17489"/>
                  </a:lnTo>
                  <a:lnTo>
                    <a:pt x="9344" y="22270"/>
                  </a:lnTo>
                  <a:lnTo>
                    <a:pt x="549" y="69764"/>
                  </a:lnTo>
                  <a:lnTo>
                    <a:pt x="43" y="87415"/>
                  </a:lnTo>
                  <a:lnTo>
                    <a:pt x="0" y="86097"/>
                  </a:lnTo>
                  <a:lnTo>
                    <a:pt x="14156" y="42197"/>
                  </a:lnTo>
                  <a:lnTo>
                    <a:pt x="19114" y="22094"/>
                  </a:lnTo>
                  <a:lnTo>
                    <a:pt x="29188" y="7932"/>
                  </a:lnTo>
                  <a:lnTo>
                    <a:pt x="35179" y="2440"/>
                  </a:lnTo>
                  <a:lnTo>
                    <a:pt x="41369" y="0"/>
                  </a:lnTo>
                  <a:lnTo>
                    <a:pt x="44501" y="407"/>
                  </a:lnTo>
                  <a:lnTo>
                    <a:pt x="50804" y="3682"/>
                  </a:lnTo>
                  <a:lnTo>
                    <a:pt x="78481" y="38779"/>
                  </a:lnTo>
                  <a:lnTo>
                    <a:pt x="114266" y="93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3"/>
            <p:cNvSpPr/>
            <p:nvPr>
              <p:custDataLst>
                <p:tags r:id="rId148"/>
              </p:custDataLst>
            </p:nvPr>
          </p:nvSpPr>
          <p:spPr>
            <a:xfrm>
              <a:off x="2566262" y="3409950"/>
              <a:ext cx="100739" cy="9526"/>
            </a:xfrm>
            <a:custGeom>
              <a:avLst/>
              <a:gdLst/>
              <a:ahLst/>
              <a:cxnLst/>
              <a:rect l="0" t="0" r="0" b="0"/>
              <a:pathLst>
                <a:path w="1007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14588" y="8467"/>
                  </a:lnTo>
                  <a:lnTo>
                    <a:pt x="54311" y="1324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4"/>
            <p:cNvSpPr/>
            <p:nvPr>
              <p:custDataLst>
                <p:tags r:id="rId149"/>
              </p:custDataLst>
            </p:nvPr>
          </p:nvSpPr>
          <p:spPr>
            <a:xfrm>
              <a:off x="2820838" y="3250685"/>
              <a:ext cx="150963" cy="190347"/>
            </a:xfrm>
            <a:custGeom>
              <a:avLst/>
              <a:gdLst/>
              <a:ahLst/>
              <a:cxnLst/>
              <a:rect l="0" t="0" r="0" b="0"/>
              <a:pathLst>
                <a:path w="150963" h="190347">
                  <a:moveTo>
                    <a:pt x="93812" y="6865"/>
                  </a:moveTo>
                  <a:lnTo>
                    <a:pt x="93812" y="6865"/>
                  </a:lnTo>
                  <a:lnTo>
                    <a:pt x="88756" y="11922"/>
                  </a:lnTo>
                  <a:lnTo>
                    <a:pt x="49959" y="33434"/>
                  </a:lnTo>
                  <a:lnTo>
                    <a:pt x="25504" y="56355"/>
                  </a:lnTo>
                  <a:lnTo>
                    <a:pt x="8290" y="94090"/>
                  </a:lnTo>
                  <a:lnTo>
                    <a:pt x="483" y="120873"/>
                  </a:lnTo>
                  <a:lnTo>
                    <a:pt x="0" y="157052"/>
                  </a:lnTo>
                  <a:lnTo>
                    <a:pt x="3787" y="172745"/>
                  </a:lnTo>
                  <a:lnTo>
                    <a:pt x="11821" y="183953"/>
                  </a:lnTo>
                  <a:lnTo>
                    <a:pt x="16926" y="188424"/>
                  </a:lnTo>
                  <a:lnTo>
                    <a:pt x="22446" y="190346"/>
                  </a:lnTo>
                  <a:lnTo>
                    <a:pt x="34224" y="189659"/>
                  </a:lnTo>
                  <a:lnTo>
                    <a:pt x="57812" y="183322"/>
                  </a:lnTo>
                  <a:lnTo>
                    <a:pt x="64521" y="178478"/>
                  </a:lnTo>
                  <a:lnTo>
                    <a:pt x="96221" y="135695"/>
                  </a:lnTo>
                  <a:lnTo>
                    <a:pt x="106524" y="118098"/>
                  </a:lnTo>
                  <a:lnTo>
                    <a:pt x="120089" y="75188"/>
                  </a:lnTo>
                  <a:lnTo>
                    <a:pt x="120875" y="37921"/>
                  </a:lnTo>
                  <a:lnTo>
                    <a:pt x="117129" y="22079"/>
                  </a:lnTo>
                  <a:lnTo>
                    <a:pt x="112532" y="15949"/>
                  </a:lnTo>
                  <a:lnTo>
                    <a:pt x="98957" y="6316"/>
                  </a:lnTo>
                  <a:lnTo>
                    <a:pt x="78520" y="0"/>
                  </a:lnTo>
                  <a:lnTo>
                    <a:pt x="71976" y="1230"/>
                  </a:lnTo>
                  <a:lnTo>
                    <a:pt x="52652" y="13074"/>
                  </a:lnTo>
                  <a:lnTo>
                    <a:pt x="25859" y="37133"/>
                  </a:lnTo>
                  <a:lnTo>
                    <a:pt x="21277" y="44307"/>
                  </a:lnTo>
                  <a:lnTo>
                    <a:pt x="20055" y="47701"/>
                  </a:lnTo>
                  <a:lnTo>
                    <a:pt x="23392" y="67648"/>
                  </a:lnTo>
                  <a:lnTo>
                    <a:pt x="27815" y="73845"/>
                  </a:lnTo>
                  <a:lnTo>
                    <a:pt x="41197" y="83554"/>
                  </a:lnTo>
                  <a:lnTo>
                    <a:pt x="66581" y="89913"/>
                  </a:lnTo>
                  <a:lnTo>
                    <a:pt x="110217" y="84699"/>
                  </a:lnTo>
                  <a:lnTo>
                    <a:pt x="150962" y="7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5"/>
            <p:cNvSpPr/>
            <p:nvPr>
              <p:custDataLst>
                <p:tags r:id="rId150"/>
              </p:custDataLst>
            </p:nvPr>
          </p:nvSpPr>
          <p:spPr>
            <a:xfrm>
              <a:off x="2981844" y="3429000"/>
              <a:ext cx="65337" cy="74170"/>
            </a:xfrm>
            <a:custGeom>
              <a:avLst/>
              <a:gdLst/>
              <a:ahLst/>
              <a:cxnLst/>
              <a:rect l="0" t="0" r="0" b="0"/>
              <a:pathLst>
                <a:path w="65337" h="74170">
                  <a:moveTo>
                    <a:pt x="28056" y="0"/>
                  </a:moveTo>
                  <a:lnTo>
                    <a:pt x="28056" y="0"/>
                  </a:lnTo>
                  <a:lnTo>
                    <a:pt x="23000" y="0"/>
                  </a:lnTo>
                  <a:lnTo>
                    <a:pt x="21510" y="1058"/>
                  </a:lnTo>
                  <a:lnTo>
                    <a:pt x="20517" y="2822"/>
                  </a:lnTo>
                  <a:lnTo>
                    <a:pt x="19855" y="5057"/>
                  </a:lnTo>
                  <a:lnTo>
                    <a:pt x="3420" y="33114"/>
                  </a:lnTo>
                  <a:lnTo>
                    <a:pt x="0" y="58623"/>
                  </a:lnTo>
                  <a:lnTo>
                    <a:pt x="2534" y="65919"/>
                  </a:lnTo>
                  <a:lnTo>
                    <a:pt x="4692" y="69346"/>
                  </a:lnTo>
                  <a:lnTo>
                    <a:pt x="8246" y="71631"/>
                  </a:lnTo>
                  <a:lnTo>
                    <a:pt x="17841" y="74169"/>
                  </a:lnTo>
                  <a:lnTo>
                    <a:pt x="40199" y="70542"/>
                  </a:lnTo>
                  <a:lnTo>
                    <a:pt x="56819" y="62764"/>
                  </a:lnTo>
                  <a:lnTo>
                    <a:pt x="59931" y="57718"/>
                  </a:lnTo>
                  <a:lnTo>
                    <a:pt x="65336" y="27983"/>
                  </a:lnTo>
                  <a:lnTo>
                    <a:pt x="63493" y="23947"/>
                  </a:lnTo>
                  <a:lnTo>
                    <a:pt x="55800" y="16640"/>
                  </a:lnTo>
                  <a:lnTo>
                    <a:pt x="48148" y="12687"/>
                  </a:lnTo>
                  <a:lnTo>
                    <a:pt x="280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26"/>
            <p:cNvSpPr/>
            <p:nvPr>
              <p:custDataLst>
                <p:tags r:id="rId151"/>
              </p:custDataLst>
            </p:nvPr>
          </p:nvSpPr>
          <p:spPr>
            <a:xfrm>
              <a:off x="2238375" y="3695700"/>
              <a:ext cx="790576" cy="28425"/>
            </a:xfrm>
            <a:custGeom>
              <a:avLst/>
              <a:gdLst/>
              <a:ahLst/>
              <a:cxnLst/>
              <a:rect l="0" t="0" r="0" b="0"/>
              <a:pathLst>
                <a:path w="790576" h="28425">
                  <a:moveTo>
                    <a:pt x="0" y="9525"/>
                  </a:moveTo>
                  <a:lnTo>
                    <a:pt x="0" y="9525"/>
                  </a:lnTo>
                  <a:lnTo>
                    <a:pt x="5056" y="14582"/>
                  </a:lnTo>
                  <a:lnTo>
                    <a:pt x="23370" y="22782"/>
                  </a:lnTo>
                  <a:lnTo>
                    <a:pt x="55691" y="27431"/>
                  </a:lnTo>
                  <a:lnTo>
                    <a:pt x="88604" y="28067"/>
                  </a:lnTo>
                  <a:lnTo>
                    <a:pt x="133615" y="28424"/>
                  </a:lnTo>
                  <a:lnTo>
                    <a:pt x="178820" y="23474"/>
                  </a:lnTo>
                  <a:lnTo>
                    <a:pt x="225727" y="20360"/>
                  </a:lnTo>
                  <a:lnTo>
                    <a:pt x="260131" y="19633"/>
                  </a:lnTo>
                  <a:lnTo>
                    <a:pt x="296589" y="19309"/>
                  </a:lnTo>
                  <a:lnTo>
                    <a:pt x="333959" y="19165"/>
                  </a:lnTo>
                  <a:lnTo>
                    <a:pt x="374557" y="16279"/>
                  </a:lnTo>
                  <a:lnTo>
                    <a:pt x="417295" y="12527"/>
                  </a:lnTo>
                  <a:lnTo>
                    <a:pt x="460984" y="10859"/>
                  </a:lnTo>
                  <a:lnTo>
                    <a:pt x="502273" y="10118"/>
                  </a:lnTo>
                  <a:lnTo>
                    <a:pt x="541791" y="8730"/>
                  </a:lnTo>
                  <a:lnTo>
                    <a:pt x="580521" y="4586"/>
                  </a:lnTo>
                  <a:lnTo>
                    <a:pt x="616079" y="2038"/>
                  </a:lnTo>
                  <a:lnTo>
                    <a:pt x="663025" y="604"/>
                  </a:lnTo>
                  <a:lnTo>
                    <a:pt x="703747" y="179"/>
                  </a:lnTo>
                  <a:lnTo>
                    <a:pt x="745319" y="35"/>
                  </a:lnTo>
                  <a:lnTo>
                    <a:pt x="790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27"/>
            <p:cNvSpPr/>
            <p:nvPr>
              <p:custDataLst>
                <p:tags r:id="rId152"/>
              </p:custDataLst>
            </p:nvPr>
          </p:nvSpPr>
          <p:spPr>
            <a:xfrm>
              <a:off x="2562225" y="3896314"/>
              <a:ext cx="114301" cy="158737"/>
            </a:xfrm>
            <a:custGeom>
              <a:avLst/>
              <a:gdLst/>
              <a:ahLst/>
              <a:cxnLst/>
              <a:rect l="0" t="0" r="0" b="0"/>
              <a:pathLst>
                <a:path w="114301" h="158737">
                  <a:moveTo>
                    <a:pt x="114300" y="8936"/>
                  </a:moveTo>
                  <a:lnTo>
                    <a:pt x="114300" y="8936"/>
                  </a:lnTo>
                  <a:lnTo>
                    <a:pt x="114300" y="3879"/>
                  </a:lnTo>
                  <a:lnTo>
                    <a:pt x="113242" y="2390"/>
                  </a:lnTo>
                  <a:lnTo>
                    <a:pt x="111478" y="1397"/>
                  </a:lnTo>
                  <a:lnTo>
                    <a:pt x="101117" y="0"/>
                  </a:lnTo>
                  <a:lnTo>
                    <a:pt x="65997" y="547"/>
                  </a:lnTo>
                  <a:lnTo>
                    <a:pt x="51910" y="4502"/>
                  </a:lnTo>
                  <a:lnTo>
                    <a:pt x="22018" y="26252"/>
                  </a:lnTo>
                  <a:lnTo>
                    <a:pt x="17854" y="30006"/>
                  </a:lnTo>
                  <a:lnTo>
                    <a:pt x="13227" y="42642"/>
                  </a:lnTo>
                  <a:lnTo>
                    <a:pt x="12229" y="56725"/>
                  </a:lnTo>
                  <a:lnTo>
                    <a:pt x="15313" y="66512"/>
                  </a:lnTo>
                  <a:lnTo>
                    <a:pt x="33112" y="83028"/>
                  </a:lnTo>
                  <a:lnTo>
                    <a:pt x="77922" y="111953"/>
                  </a:lnTo>
                  <a:lnTo>
                    <a:pt x="87549" y="121044"/>
                  </a:lnTo>
                  <a:lnTo>
                    <a:pt x="90116" y="124949"/>
                  </a:lnTo>
                  <a:lnTo>
                    <a:pt x="89711" y="129670"/>
                  </a:lnTo>
                  <a:lnTo>
                    <a:pt x="80086" y="145368"/>
                  </a:lnTo>
                  <a:lnTo>
                    <a:pt x="73341" y="153534"/>
                  </a:lnTo>
                  <a:lnTo>
                    <a:pt x="58349" y="157868"/>
                  </a:lnTo>
                  <a:lnTo>
                    <a:pt x="39691" y="158736"/>
                  </a:lnTo>
                  <a:lnTo>
                    <a:pt x="3802" y="152932"/>
                  </a:lnTo>
                  <a:lnTo>
                    <a:pt x="419" y="151500"/>
                  </a:lnTo>
                  <a:lnTo>
                    <a:pt x="0" y="14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28"/>
            <p:cNvSpPr/>
            <p:nvPr>
              <p:custDataLst>
                <p:tags r:id="rId153"/>
              </p:custDataLst>
            </p:nvPr>
          </p:nvSpPr>
          <p:spPr>
            <a:xfrm>
              <a:off x="2698808" y="3897753"/>
              <a:ext cx="158693" cy="119871"/>
            </a:xfrm>
            <a:custGeom>
              <a:avLst/>
              <a:gdLst/>
              <a:ahLst/>
              <a:cxnLst/>
              <a:rect l="0" t="0" r="0" b="0"/>
              <a:pathLst>
                <a:path w="158693" h="119871">
                  <a:moveTo>
                    <a:pt x="25342" y="64647"/>
                  </a:moveTo>
                  <a:lnTo>
                    <a:pt x="25342" y="64647"/>
                  </a:lnTo>
                  <a:lnTo>
                    <a:pt x="20286" y="64647"/>
                  </a:lnTo>
                  <a:lnTo>
                    <a:pt x="18796" y="65705"/>
                  </a:lnTo>
                  <a:lnTo>
                    <a:pt x="17803" y="67469"/>
                  </a:lnTo>
                  <a:lnTo>
                    <a:pt x="17141" y="69703"/>
                  </a:lnTo>
                  <a:lnTo>
                    <a:pt x="16700" y="70135"/>
                  </a:lnTo>
                  <a:lnTo>
                    <a:pt x="16406" y="69363"/>
                  </a:lnTo>
                  <a:lnTo>
                    <a:pt x="16209" y="67791"/>
                  </a:lnTo>
                  <a:lnTo>
                    <a:pt x="17137" y="66743"/>
                  </a:lnTo>
                  <a:lnTo>
                    <a:pt x="39691" y="56168"/>
                  </a:lnTo>
                  <a:lnTo>
                    <a:pt x="87305" y="19534"/>
                  </a:lnTo>
                  <a:lnTo>
                    <a:pt x="95214" y="11788"/>
                  </a:lnTo>
                  <a:lnTo>
                    <a:pt x="98730" y="4818"/>
                  </a:lnTo>
                  <a:lnTo>
                    <a:pt x="97551" y="2536"/>
                  </a:lnTo>
                  <a:lnTo>
                    <a:pt x="94648" y="1015"/>
                  </a:lnTo>
                  <a:lnTo>
                    <a:pt x="90596" y="0"/>
                  </a:lnTo>
                  <a:lnTo>
                    <a:pt x="77627" y="4518"/>
                  </a:lnTo>
                  <a:lnTo>
                    <a:pt x="48487" y="24665"/>
                  </a:lnTo>
                  <a:lnTo>
                    <a:pt x="7775" y="63222"/>
                  </a:lnTo>
                  <a:lnTo>
                    <a:pt x="1660" y="74950"/>
                  </a:lnTo>
                  <a:lnTo>
                    <a:pt x="29" y="81041"/>
                  </a:lnTo>
                  <a:lnTo>
                    <a:pt x="0" y="86159"/>
                  </a:lnTo>
                  <a:lnTo>
                    <a:pt x="2790" y="94669"/>
                  </a:lnTo>
                  <a:lnTo>
                    <a:pt x="10311" y="105410"/>
                  </a:lnTo>
                  <a:lnTo>
                    <a:pt x="29355" y="115295"/>
                  </a:lnTo>
                  <a:lnTo>
                    <a:pt x="50050" y="119870"/>
                  </a:lnTo>
                  <a:lnTo>
                    <a:pt x="94657" y="114004"/>
                  </a:lnTo>
                  <a:lnTo>
                    <a:pt x="100127" y="113427"/>
                  </a:lnTo>
                  <a:lnTo>
                    <a:pt x="158692" y="8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9"/>
            <p:cNvSpPr/>
            <p:nvPr>
              <p:custDataLst>
                <p:tags r:id="rId154"/>
              </p:custDataLst>
            </p:nvPr>
          </p:nvSpPr>
          <p:spPr>
            <a:xfrm>
              <a:off x="2647995" y="3735865"/>
              <a:ext cx="114256" cy="83661"/>
            </a:xfrm>
            <a:custGeom>
              <a:avLst/>
              <a:gdLst/>
              <a:ahLst/>
              <a:cxnLst/>
              <a:rect l="0" t="0" r="0" b="0"/>
              <a:pathLst>
                <a:path w="114256" h="83661">
                  <a:moveTo>
                    <a:pt x="19005" y="36035"/>
                  </a:moveTo>
                  <a:lnTo>
                    <a:pt x="19005" y="36035"/>
                  </a:lnTo>
                  <a:lnTo>
                    <a:pt x="19005" y="41092"/>
                  </a:lnTo>
                  <a:lnTo>
                    <a:pt x="16183" y="46396"/>
                  </a:lnTo>
                  <a:lnTo>
                    <a:pt x="5747" y="63481"/>
                  </a:lnTo>
                  <a:lnTo>
                    <a:pt x="463" y="81401"/>
                  </a:lnTo>
                  <a:lnTo>
                    <a:pt x="294" y="81095"/>
                  </a:lnTo>
                  <a:lnTo>
                    <a:pt x="0" y="70204"/>
                  </a:lnTo>
                  <a:lnTo>
                    <a:pt x="13216" y="30385"/>
                  </a:lnTo>
                  <a:lnTo>
                    <a:pt x="22077" y="20119"/>
                  </a:lnTo>
                  <a:lnTo>
                    <a:pt x="43555" y="2581"/>
                  </a:lnTo>
                  <a:lnTo>
                    <a:pt x="50377" y="0"/>
                  </a:lnTo>
                  <a:lnTo>
                    <a:pt x="59760" y="1675"/>
                  </a:lnTo>
                  <a:lnTo>
                    <a:pt x="74119" y="8568"/>
                  </a:lnTo>
                  <a:lnTo>
                    <a:pt x="81600" y="15361"/>
                  </a:lnTo>
                  <a:lnTo>
                    <a:pt x="91762" y="32143"/>
                  </a:lnTo>
                  <a:lnTo>
                    <a:pt x="114255" y="8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39"/>
          <p:cNvGrpSpPr/>
          <p:nvPr/>
        </p:nvGrpSpPr>
        <p:grpSpPr>
          <a:xfrm>
            <a:off x="3524250" y="3629025"/>
            <a:ext cx="142876" cy="104625"/>
            <a:chOff x="3524250" y="3629025"/>
            <a:chExt cx="142876" cy="104625"/>
          </a:xfrm>
        </p:grpSpPr>
        <p:sp>
          <p:nvSpPr>
            <p:cNvPr id="149" name="SMARTInkShape-530"/>
            <p:cNvSpPr/>
            <p:nvPr>
              <p:custDataLst>
                <p:tags r:id="rId144"/>
              </p:custDataLst>
            </p:nvPr>
          </p:nvSpPr>
          <p:spPr>
            <a:xfrm>
              <a:off x="3524250" y="36290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15208" y="1058"/>
                  </a:lnTo>
                  <a:lnTo>
                    <a:pt x="41418" y="7539"/>
                  </a:lnTo>
                  <a:lnTo>
                    <a:pt x="84045" y="10321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31"/>
            <p:cNvSpPr/>
            <p:nvPr>
              <p:custDataLst>
                <p:tags r:id="rId145"/>
              </p:custDataLst>
            </p:nvPr>
          </p:nvSpPr>
          <p:spPr>
            <a:xfrm>
              <a:off x="3545017" y="3714750"/>
              <a:ext cx="122109" cy="18900"/>
            </a:xfrm>
            <a:custGeom>
              <a:avLst/>
              <a:gdLst/>
              <a:ahLst/>
              <a:cxnLst/>
              <a:rect l="0" t="0" r="0" b="0"/>
              <a:pathLst>
                <a:path w="122109" h="18900">
                  <a:moveTo>
                    <a:pt x="17333" y="0"/>
                  </a:moveTo>
                  <a:lnTo>
                    <a:pt x="17333" y="0"/>
                  </a:lnTo>
                  <a:lnTo>
                    <a:pt x="0" y="17333"/>
                  </a:lnTo>
                  <a:lnTo>
                    <a:pt x="38206" y="18899"/>
                  </a:lnTo>
                  <a:lnTo>
                    <a:pt x="1221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41"/>
          <p:cNvGrpSpPr/>
          <p:nvPr/>
        </p:nvGrpSpPr>
        <p:grpSpPr>
          <a:xfrm>
            <a:off x="4305300" y="3186991"/>
            <a:ext cx="133351" cy="494302"/>
            <a:chOff x="4305300" y="3186991"/>
            <a:chExt cx="133351" cy="494302"/>
          </a:xfrm>
        </p:grpSpPr>
        <p:sp>
          <p:nvSpPr>
            <p:cNvPr id="152" name="SMARTInkShape-532"/>
            <p:cNvSpPr/>
            <p:nvPr>
              <p:custDataLst>
                <p:tags r:id="rId142"/>
              </p:custDataLst>
            </p:nvPr>
          </p:nvSpPr>
          <p:spPr>
            <a:xfrm>
              <a:off x="4305300" y="3358355"/>
              <a:ext cx="118119" cy="322938"/>
            </a:xfrm>
            <a:custGeom>
              <a:avLst/>
              <a:gdLst/>
              <a:ahLst/>
              <a:cxnLst/>
              <a:rect l="0" t="0" r="0" b="0"/>
              <a:pathLst>
                <a:path w="118119" h="322938">
                  <a:moveTo>
                    <a:pt x="0" y="89695"/>
                  </a:moveTo>
                  <a:lnTo>
                    <a:pt x="0" y="89695"/>
                  </a:lnTo>
                  <a:lnTo>
                    <a:pt x="2822" y="117460"/>
                  </a:lnTo>
                  <a:lnTo>
                    <a:pt x="8201" y="156210"/>
                  </a:lnTo>
                  <a:lnTo>
                    <a:pt x="9263" y="199926"/>
                  </a:lnTo>
                  <a:lnTo>
                    <a:pt x="9473" y="236784"/>
                  </a:lnTo>
                  <a:lnTo>
                    <a:pt x="9515" y="279146"/>
                  </a:lnTo>
                  <a:lnTo>
                    <a:pt x="17725" y="322083"/>
                  </a:lnTo>
                  <a:lnTo>
                    <a:pt x="18167" y="322937"/>
                  </a:lnTo>
                  <a:lnTo>
                    <a:pt x="18461" y="322448"/>
                  </a:lnTo>
                  <a:lnTo>
                    <a:pt x="18972" y="281879"/>
                  </a:lnTo>
                  <a:lnTo>
                    <a:pt x="19027" y="243770"/>
                  </a:lnTo>
                  <a:lnTo>
                    <a:pt x="19043" y="202609"/>
                  </a:lnTo>
                  <a:lnTo>
                    <a:pt x="21871" y="165308"/>
                  </a:lnTo>
                  <a:lnTo>
                    <a:pt x="28751" y="122622"/>
                  </a:lnTo>
                  <a:lnTo>
                    <a:pt x="35939" y="79658"/>
                  </a:lnTo>
                  <a:lnTo>
                    <a:pt x="45420" y="36319"/>
                  </a:lnTo>
                  <a:lnTo>
                    <a:pt x="55396" y="11653"/>
                  </a:lnTo>
                  <a:lnTo>
                    <a:pt x="62015" y="4563"/>
                  </a:lnTo>
                  <a:lnTo>
                    <a:pt x="66744" y="1190"/>
                  </a:lnTo>
                  <a:lnTo>
                    <a:pt x="72013" y="0"/>
                  </a:lnTo>
                  <a:lnTo>
                    <a:pt x="83511" y="1500"/>
                  </a:lnTo>
                  <a:lnTo>
                    <a:pt x="92855" y="8517"/>
                  </a:lnTo>
                  <a:lnTo>
                    <a:pt x="100535" y="19749"/>
                  </a:lnTo>
                  <a:lnTo>
                    <a:pt x="117334" y="61944"/>
                  </a:lnTo>
                  <a:lnTo>
                    <a:pt x="118118" y="80536"/>
                  </a:lnTo>
                  <a:lnTo>
                    <a:pt x="112686" y="114751"/>
                  </a:lnTo>
                  <a:lnTo>
                    <a:pt x="99240" y="136983"/>
                  </a:lnTo>
                  <a:lnTo>
                    <a:pt x="87852" y="147048"/>
                  </a:lnTo>
                  <a:lnTo>
                    <a:pt x="57805" y="161075"/>
                  </a:lnTo>
                  <a:lnTo>
                    <a:pt x="47563" y="163753"/>
                  </a:lnTo>
                  <a:lnTo>
                    <a:pt x="43350" y="162350"/>
                  </a:lnTo>
                  <a:lnTo>
                    <a:pt x="19050" y="13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33"/>
            <p:cNvSpPr/>
            <p:nvPr>
              <p:custDataLst>
                <p:tags r:id="rId143"/>
              </p:custDataLst>
            </p:nvPr>
          </p:nvSpPr>
          <p:spPr>
            <a:xfrm>
              <a:off x="4338206" y="3186991"/>
              <a:ext cx="100445" cy="99135"/>
            </a:xfrm>
            <a:custGeom>
              <a:avLst/>
              <a:gdLst/>
              <a:ahLst/>
              <a:cxnLst/>
              <a:rect l="0" t="0" r="0" b="0"/>
              <a:pathLst>
                <a:path w="100445" h="99135">
                  <a:moveTo>
                    <a:pt x="43294" y="3884"/>
                  </a:moveTo>
                  <a:lnTo>
                    <a:pt x="43294" y="3884"/>
                  </a:lnTo>
                  <a:lnTo>
                    <a:pt x="30037" y="3884"/>
                  </a:lnTo>
                  <a:lnTo>
                    <a:pt x="27047" y="7059"/>
                  </a:lnTo>
                  <a:lnTo>
                    <a:pt x="18842" y="24580"/>
                  </a:lnTo>
                  <a:lnTo>
                    <a:pt x="6679" y="62701"/>
                  </a:lnTo>
                  <a:lnTo>
                    <a:pt x="5126" y="65321"/>
                  </a:lnTo>
                  <a:lnTo>
                    <a:pt x="3032" y="67067"/>
                  </a:lnTo>
                  <a:lnTo>
                    <a:pt x="578" y="68231"/>
                  </a:lnTo>
                  <a:lnTo>
                    <a:pt x="0" y="66890"/>
                  </a:lnTo>
                  <a:lnTo>
                    <a:pt x="6715" y="37929"/>
                  </a:lnTo>
                  <a:lnTo>
                    <a:pt x="36693" y="1232"/>
                  </a:lnTo>
                  <a:lnTo>
                    <a:pt x="39952" y="0"/>
                  </a:lnTo>
                  <a:lnTo>
                    <a:pt x="43182" y="236"/>
                  </a:lnTo>
                  <a:lnTo>
                    <a:pt x="46395" y="1452"/>
                  </a:lnTo>
                  <a:lnTo>
                    <a:pt x="61028" y="13276"/>
                  </a:lnTo>
                  <a:lnTo>
                    <a:pt x="73713" y="30185"/>
                  </a:lnTo>
                  <a:lnTo>
                    <a:pt x="96133" y="75883"/>
                  </a:lnTo>
                  <a:lnTo>
                    <a:pt x="100444" y="9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42"/>
          <p:cNvGrpSpPr/>
          <p:nvPr/>
        </p:nvGrpSpPr>
        <p:grpSpPr>
          <a:xfrm>
            <a:off x="4668967" y="3358717"/>
            <a:ext cx="655219" cy="311217"/>
            <a:chOff x="4668967" y="3358717"/>
            <a:chExt cx="655219" cy="311217"/>
          </a:xfrm>
        </p:grpSpPr>
        <p:sp>
          <p:nvSpPr>
            <p:cNvPr id="155" name="SMARTInkShape-534"/>
            <p:cNvSpPr/>
            <p:nvPr>
              <p:custDataLst>
                <p:tags r:id="rId139"/>
              </p:custDataLst>
            </p:nvPr>
          </p:nvSpPr>
          <p:spPr>
            <a:xfrm>
              <a:off x="4668967" y="3457575"/>
              <a:ext cx="188784" cy="9526"/>
            </a:xfrm>
            <a:custGeom>
              <a:avLst/>
              <a:gdLst/>
              <a:ahLst/>
              <a:cxnLst/>
              <a:rect l="0" t="0" r="0" b="0"/>
              <a:pathLst>
                <a:path w="188784" h="9526">
                  <a:moveTo>
                    <a:pt x="17333" y="9525"/>
                  </a:moveTo>
                  <a:lnTo>
                    <a:pt x="17333" y="9525"/>
                  </a:lnTo>
                  <a:lnTo>
                    <a:pt x="0" y="9525"/>
                  </a:lnTo>
                  <a:lnTo>
                    <a:pt x="37973" y="8467"/>
                  </a:lnTo>
                  <a:lnTo>
                    <a:pt x="81212" y="1324"/>
                  </a:lnTo>
                  <a:lnTo>
                    <a:pt x="121556" y="262"/>
                  </a:lnTo>
                  <a:lnTo>
                    <a:pt x="164604" y="34"/>
                  </a:lnTo>
                  <a:lnTo>
                    <a:pt x="188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35"/>
            <p:cNvSpPr/>
            <p:nvPr>
              <p:custDataLst>
                <p:tags r:id="rId140"/>
              </p:custDataLst>
            </p:nvPr>
          </p:nvSpPr>
          <p:spPr>
            <a:xfrm>
              <a:off x="5114925" y="3358717"/>
              <a:ext cx="111881" cy="311217"/>
            </a:xfrm>
            <a:custGeom>
              <a:avLst/>
              <a:gdLst/>
              <a:ahLst/>
              <a:cxnLst/>
              <a:rect l="0" t="0" r="0" b="0"/>
              <a:pathLst>
                <a:path w="111881" h="311217">
                  <a:moveTo>
                    <a:pt x="9525" y="70283"/>
                  </a:moveTo>
                  <a:lnTo>
                    <a:pt x="9525" y="70283"/>
                  </a:lnTo>
                  <a:lnTo>
                    <a:pt x="1324" y="62082"/>
                  </a:lnTo>
                  <a:lnTo>
                    <a:pt x="883" y="62699"/>
                  </a:lnTo>
                  <a:lnTo>
                    <a:pt x="34" y="104641"/>
                  </a:lnTo>
                  <a:lnTo>
                    <a:pt x="5" y="151961"/>
                  </a:lnTo>
                  <a:lnTo>
                    <a:pt x="0" y="190722"/>
                  </a:lnTo>
                  <a:lnTo>
                    <a:pt x="0" y="233748"/>
                  </a:lnTo>
                  <a:lnTo>
                    <a:pt x="2822" y="261239"/>
                  </a:lnTo>
                  <a:lnTo>
                    <a:pt x="8937" y="304790"/>
                  </a:lnTo>
                  <a:lnTo>
                    <a:pt x="9263" y="311033"/>
                  </a:lnTo>
                  <a:lnTo>
                    <a:pt x="9350" y="311216"/>
                  </a:lnTo>
                  <a:lnTo>
                    <a:pt x="9515" y="268800"/>
                  </a:lnTo>
                  <a:lnTo>
                    <a:pt x="9522" y="231173"/>
                  </a:lnTo>
                  <a:lnTo>
                    <a:pt x="9525" y="191567"/>
                  </a:lnTo>
                  <a:lnTo>
                    <a:pt x="9525" y="153021"/>
                  </a:lnTo>
                  <a:lnTo>
                    <a:pt x="10583" y="115162"/>
                  </a:lnTo>
                  <a:lnTo>
                    <a:pt x="17726" y="71973"/>
                  </a:lnTo>
                  <a:lnTo>
                    <a:pt x="32191" y="30171"/>
                  </a:lnTo>
                  <a:lnTo>
                    <a:pt x="41118" y="17883"/>
                  </a:lnTo>
                  <a:lnTo>
                    <a:pt x="64096" y="1371"/>
                  </a:lnTo>
                  <a:lnTo>
                    <a:pt x="70247" y="0"/>
                  </a:lnTo>
                  <a:lnTo>
                    <a:pt x="82726" y="1299"/>
                  </a:lnTo>
                  <a:lnTo>
                    <a:pt x="92506" y="5404"/>
                  </a:lnTo>
                  <a:lnTo>
                    <a:pt x="96596" y="7980"/>
                  </a:lnTo>
                  <a:lnTo>
                    <a:pt x="103961" y="19310"/>
                  </a:lnTo>
                  <a:lnTo>
                    <a:pt x="109705" y="34928"/>
                  </a:lnTo>
                  <a:lnTo>
                    <a:pt x="111880" y="60513"/>
                  </a:lnTo>
                  <a:lnTo>
                    <a:pt x="108638" y="75113"/>
                  </a:lnTo>
                  <a:lnTo>
                    <a:pt x="95807" y="95232"/>
                  </a:lnTo>
                  <a:lnTo>
                    <a:pt x="87383" y="102538"/>
                  </a:lnTo>
                  <a:lnTo>
                    <a:pt x="62463" y="114159"/>
                  </a:lnTo>
                  <a:lnTo>
                    <a:pt x="45202" y="117856"/>
                  </a:lnTo>
                  <a:lnTo>
                    <a:pt x="31854" y="124125"/>
                  </a:lnTo>
                  <a:lnTo>
                    <a:pt x="9525" y="12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36"/>
            <p:cNvSpPr/>
            <p:nvPr>
              <p:custDataLst>
                <p:tags r:id="rId141"/>
              </p:custDataLst>
            </p:nvPr>
          </p:nvSpPr>
          <p:spPr>
            <a:xfrm>
              <a:off x="5268803" y="3505200"/>
              <a:ext cx="55383" cy="75599"/>
            </a:xfrm>
            <a:custGeom>
              <a:avLst/>
              <a:gdLst/>
              <a:ahLst/>
              <a:cxnLst/>
              <a:rect l="0" t="0" r="0" b="0"/>
              <a:pathLst>
                <a:path w="55383" h="75599">
                  <a:moveTo>
                    <a:pt x="36622" y="19050"/>
                  </a:moveTo>
                  <a:lnTo>
                    <a:pt x="36622" y="19050"/>
                  </a:lnTo>
                  <a:lnTo>
                    <a:pt x="36622" y="13993"/>
                  </a:lnTo>
                  <a:lnTo>
                    <a:pt x="33800" y="8689"/>
                  </a:lnTo>
                  <a:lnTo>
                    <a:pt x="28421" y="1717"/>
                  </a:lnTo>
                  <a:lnTo>
                    <a:pt x="26921" y="2203"/>
                  </a:lnTo>
                  <a:lnTo>
                    <a:pt x="13956" y="13408"/>
                  </a:lnTo>
                  <a:lnTo>
                    <a:pt x="10673" y="22187"/>
                  </a:lnTo>
                  <a:lnTo>
                    <a:pt x="6003" y="39029"/>
                  </a:lnTo>
                  <a:lnTo>
                    <a:pt x="0" y="58627"/>
                  </a:lnTo>
                  <a:lnTo>
                    <a:pt x="565" y="62368"/>
                  </a:lnTo>
                  <a:lnTo>
                    <a:pt x="4016" y="69347"/>
                  </a:lnTo>
                  <a:lnTo>
                    <a:pt x="7476" y="71631"/>
                  </a:lnTo>
                  <a:lnTo>
                    <a:pt x="25416" y="75297"/>
                  </a:lnTo>
                  <a:lnTo>
                    <a:pt x="29152" y="75598"/>
                  </a:lnTo>
                  <a:lnTo>
                    <a:pt x="38946" y="70288"/>
                  </a:lnTo>
                  <a:lnTo>
                    <a:pt x="48238" y="61931"/>
                  </a:lnTo>
                  <a:lnTo>
                    <a:pt x="52368" y="54689"/>
                  </a:lnTo>
                  <a:lnTo>
                    <a:pt x="55382" y="18585"/>
                  </a:lnTo>
                  <a:lnTo>
                    <a:pt x="53362" y="14507"/>
                  </a:lnTo>
                  <a:lnTo>
                    <a:pt x="36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537"/>
          <p:cNvSpPr/>
          <p:nvPr>
            <p:custDataLst>
              <p:tags r:id="rId5"/>
            </p:custDataLst>
          </p:nvPr>
        </p:nvSpPr>
        <p:spPr>
          <a:xfrm>
            <a:off x="4203941" y="3905250"/>
            <a:ext cx="1093580" cy="17729"/>
          </a:xfrm>
          <a:custGeom>
            <a:avLst/>
            <a:gdLst/>
            <a:ahLst/>
            <a:cxnLst/>
            <a:rect l="0" t="0" r="0" b="0"/>
            <a:pathLst>
              <a:path w="1093580" h="17729">
                <a:moveTo>
                  <a:pt x="6109" y="0"/>
                </a:moveTo>
                <a:lnTo>
                  <a:pt x="6109" y="0"/>
                </a:lnTo>
                <a:lnTo>
                  <a:pt x="1052" y="5057"/>
                </a:lnTo>
                <a:lnTo>
                  <a:pt x="621" y="6546"/>
                </a:lnTo>
                <a:lnTo>
                  <a:pt x="1392" y="7539"/>
                </a:lnTo>
                <a:lnTo>
                  <a:pt x="2965" y="8201"/>
                </a:lnTo>
                <a:lnTo>
                  <a:pt x="2954" y="8642"/>
                </a:lnTo>
                <a:lnTo>
                  <a:pt x="121" y="9132"/>
                </a:lnTo>
                <a:lnTo>
                  <a:pt x="0" y="9263"/>
                </a:lnTo>
                <a:lnTo>
                  <a:pt x="2688" y="9408"/>
                </a:lnTo>
                <a:lnTo>
                  <a:pt x="7411" y="12295"/>
                </a:lnTo>
                <a:lnTo>
                  <a:pt x="10152" y="14547"/>
                </a:lnTo>
                <a:lnTo>
                  <a:pt x="29179" y="17716"/>
                </a:lnTo>
                <a:lnTo>
                  <a:pt x="71658" y="17728"/>
                </a:lnTo>
                <a:lnTo>
                  <a:pt x="111491" y="12426"/>
                </a:lnTo>
                <a:lnTo>
                  <a:pt x="148548" y="10814"/>
                </a:lnTo>
                <a:lnTo>
                  <a:pt x="184068" y="7276"/>
                </a:lnTo>
                <a:lnTo>
                  <a:pt x="217493" y="3234"/>
                </a:lnTo>
                <a:lnTo>
                  <a:pt x="249988" y="1438"/>
                </a:lnTo>
                <a:lnTo>
                  <a:pt x="282069" y="639"/>
                </a:lnTo>
                <a:lnTo>
                  <a:pt x="315025" y="284"/>
                </a:lnTo>
                <a:lnTo>
                  <a:pt x="350838" y="126"/>
                </a:lnTo>
                <a:lnTo>
                  <a:pt x="390744" y="56"/>
                </a:lnTo>
                <a:lnTo>
                  <a:pt x="433175" y="25"/>
                </a:lnTo>
                <a:lnTo>
                  <a:pt x="476727" y="11"/>
                </a:lnTo>
                <a:lnTo>
                  <a:pt x="520778" y="5"/>
                </a:lnTo>
                <a:lnTo>
                  <a:pt x="565050" y="2"/>
                </a:lnTo>
                <a:lnTo>
                  <a:pt x="609422" y="1"/>
                </a:lnTo>
                <a:lnTo>
                  <a:pt x="651015" y="0"/>
                </a:lnTo>
                <a:lnTo>
                  <a:pt x="691725" y="0"/>
                </a:lnTo>
                <a:lnTo>
                  <a:pt x="734513" y="0"/>
                </a:lnTo>
                <a:lnTo>
                  <a:pt x="775403" y="0"/>
                </a:lnTo>
                <a:lnTo>
                  <a:pt x="813684" y="0"/>
                </a:lnTo>
                <a:lnTo>
                  <a:pt x="848337" y="0"/>
                </a:lnTo>
                <a:lnTo>
                  <a:pt x="881377" y="0"/>
                </a:lnTo>
                <a:lnTo>
                  <a:pt x="926907" y="0"/>
                </a:lnTo>
                <a:lnTo>
                  <a:pt x="967207" y="0"/>
                </a:lnTo>
                <a:lnTo>
                  <a:pt x="1008782" y="0"/>
                </a:lnTo>
                <a:lnTo>
                  <a:pt x="1055068" y="0"/>
                </a:lnTo>
                <a:lnTo>
                  <a:pt x="1093579" y="0"/>
                </a:lnTo>
                <a:lnTo>
                  <a:pt x="1083502" y="1058"/>
                </a:lnTo>
                <a:lnTo>
                  <a:pt x="1053859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144"/>
          <p:cNvGrpSpPr/>
          <p:nvPr/>
        </p:nvGrpSpPr>
        <p:grpSpPr>
          <a:xfrm>
            <a:off x="4231012" y="4001336"/>
            <a:ext cx="417189" cy="370640"/>
            <a:chOff x="4231012" y="4001336"/>
            <a:chExt cx="417189" cy="370640"/>
          </a:xfrm>
        </p:grpSpPr>
        <p:sp>
          <p:nvSpPr>
            <p:cNvPr id="160" name="SMARTInkShape-538"/>
            <p:cNvSpPr/>
            <p:nvPr>
              <p:custDataLst>
                <p:tags r:id="rId135"/>
              </p:custDataLst>
            </p:nvPr>
          </p:nvSpPr>
          <p:spPr>
            <a:xfrm>
              <a:off x="4231012" y="4192475"/>
              <a:ext cx="63952" cy="158015"/>
            </a:xfrm>
            <a:custGeom>
              <a:avLst/>
              <a:gdLst/>
              <a:ahLst/>
              <a:cxnLst/>
              <a:rect l="0" t="0" r="0" b="0"/>
              <a:pathLst>
                <a:path w="63952" h="158015">
                  <a:moveTo>
                    <a:pt x="55238" y="27100"/>
                  </a:moveTo>
                  <a:lnTo>
                    <a:pt x="55238" y="27100"/>
                  </a:lnTo>
                  <a:lnTo>
                    <a:pt x="55238" y="9767"/>
                  </a:lnTo>
                  <a:lnTo>
                    <a:pt x="50181" y="3502"/>
                  </a:lnTo>
                  <a:lnTo>
                    <a:pt x="42055" y="737"/>
                  </a:lnTo>
                  <a:lnTo>
                    <a:pt x="36924" y="0"/>
                  </a:lnTo>
                  <a:lnTo>
                    <a:pt x="28401" y="2002"/>
                  </a:lnTo>
                  <a:lnTo>
                    <a:pt x="14306" y="11912"/>
                  </a:lnTo>
                  <a:lnTo>
                    <a:pt x="4540" y="20953"/>
                  </a:lnTo>
                  <a:lnTo>
                    <a:pt x="956" y="27190"/>
                  </a:lnTo>
                  <a:lnTo>
                    <a:pt x="0" y="30335"/>
                  </a:lnTo>
                  <a:lnTo>
                    <a:pt x="420" y="33490"/>
                  </a:lnTo>
                  <a:lnTo>
                    <a:pt x="5011" y="44045"/>
                  </a:lnTo>
                  <a:lnTo>
                    <a:pt x="6457" y="54387"/>
                  </a:lnTo>
                  <a:lnTo>
                    <a:pt x="8959" y="59049"/>
                  </a:lnTo>
                  <a:lnTo>
                    <a:pt x="31005" y="76959"/>
                  </a:lnTo>
                  <a:lnTo>
                    <a:pt x="45527" y="88418"/>
                  </a:lnTo>
                  <a:lnTo>
                    <a:pt x="55508" y="100566"/>
                  </a:lnTo>
                  <a:lnTo>
                    <a:pt x="60650" y="113021"/>
                  </a:lnTo>
                  <a:lnTo>
                    <a:pt x="63951" y="138264"/>
                  </a:lnTo>
                  <a:lnTo>
                    <a:pt x="61580" y="148120"/>
                  </a:lnTo>
                  <a:lnTo>
                    <a:pt x="59466" y="152230"/>
                  </a:lnTo>
                  <a:lnTo>
                    <a:pt x="55940" y="154970"/>
                  </a:lnTo>
                  <a:lnTo>
                    <a:pt x="46378" y="158014"/>
                  </a:lnTo>
                  <a:lnTo>
                    <a:pt x="41923" y="157768"/>
                  </a:lnTo>
                  <a:lnTo>
                    <a:pt x="34151" y="154672"/>
                  </a:lnTo>
                  <a:lnTo>
                    <a:pt x="23825" y="146979"/>
                  </a:lnTo>
                  <a:lnTo>
                    <a:pt x="20110" y="135413"/>
                  </a:lnTo>
                  <a:lnTo>
                    <a:pt x="19517" y="121805"/>
                  </a:lnTo>
                  <a:lnTo>
                    <a:pt x="26663" y="10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39"/>
            <p:cNvSpPr/>
            <p:nvPr>
              <p:custDataLst>
                <p:tags r:id="rId136"/>
              </p:custDataLst>
            </p:nvPr>
          </p:nvSpPr>
          <p:spPr>
            <a:xfrm>
              <a:off x="4327618" y="4215332"/>
              <a:ext cx="91983" cy="93829"/>
            </a:xfrm>
            <a:custGeom>
              <a:avLst/>
              <a:gdLst/>
              <a:ahLst/>
              <a:cxnLst/>
              <a:rect l="0" t="0" r="0" b="0"/>
              <a:pathLst>
                <a:path w="91983" h="93829">
                  <a:moveTo>
                    <a:pt x="25307" y="42343"/>
                  </a:moveTo>
                  <a:lnTo>
                    <a:pt x="25307" y="42343"/>
                  </a:lnTo>
                  <a:lnTo>
                    <a:pt x="30364" y="42343"/>
                  </a:lnTo>
                  <a:lnTo>
                    <a:pt x="35668" y="39521"/>
                  </a:lnTo>
                  <a:lnTo>
                    <a:pt x="47697" y="29086"/>
                  </a:lnTo>
                  <a:lnTo>
                    <a:pt x="51133" y="23045"/>
                  </a:lnTo>
                  <a:lnTo>
                    <a:pt x="53718" y="16833"/>
                  </a:lnTo>
                  <a:lnTo>
                    <a:pt x="58395" y="10544"/>
                  </a:lnTo>
                  <a:lnTo>
                    <a:pt x="59007" y="7385"/>
                  </a:lnTo>
                  <a:lnTo>
                    <a:pt x="58357" y="4221"/>
                  </a:lnTo>
                  <a:lnTo>
                    <a:pt x="56866" y="1054"/>
                  </a:lnTo>
                  <a:lnTo>
                    <a:pt x="54813" y="0"/>
                  </a:lnTo>
                  <a:lnTo>
                    <a:pt x="52386" y="356"/>
                  </a:lnTo>
                  <a:lnTo>
                    <a:pt x="49710" y="1652"/>
                  </a:lnTo>
                  <a:lnTo>
                    <a:pt x="35830" y="3475"/>
                  </a:lnTo>
                  <a:lnTo>
                    <a:pt x="31264" y="5848"/>
                  </a:lnTo>
                  <a:lnTo>
                    <a:pt x="7917" y="30691"/>
                  </a:lnTo>
                  <a:lnTo>
                    <a:pt x="1703" y="42808"/>
                  </a:lnTo>
                  <a:lnTo>
                    <a:pt x="46" y="49003"/>
                  </a:lnTo>
                  <a:lnTo>
                    <a:pt x="0" y="54192"/>
                  </a:lnTo>
                  <a:lnTo>
                    <a:pt x="2771" y="62779"/>
                  </a:lnTo>
                  <a:lnTo>
                    <a:pt x="10280" y="73562"/>
                  </a:lnTo>
                  <a:lnTo>
                    <a:pt x="44959" y="93096"/>
                  </a:lnTo>
                  <a:lnTo>
                    <a:pt x="58383" y="93828"/>
                  </a:lnTo>
                  <a:lnTo>
                    <a:pt x="91982" y="80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40"/>
            <p:cNvSpPr/>
            <p:nvPr>
              <p:custDataLst>
                <p:tags r:id="rId137"/>
              </p:custDataLst>
            </p:nvPr>
          </p:nvSpPr>
          <p:spPr>
            <a:xfrm>
              <a:off x="4248304" y="4001336"/>
              <a:ext cx="114147" cy="94217"/>
            </a:xfrm>
            <a:custGeom>
              <a:avLst/>
              <a:gdLst/>
              <a:ahLst/>
              <a:cxnLst/>
              <a:rect l="0" t="0" r="0" b="0"/>
              <a:pathLst>
                <a:path w="114147" h="94217">
                  <a:moveTo>
                    <a:pt x="28421" y="56314"/>
                  </a:moveTo>
                  <a:lnTo>
                    <a:pt x="28421" y="56314"/>
                  </a:lnTo>
                  <a:lnTo>
                    <a:pt x="28421" y="47182"/>
                  </a:lnTo>
                  <a:lnTo>
                    <a:pt x="23364" y="51962"/>
                  </a:lnTo>
                  <a:lnTo>
                    <a:pt x="20882" y="57202"/>
                  </a:lnTo>
                  <a:lnTo>
                    <a:pt x="14232" y="74246"/>
                  </a:lnTo>
                  <a:lnTo>
                    <a:pt x="0" y="94216"/>
                  </a:lnTo>
                  <a:lnTo>
                    <a:pt x="22240" y="49628"/>
                  </a:lnTo>
                  <a:lnTo>
                    <a:pt x="49337" y="8690"/>
                  </a:lnTo>
                  <a:lnTo>
                    <a:pt x="59237" y="3398"/>
                  </a:lnTo>
                  <a:lnTo>
                    <a:pt x="77782" y="0"/>
                  </a:lnTo>
                  <a:lnTo>
                    <a:pt x="80379" y="1838"/>
                  </a:lnTo>
                  <a:lnTo>
                    <a:pt x="98626" y="47111"/>
                  </a:lnTo>
                  <a:lnTo>
                    <a:pt x="109982" y="68646"/>
                  </a:lnTo>
                  <a:lnTo>
                    <a:pt x="114146" y="8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1"/>
            <p:cNvSpPr/>
            <p:nvPr>
              <p:custDataLst>
                <p:tags r:id="rId138"/>
              </p:custDataLst>
            </p:nvPr>
          </p:nvSpPr>
          <p:spPr>
            <a:xfrm>
              <a:off x="4539462" y="4059110"/>
              <a:ext cx="108739" cy="312866"/>
            </a:xfrm>
            <a:custGeom>
              <a:avLst/>
              <a:gdLst/>
              <a:ahLst/>
              <a:cxnLst/>
              <a:rect l="0" t="0" r="0" b="0"/>
              <a:pathLst>
                <a:path w="108739" h="312866">
                  <a:moveTo>
                    <a:pt x="89688" y="36640"/>
                  </a:moveTo>
                  <a:lnTo>
                    <a:pt x="89688" y="36640"/>
                  </a:lnTo>
                  <a:lnTo>
                    <a:pt x="89688" y="26527"/>
                  </a:lnTo>
                  <a:lnTo>
                    <a:pt x="90746" y="23548"/>
                  </a:lnTo>
                  <a:lnTo>
                    <a:pt x="92510" y="21562"/>
                  </a:lnTo>
                  <a:lnTo>
                    <a:pt x="94745" y="20238"/>
                  </a:lnTo>
                  <a:lnTo>
                    <a:pt x="96234" y="18297"/>
                  </a:lnTo>
                  <a:lnTo>
                    <a:pt x="97889" y="13318"/>
                  </a:lnTo>
                  <a:lnTo>
                    <a:pt x="99389" y="11567"/>
                  </a:lnTo>
                  <a:lnTo>
                    <a:pt x="103877" y="9621"/>
                  </a:lnTo>
                  <a:lnTo>
                    <a:pt x="105498" y="8044"/>
                  </a:lnTo>
                  <a:lnTo>
                    <a:pt x="107298" y="3470"/>
                  </a:lnTo>
                  <a:lnTo>
                    <a:pt x="105661" y="1826"/>
                  </a:lnTo>
                  <a:lnTo>
                    <a:pt x="98199" y="0"/>
                  </a:lnTo>
                  <a:lnTo>
                    <a:pt x="95362" y="572"/>
                  </a:lnTo>
                  <a:lnTo>
                    <a:pt x="93471" y="2011"/>
                  </a:lnTo>
                  <a:lnTo>
                    <a:pt x="58400" y="46868"/>
                  </a:lnTo>
                  <a:lnTo>
                    <a:pt x="42781" y="79896"/>
                  </a:lnTo>
                  <a:lnTo>
                    <a:pt x="34974" y="100315"/>
                  </a:lnTo>
                  <a:lnTo>
                    <a:pt x="15537" y="139137"/>
                  </a:lnTo>
                  <a:lnTo>
                    <a:pt x="4570" y="178840"/>
                  </a:lnTo>
                  <a:lnTo>
                    <a:pt x="0" y="203557"/>
                  </a:lnTo>
                  <a:lnTo>
                    <a:pt x="4535" y="250692"/>
                  </a:lnTo>
                  <a:lnTo>
                    <a:pt x="17050" y="277850"/>
                  </a:lnTo>
                  <a:lnTo>
                    <a:pt x="22213" y="286346"/>
                  </a:lnTo>
                  <a:lnTo>
                    <a:pt x="39238" y="298610"/>
                  </a:lnTo>
                  <a:lnTo>
                    <a:pt x="69801" y="308641"/>
                  </a:lnTo>
                  <a:lnTo>
                    <a:pt x="108738" y="31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45"/>
          <p:cNvGrpSpPr/>
          <p:nvPr/>
        </p:nvGrpSpPr>
        <p:grpSpPr>
          <a:xfrm>
            <a:off x="4791075" y="4038600"/>
            <a:ext cx="223555" cy="481656"/>
            <a:chOff x="4791075" y="4038600"/>
            <a:chExt cx="223555" cy="481656"/>
          </a:xfrm>
        </p:grpSpPr>
        <p:sp>
          <p:nvSpPr>
            <p:cNvPr id="165" name="SMARTInkShape-542"/>
            <p:cNvSpPr/>
            <p:nvPr>
              <p:custDataLst>
                <p:tags r:id="rId132"/>
              </p:custDataLst>
            </p:nvPr>
          </p:nvSpPr>
          <p:spPr>
            <a:xfrm>
              <a:off x="4791075" y="4204110"/>
              <a:ext cx="92934" cy="316146"/>
            </a:xfrm>
            <a:custGeom>
              <a:avLst/>
              <a:gdLst/>
              <a:ahLst/>
              <a:cxnLst/>
              <a:rect l="0" t="0" r="0" b="0"/>
              <a:pathLst>
                <a:path w="92934" h="316146">
                  <a:moveTo>
                    <a:pt x="9525" y="24990"/>
                  </a:moveTo>
                  <a:lnTo>
                    <a:pt x="9525" y="24990"/>
                  </a:lnTo>
                  <a:lnTo>
                    <a:pt x="9525" y="70750"/>
                  </a:lnTo>
                  <a:lnTo>
                    <a:pt x="9525" y="111405"/>
                  </a:lnTo>
                  <a:lnTo>
                    <a:pt x="9525" y="147843"/>
                  </a:lnTo>
                  <a:lnTo>
                    <a:pt x="9525" y="188509"/>
                  </a:lnTo>
                  <a:lnTo>
                    <a:pt x="9525" y="228466"/>
                  </a:lnTo>
                  <a:lnTo>
                    <a:pt x="9525" y="276079"/>
                  </a:lnTo>
                  <a:lnTo>
                    <a:pt x="9525" y="316145"/>
                  </a:lnTo>
                  <a:lnTo>
                    <a:pt x="8467" y="276751"/>
                  </a:lnTo>
                  <a:lnTo>
                    <a:pt x="2979" y="232230"/>
                  </a:lnTo>
                  <a:lnTo>
                    <a:pt x="883" y="192346"/>
                  </a:lnTo>
                  <a:lnTo>
                    <a:pt x="262" y="157833"/>
                  </a:lnTo>
                  <a:lnTo>
                    <a:pt x="1136" y="117149"/>
                  </a:lnTo>
                  <a:lnTo>
                    <a:pt x="6569" y="81930"/>
                  </a:lnTo>
                  <a:lnTo>
                    <a:pt x="11763" y="34983"/>
                  </a:lnTo>
                  <a:lnTo>
                    <a:pt x="17928" y="22023"/>
                  </a:lnTo>
                  <a:lnTo>
                    <a:pt x="27724" y="9207"/>
                  </a:lnTo>
                  <a:lnTo>
                    <a:pt x="39132" y="2100"/>
                  </a:lnTo>
                  <a:lnTo>
                    <a:pt x="45138" y="205"/>
                  </a:lnTo>
                  <a:lnTo>
                    <a:pt x="50200" y="0"/>
                  </a:lnTo>
                  <a:lnTo>
                    <a:pt x="58648" y="2594"/>
                  </a:lnTo>
                  <a:lnTo>
                    <a:pt x="74410" y="15062"/>
                  </a:lnTo>
                  <a:lnTo>
                    <a:pt x="87429" y="32161"/>
                  </a:lnTo>
                  <a:lnTo>
                    <a:pt x="92933" y="60746"/>
                  </a:lnTo>
                  <a:lnTo>
                    <a:pt x="89507" y="85914"/>
                  </a:lnTo>
                  <a:lnTo>
                    <a:pt x="76732" y="106777"/>
                  </a:lnTo>
                  <a:lnTo>
                    <a:pt x="59542" y="121307"/>
                  </a:lnTo>
                  <a:lnTo>
                    <a:pt x="52395" y="123068"/>
                  </a:lnTo>
                  <a:lnTo>
                    <a:pt x="35987" y="122203"/>
                  </a:lnTo>
                  <a:lnTo>
                    <a:pt x="30341" y="120490"/>
                  </a:lnTo>
                  <a:lnTo>
                    <a:pt x="26577" y="118290"/>
                  </a:lnTo>
                  <a:lnTo>
                    <a:pt x="20279" y="113023"/>
                  </a:lnTo>
                  <a:lnTo>
                    <a:pt x="0" y="101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43"/>
            <p:cNvSpPr/>
            <p:nvPr>
              <p:custDataLst>
                <p:tags r:id="rId133"/>
              </p:custDataLst>
            </p:nvPr>
          </p:nvSpPr>
          <p:spPr>
            <a:xfrm>
              <a:off x="4800648" y="4039924"/>
              <a:ext cx="85678" cy="93927"/>
            </a:xfrm>
            <a:custGeom>
              <a:avLst/>
              <a:gdLst/>
              <a:ahLst/>
              <a:cxnLst/>
              <a:rect l="0" t="0" r="0" b="0"/>
              <a:pathLst>
                <a:path w="85678" h="93927">
                  <a:moveTo>
                    <a:pt x="28527" y="8201"/>
                  </a:moveTo>
                  <a:lnTo>
                    <a:pt x="28527" y="8201"/>
                  </a:lnTo>
                  <a:lnTo>
                    <a:pt x="28527" y="0"/>
                  </a:lnTo>
                  <a:lnTo>
                    <a:pt x="28527" y="4125"/>
                  </a:lnTo>
                  <a:lnTo>
                    <a:pt x="23470" y="17106"/>
                  </a:lnTo>
                  <a:lnTo>
                    <a:pt x="4075" y="55996"/>
                  </a:lnTo>
                  <a:lnTo>
                    <a:pt x="113" y="82278"/>
                  </a:lnTo>
                  <a:lnTo>
                    <a:pt x="0" y="73659"/>
                  </a:lnTo>
                  <a:lnTo>
                    <a:pt x="5023" y="57700"/>
                  </a:lnTo>
                  <a:lnTo>
                    <a:pt x="34715" y="18511"/>
                  </a:lnTo>
                  <a:lnTo>
                    <a:pt x="35827" y="15075"/>
                  </a:lnTo>
                  <a:lnTo>
                    <a:pt x="37628" y="12784"/>
                  </a:lnTo>
                  <a:lnTo>
                    <a:pt x="42450" y="10238"/>
                  </a:lnTo>
                  <a:lnTo>
                    <a:pt x="44159" y="10617"/>
                  </a:lnTo>
                  <a:lnTo>
                    <a:pt x="45298" y="11928"/>
                  </a:lnTo>
                  <a:lnTo>
                    <a:pt x="66816" y="58993"/>
                  </a:lnTo>
                  <a:lnTo>
                    <a:pt x="85677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44"/>
            <p:cNvSpPr/>
            <p:nvPr>
              <p:custDataLst>
                <p:tags r:id="rId134"/>
              </p:custDataLst>
            </p:nvPr>
          </p:nvSpPr>
          <p:spPr>
            <a:xfrm>
              <a:off x="4962525" y="4038600"/>
              <a:ext cx="52105" cy="314326"/>
            </a:xfrm>
            <a:custGeom>
              <a:avLst/>
              <a:gdLst/>
              <a:ahLst/>
              <a:cxnLst/>
              <a:rect l="0" t="0" r="0" b="0"/>
              <a:pathLst>
                <a:path w="52105" h="3143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30984" y="45760"/>
                  </a:lnTo>
                  <a:lnTo>
                    <a:pt x="44702" y="90288"/>
                  </a:lnTo>
                  <a:lnTo>
                    <a:pt x="52104" y="132370"/>
                  </a:lnTo>
                  <a:lnTo>
                    <a:pt x="50598" y="171748"/>
                  </a:lnTo>
                  <a:lnTo>
                    <a:pt x="43450" y="211872"/>
                  </a:lnTo>
                  <a:lnTo>
                    <a:pt x="34629" y="255629"/>
                  </a:lnTo>
                  <a:lnTo>
                    <a:pt x="10133" y="299438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545"/>
          <p:cNvSpPr/>
          <p:nvPr>
            <p:custDataLst>
              <p:tags r:id="rId6"/>
            </p:custDataLst>
          </p:nvPr>
        </p:nvSpPr>
        <p:spPr>
          <a:xfrm>
            <a:off x="5591175" y="3876675"/>
            <a:ext cx="28576" cy="19051"/>
          </a:xfrm>
          <a:custGeom>
            <a:avLst/>
            <a:gdLst/>
            <a:ahLst/>
            <a:cxnLst/>
            <a:rect l="0" t="0" r="0" b="0"/>
            <a:pathLst>
              <a:path w="28576" h="19051">
                <a:moveTo>
                  <a:pt x="0" y="19050"/>
                </a:moveTo>
                <a:lnTo>
                  <a:pt x="0" y="19050"/>
                </a:lnTo>
                <a:lnTo>
                  <a:pt x="8201" y="19050"/>
                </a:lnTo>
                <a:lnTo>
                  <a:pt x="285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148"/>
          <p:cNvGrpSpPr/>
          <p:nvPr/>
        </p:nvGrpSpPr>
        <p:grpSpPr>
          <a:xfrm>
            <a:off x="2734597" y="4876800"/>
            <a:ext cx="482939" cy="455009"/>
            <a:chOff x="2734597" y="4876800"/>
            <a:chExt cx="482939" cy="455009"/>
          </a:xfrm>
        </p:grpSpPr>
        <p:sp>
          <p:nvSpPr>
            <p:cNvPr id="170" name="SMARTInkShape-546"/>
            <p:cNvSpPr/>
            <p:nvPr>
              <p:custDataLst>
                <p:tags r:id="rId128"/>
              </p:custDataLst>
            </p:nvPr>
          </p:nvSpPr>
          <p:spPr>
            <a:xfrm>
              <a:off x="2734597" y="4935782"/>
              <a:ext cx="102530" cy="236294"/>
            </a:xfrm>
            <a:custGeom>
              <a:avLst/>
              <a:gdLst/>
              <a:ahLst/>
              <a:cxnLst/>
              <a:rect l="0" t="0" r="0" b="0"/>
              <a:pathLst>
                <a:path w="102530" h="236294">
                  <a:moveTo>
                    <a:pt x="94328" y="26743"/>
                  </a:moveTo>
                  <a:lnTo>
                    <a:pt x="94328" y="26743"/>
                  </a:lnTo>
                  <a:lnTo>
                    <a:pt x="99384" y="21687"/>
                  </a:lnTo>
                  <a:lnTo>
                    <a:pt x="101867" y="16382"/>
                  </a:lnTo>
                  <a:lnTo>
                    <a:pt x="102529" y="13486"/>
                  </a:lnTo>
                  <a:lnTo>
                    <a:pt x="100854" y="10496"/>
                  </a:lnTo>
                  <a:lnTo>
                    <a:pt x="87335" y="0"/>
                  </a:lnTo>
                  <a:lnTo>
                    <a:pt x="80283" y="1805"/>
                  </a:lnTo>
                  <a:lnTo>
                    <a:pt x="53454" y="16643"/>
                  </a:lnTo>
                  <a:lnTo>
                    <a:pt x="31888" y="38920"/>
                  </a:lnTo>
                  <a:lnTo>
                    <a:pt x="9579" y="81420"/>
                  </a:lnTo>
                  <a:lnTo>
                    <a:pt x="3745" y="97610"/>
                  </a:lnTo>
                  <a:lnTo>
                    <a:pt x="0" y="142498"/>
                  </a:lnTo>
                  <a:lnTo>
                    <a:pt x="546" y="163915"/>
                  </a:lnTo>
                  <a:lnTo>
                    <a:pt x="4317" y="176961"/>
                  </a:lnTo>
                  <a:lnTo>
                    <a:pt x="24629" y="217300"/>
                  </a:lnTo>
                  <a:lnTo>
                    <a:pt x="34776" y="225382"/>
                  </a:lnTo>
                  <a:lnTo>
                    <a:pt x="49869" y="231444"/>
                  </a:lnTo>
                  <a:lnTo>
                    <a:pt x="84803" y="23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47"/>
            <p:cNvSpPr/>
            <p:nvPr>
              <p:custDataLst>
                <p:tags r:id="rId129"/>
              </p:custDataLst>
            </p:nvPr>
          </p:nvSpPr>
          <p:spPr>
            <a:xfrm>
              <a:off x="2943226" y="5031712"/>
              <a:ext cx="83809" cy="300097"/>
            </a:xfrm>
            <a:custGeom>
              <a:avLst/>
              <a:gdLst/>
              <a:ahLst/>
              <a:cxnLst/>
              <a:rect l="0" t="0" r="0" b="0"/>
              <a:pathLst>
                <a:path w="83809" h="300097">
                  <a:moveTo>
                    <a:pt x="19049" y="45113"/>
                  </a:moveTo>
                  <a:lnTo>
                    <a:pt x="19049" y="45113"/>
                  </a:lnTo>
                  <a:lnTo>
                    <a:pt x="17991" y="60322"/>
                  </a:lnTo>
                  <a:lnTo>
                    <a:pt x="11510" y="86531"/>
                  </a:lnTo>
                  <a:lnTo>
                    <a:pt x="9916" y="132081"/>
                  </a:lnTo>
                  <a:lnTo>
                    <a:pt x="9640" y="171541"/>
                  </a:lnTo>
                  <a:lnTo>
                    <a:pt x="9559" y="210043"/>
                  </a:lnTo>
                  <a:lnTo>
                    <a:pt x="6706" y="255790"/>
                  </a:lnTo>
                  <a:lnTo>
                    <a:pt x="115" y="300096"/>
                  </a:lnTo>
                  <a:lnTo>
                    <a:pt x="9" y="260411"/>
                  </a:lnTo>
                  <a:lnTo>
                    <a:pt x="2" y="217678"/>
                  </a:lnTo>
                  <a:lnTo>
                    <a:pt x="0" y="181616"/>
                  </a:lnTo>
                  <a:lnTo>
                    <a:pt x="5055" y="145766"/>
                  </a:lnTo>
                  <a:lnTo>
                    <a:pt x="8200" y="103276"/>
                  </a:lnTo>
                  <a:lnTo>
                    <a:pt x="16867" y="57778"/>
                  </a:lnTo>
                  <a:lnTo>
                    <a:pt x="31880" y="20545"/>
                  </a:lnTo>
                  <a:lnTo>
                    <a:pt x="40979" y="10205"/>
                  </a:lnTo>
                  <a:lnTo>
                    <a:pt x="51021" y="3140"/>
                  </a:lnTo>
                  <a:lnTo>
                    <a:pt x="59011" y="0"/>
                  </a:lnTo>
                  <a:lnTo>
                    <a:pt x="62624" y="1280"/>
                  </a:lnTo>
                  <a:lnTo>
                    <a:pt x="69460" y="8345"/>
                  </a:lnTo>
                  <a:lnTo>
                    <a:pt x="81414" y="35616"/>
                  </a:lnTo>
                  <a:lnTo>
                    <a:pt x="83808" y="45478"/>
                  </a:lnTo>
                  <a:lnTo>
                    <a:pt x="75111" y="84515"/>
                  </a:lnTo>
                  <a:lnTo>
                    <a:pt x="63284" y="116514"/>
                  </a:lnTo>
                  <a:lnTo>
                    <a:pt x="58064" y="121288"/>
                  </a:lnTo>
                  <a:lnTo>
                    <a:pt x="43797" y="126593"/>
                  </a:lnTo>
                  <a:lnTo>
                    <a:pt x="19049" y="121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48"/>
            <p:cNvSpPr/>
            <p:nvPr>
              <p:custDataLst>
                <p:tags r:id="rId130"/>
              </p:custDataLst>
            </p:nvPr>
          </p:nvSpPr>
          <p:spPr>
            <a:xfrm>
              <a:off x="2981362" y="4898142"/>
              <a:ext cx="66639" cy="64384"/>
            </a:xfrm>
            <a:custGeom>
              <a:avLst/>
              <a:gdLst/>
              <a:ahLst/>
              <a:cxnLst/>
              <a:rect l="0" t="0" r="0" b="0"/>
              <a:pathLst>
                <a:path w="66639" h="64384">
                  <a:moveTo>
                    <a:pt x="19013" y="16758"/>
                  </a:moveTo>
                  <a:lnTo>
                    <a:pt x="19013" y="16758"/>
                  </a:lnTo>
                  <a:lnTo>
                    <a:pt x="13957" y="16758"/>
                  </a:lnTo>
                  <a:lnTo>
                    <a:pt x="12467" y="17816"/>
                  </a:lnTo>
                  <a:lnTo>
                    <a:pt x="11474" y="19580"/>
                  </a:lnTo>
                  <a:lnTo>
                    <a:pt x="89" y="54199"/>
                  </a:lnTo>
                  <a:lnTo>
                    <a:pt x="0" y="44550"/>
                  </a:lnTo>
                  <a:lnTo>
                    <a:pt x="2802" y="36870"/>
                  </a:lnTo>
                  <a:lnTo>
                    <a:pt x="5031" y="33342"/>
                  </a:lnTo>
                  <a:lnTo>
                    <a:pt x="11723" y="9312"/>
                  </a:lnTo>
                  <a:lnTo>
                    <a:pt x="14153" y="5444"/>
                  </a:lnTo>
                  <a:lnTo>
                    <a:pt x="19676" y="1147"/>
                  </a:lnTo>
                  <a:lnTo>
                    <a:pt x="22630" y="0"/>
                  </a:lnTo>
                  <a:lnTo>
                    <a:pt x="25657" y="1353"/>
                  </a:lnTo>
                  <a:lnTo>
                    <a:pt x="44439" y="23790"/>
                  </a:lnTo>
                  <a:lnTo>
                    <a:pt x="66638" y="6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49"/>
            <p:cNvSpPr/>
            <p:nvPr>
              <p:custDataLst>
                <p:tags r:id="rId131"/>
              </p:custDataLst>
            </p:nvPr>
          </p:nvSpPr>
          <p:spPr>
            <a:xfrm>
              <a:off x="3143250" y="4876800"/>
              <a:ext cx="74286" cy="314326"/>
            </a:xfrm>
            <a:custGeom>
              <a:avLst/>
              <a:gdLst/>
              <a:ahLst/>
              <a:cxnLst/>
              <a:rect l="0" t="0" r="0" b="0"/>
              <a:pathLst>
                <a:path w="74286" h="31432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36971" y="48905"/>
                  </a:lnTo>
                  <a:lnTo>
                    <a:pt x="56583" y="90702"/>
                  </a:lnTo>
                  <a:lnTo>
                    <a:pt x="69738" y="132452"/>
                  </a:lnTo>
                  <a:lnTo>
                    <a:pt x="74285" y="156602"/>
                  </a:lnTo>
                  <a:lnTo>
                    <a:pt x="70576" y="182220"/>
                  </a:lnTo>
                  <a:lnTo>
                    <a:pt x="57718" y="220032"/>
                  </a:lnTo>
                  <a:lnTo>
                    <a:pt x="40502" y="25969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49"/>
          <p:cNvGrpSpPr/>
          <p:nvPr/>
        </p:nvGrpSpPr>
        <p:grpSpPr>
          <a:xfrm>
            <a:off x="3629025" y="5114925"/>
            <a:ext cx="142876" cy="95251"/>
            <a:chOff x="3629025" y="5114925"/>
            <a:chExt cx="142876" cy="95251"/>
          </a:xfrm>
        </p:grpSpPr>
        <p:sp>
          <p:nvSpPr>
            <p:cNvPr id="175" name="SMARTInkShape-550"/>
            <p:cNvSpPr/>
            <p:nvPr>
              <p:custDataLst>
                <p:tags r:id="rId126"/>
              </p:custDataLst>
            </p:nvPr>
          </p:nvSpPr>
          <p:spPr>
            <a:xfrm>
              <a:off x="3629025" y="5114925"/>
              <a:ext cx="123826" cy="8202"/>
            </a:xfrm>
            <a:custGeom>
              <a:avLst/>
              <a:gdLst/>
              <a:ahLst/>
              <a:cxnLst/>
              <a:rect l="0" t="0" r="0" b="0"/>
              <a:pathLst>
                <a:path w="123826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51478" y="80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51"/>
            <p:cNvSpPr/>
            <p:nvPr>
              <p:custDataLst>
                <p:tags r:id="rId127"/>
              </p:custDataLst>
            </p:nvPr>
          </p:nvSpPr>
          <p:spPr>
            <a:xfrm>
              <a:off x="3657600" y="51911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40118" y="15810"/>
                  </a:lnTo>
                  <a:lnTo>
                    <a:pt x="78679" y="18090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552"/>
          <p:cNvSpPr/>
          <p:nvPr>
            <p:custDataLst>
              <p:tags r:id="rId7"/>
            </p:custDataLst>
          </p:nvPr>
        </p:nvSpPr>
        <p:spPr>
          <a:xfrm>
            <a:off x="4200525" y="4886325"/>
            <a:ext cx="1543051" cy="573583"/>
          </a:xfrm>
          <a:custGeom>
            <a:avLst/>
            <a:gdLst/>
            <a:ahLst/>
            <a:cxnLst/>
            <a:rect l="0" t="0" r="0" b="0"/>
            <a:pathLst>
              <a:path w="1543051" h="573583">
                <a:moveTo>
                  <a:pt x="0" y="419100"/>
                </a:moveTo>
                <a:lnTo>
                  <a:pt x="0" y="419100"/>
                </a:lnTo>
                <a:lnTo>
                  <a:pt x="5057" y="419100"/>
                </a:lnTo>
                <a:lnTo>
                  <a:pt x="6546" y="420158"/>
                </a:lnTo>
                <a:lnTo>
                  <a:pt x="7539" y="421922"/>
                </a:lnTo>
                <a:lnTo>
                  <a:pt x="8201" y="424156"/>
                </a:lnTo>
                <a:lnTo>
                  <a:pt x="14189" y="432357"/>
                </a:lnTo>
                <a:lnTo>
                  <a:pt x="24054" y="476010"/>
                </a:lnTo>
                <a:lnTo>
                  <a:pt x="36761" y="510398"/>
                </a:lnTo>
                <a:lnTo>
                  <a:pt x="44913" y="535876"/>
                </a:lnTo>
                <a:lnTo>
                  <a:pt x="68448" y="571448"/>
                </a:lnTo>
                <a:lnTo>
                  <a:pt x="73149" y="573582"/>
                </a:lnTo>
                <a:lnTo>
                  <a:pt x="84016" y="573131"/>
                </a:lnTo>
                <a:lnTo>
                  <a:pt x="88819" y="569412"/>
                </a:lnTo>
                <a:lnTo>
                  <a:pt x="96978" y="556814"/>
                </a:lnTo>
                <a:lnTo>
                  <a:pt x="110839" y="516310"/>
                </a:lnTo>
                <a:lnTo>
                  <a:pt x="119507" y="483180"/>
                </a:lnTo>
                <a:lnTo>
                  <a:pt x="121906" y="451814"/>
                </a:lnTo>
                <a:lnTo>
                  <a:pt x="122972" y="413884"/>
                </a:lnTo>
                <a:lnTo>
                  <a:pt x="123446" y="373390"/>
                </a:lnTo>
                <a:lnTo>
                  <a:pt x="123656" y="334226"/>
                </a:lnTo>
                <a:lnTo>
                  <a:pt x="123775" y="291647"/>
                </a:lnTo>
                <a:lnTo>
                  <a:pt x="123803" y="260854"/>
                </a:lnTo>
                <a:lnTo>
                  <a:pt x="123818" y="219107"/>
                </a:lnTo>
                <a:lnTo>
                  <a:pt x="121001" y="190510"/>
                </a:lnTo>
                <a:lnTo>
                  <a:pt x="114124" y="149422"/>
                </a:lnTo>
                <a:lnTo>
                  <a:pt x="104677" y="108081"/>
                </a:lnTo>
                <a:lnTo>
                  <a:pt x="94603" y="80616"/>
                </a:lnTo>
                <a:lnTo>
                  <a:pt x="89671" y="71813"/>
                </a:lnTo>
                <a:lnTo>
                  <a:pt x="86504" y="57538"/>
                </a:lnTo>
                <a:lnTo>
                  <a:pt x="85770" y="48205"/>
                </a:lnTo>
                <a:lnTo>
                  <a:pt x="125747" y="47648"/>
                </a:lnTo>
                <a:lnTo>
                  <a:pt x="172418" y="47630"/>
                </a:lnTo>
                <a:lnTo>
                  <a:pt x="212071" y="42569"/>
                </a:lnTo>
                <a:lnTo>
                  <a:pt x="250631" y="39425"/>
                </a:lnTo>
                <a:lnTo>
                  <a:pt x="288868" y="33436"/>
                </a:lnTo>
                <a:lnTo>
                  <a:pt x="332065" y="30016"/>
                </a:lnTo>
                <a:lnTo>
                  <a:pt x="365601" y="26393"/>
                </a:lnTo>
                <a:lnTo>
                  <a:pt x="401672" y="22313"/>
                </a:lnTo>
                <a:lnTo>
                  <a:pt x="438871" y="20501"/>
                </a:lnTo>
                <a:lnTo>
                  <a:pt x="479392" y="16872"/>
                </a:lnTo>
                <a:lnTo>
                  <a:pt x="522096" y="12790"/>
                </a:lnTo>
                <a:lnTo>
                  <a:pt x="565771" y="10976"/>
                </a:lnTo>
                <a:lnTo>
                  <a:pt x="589905" y="10492"/>
                </a:lnTo>
                <a:lnTo>
                  <a:pt x="615520" y="10170"/>
                </a:lnTo>
                <a:lnTo>
                  <a:pt x="642122" y="9955"/>
                </a:lnTo>
                <a:lnTo>
                  <a:pt x="668323" y="8753"/>
                </a:lnTo>
                <a:lnTo>
                  <a:pt x="694257" y="6894"/>
                </a:lnTo>
                <a:lnTo>
                  <a:pt x="720013" y="4595"/>
                </a:lnTo>
                <a:lnTo>
                  <a:pt x="745649" y="3064"/>
                </a:lnTo>
                <a:lnTo>
                  <a:pt x="771208" y="2043"/>
                </a:lnTo>
                <a:lnTo>
                  <a:pt x="796714" y="1362"/>
                </a:lnTo>
                <a:lnTo>
                  <a:pt x="822184" y="907"/>
                </a:lnTo>
                <a:lnTo>
                  <a:pt x="847632" y="605"/>
                </a:lnTo>
                <a:lnTo>
                  <a:pt x="873063" y="403"/>
                </a:lnTo>
                <a:lnTo>
                  <a:pt x="898484" y="269"/>
                </a:lnTo>
                <a:lnTo>
                  <a:pt x="923897" y="179"/>
                </a:lnTo>
                <a:lnTo>
                  <a:pt x="949306" y="120"/>
                </a:lnTo>
                <a:lnTo>
                  <a:pt x="974713" y="1138"/>
                </a:lnTo>
                <a:lnTo>
                  <a:pt x="1000117" y="2875"/>
                </a:lnTo>
                <a:lnTo>
                  <a:pt x="1025520" y="5092"/>
                </a:lnTo>
                <a:lnTo>
                  <a:pt x="1049863" y="6569"/>
                </a:lnTo>
                <a:lnTo>
                  <a:pt x="1096667" y="8212"/>
                </a:lnTo>
                <a:lnTo>
                  <a:pt x="1142163" y="8941"/>
                </a:lnTo>
                <a:lnTo>
                  <a:pt x="1186019" y="9266"/>
                </a:lnTo>
                <a:lnTo>
                  <a:pt x="1226678" y="9410"/>
                </a:lnTo>
                <a:lnTo>
                  <a:pt x="1263093" y="9473"/>
                </a:lnTo>
                <a:lnTo>
                  <a:pt x="1296917" y="10561"/>
                </a:lnTo>
                <a:lnTo>
                  <a:pt x="1329588" y="14571"/>
                </a:lnTo>
                <a:lnTo>
                  <a:pt x="1372675" y="12667"/>
                </a:lnTo>
                <a:lnTo>
                  <a:pt x="1412253" y="10456"/>
                </a:lnTo>
                <a:lnTo>
                  <a:pt x="1443643" y="9939"/>
                </a:lnTo>
                <a:lnTo>
                  <a:pt x="1485727" y="9647"/>
                </a:lnTo>
                <a:lnTo>
                  <a:pt x="1524839" y="8483"/>
                </a:lnTo>
                <a:lnTo>
                  <a:pt x="1543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151"/>
          <p:cNvGrpSpPr/>
          <p:nvPr/>
        </p:nvGrpSpPr>
        <p:grpSpPr>
          <a:xfrm>
            <a:off x="2248847" y="4925981"/>
            <a:ext cx="351479" cy="205910"/>
            <a:chOff x="2248847" y="4925981"/>
            <a:chExt cx="351479" cy="205910"/>
          </a:xfrm>
        </p:grpSpPr>
        <p:sp>
          <p:nvSpPr>
            <p:cNvPr id="179" name="SMARTInkShape-553"/>
            <p:cNvSpPr/>
            <p:nvPr>
              <p:custDataLst>
                <p:tags r:id="rId124"/>
              </p:custDataLst>
            </p:nvPr>
          </p:nvSpPr>
          <p:spPr>
            <a:xfrm>
              <a:off x="2396630" y="4937246"/>
              <a:ext cx="203696" cy="194645"/>
            </a:xfrm>
            <a:custGeom>
              <a:avLst/>
              <a:gdLst/>
              <a:ahLst/>
              <a:cxnLst/>
              <a:rect l="0" t="0" r="0" b="0"/>
              <a:pathLst>
                <a:path w="203696" h="194645">
                  <a:moveTo>
                    <a:pt x="51295" y="63379"/>
                  </a:moveTo>
                  <a:lnTo>
                    <a:pt x="51295" y="63379"/>
                  </a:lnTo>
                  <a:lnTo>
                    <a:pt x="46239" y="68435"/>
                  </a:lnTo>
                  <a:lnTo>
                    <a:pt x="45807" y="69924"/>
                  </a:lnTo>
                  <a:lnTo>
                    <a:pt x="46578" y="70918"/>
                  </a:lnTo>
                  <a:lnTo>
                    <a:pt x="48150" y="71580"/>
                  </a:lnTo>
                  <a:lnTo>
                    <a:pt x="60476" y="72512"/>
                  </a:lnTo>
                  <a:lnTo>
                    <a:pt x="68781" y="69907"/>
                  </a:lnTo>
                  <a:lnTo>
                    <a:pt x="95623" y="47359"/>
                  </a:lnTo>
                  <a:lnTo>
                    <a:pt x="111888" y="23136"/>
                  </a:lnTo>
                  <a:lnTo>
                    <a:pt x="112857" y="18558"/>
                  </a:lnTo>
                  <a:lnTo>
                    <a:pt x="111112" y="7829"/>
                  </a:lnTo>
                  <a:lnTo>
                    <a:pt x="108106" y="4121"/>
                  </a:lnTo>
                  <a:lnTo>
                    <a:pt x="99122" y="0"/>
                  </a:lnTo>
                  <a:lnTo>
                    <a:pt x="93763" y="1018"/>
                  </a:lnTo>
                  <a:lnTo>
                    <a:pt x="58677" y="23509"/>
                  </a:lnTo>
                  <a:lnTo>
                    <a:pt x="36447" y="48840"/>
                  </a:lnTo>
                  <a:lnTo>
                    <a:pt x="19967" y="75299"/>
                  </a:lnTo>
                  <a:lnTo>
                    <a:pt x="4381" y="115985"/>
                  </a:lnTo>
                  <a:lnTo>
                    <a:pt x="969" y="123849"/>
                  </a:lnTo>
                  <a:lnTo>
                    <a:pt x="0" y="138232"/>
                  </a:lnTo>
                  <a:lnTo>
                    <a:pt x="1223" y="145031"/>
                  </a:lnTo>
                  <a:lnTo>
                    <a:pt x="8227" y="158230"/>
                  </a:lnTo>
                  <a:lnTo>
                    <a:pt x="24914" y="178893"/>
                  </a:lnTo>
                  <a:lnTo>
                    <a:pt x="40276" y="183511"/>
                  </a:lnTo>
                  <a:lnTo>
                    <a:pt x="83711" y="193264"/>
                  </a:lnTo>
                  <a:lnTo>
                    <a:pt x="115815" y="194644"/>
                  </a:lnTo>
                  <a:lnTo>
                    <a:pt x="203695" y="17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54"/>
            <p:cNvSpPr/>
            <p:nvPr>
              <p:custDataLst>
                <p:tags r:id="rId125"/>
              </p:custDataLst>
            </p:nvPr>
          </p:nvSpPr>
          <p:spPr>
            <a:xfrm>
              <a:off x="2248847" y="4925981"/>
              <a:ext cx="98712" cy="197461"/>
            </a:xfrm>
            <a:custGeom>
              <a:avLst/>
              <a:gdLst/>
              <a:ahLst/>
              <a:cxnLst/>
              <a:rect l="0" t="0" r="0" b="0"/>
              <a:pathLst>
                <a:path w="98712" h="197461">
                  <a:moveTo>
                    <a:pt x="65728" y="27019"/>
                  </a:moveTo>
                  <a:lnTo>
                    <a:pt x="65728" y="27019"/>
                  </a:lnTo>
                  <a:lnTo>
                    <a:pt x="60672" y="16906"/>
                  </a:lnTo>
                  <a:lnTo>
                    <a:pt x="58124" y="13927"/>
                  </a:lnTo>
                  <a:lnTo>
                    <a:pt x="50540" y="8676"/>
                  </a:lnTo>
                  <a:lnTo>
                    <a:pt x="48394" y="3698"/>
                  </a:lnTo>
                  <a:lnTo>
                    <a:pt x="46764" y="1946"/>
                  </a:lnTo>
                  <a:lnTo>
                    <a:pt x="42130" y="0"/>
                  </a:lnTo>
                  <a:lnTo>
                    <a:pt x="39413" y="540"/>
                  </a:lnTo>
                  <a:lnTo>
                    <a:pt x="27447" y="6188"/>
                  </a:lnTo>
                  <a:lnTo>
                    <a:pt x="24333" y="6781"/>
                  </a:lnTo>
                  <a:lnTo>
                    <a:pt x="9836" y="17730"/>
                  </a:lnTo>
                  <a:lnTo>
                    <a:pt x="3846" y="31357"/>
                  </a:lnTo>
                  <a:lnTo>
                    <a:pt x="0" y="55863"/>
                  </a:lnTo>
                  <a:lnTo>
                    <a:pt x="5118" y="66650"/>
                  </a:lnTo>
                  <a:lnTo>
                    <a:pt x="14449" y="77441"/>
                  </a:lnTo>
                  <a:lnTo>
                    <a:pt x="53539" y="107728"/>
                  </a:lnTo>
                  <a:lnTo>
                    <a:pt x="62427" y="112631"/>
                  </a:lnTo>
                  <a:lnTo>
                    <a:pt x="77215" y="126233"/>
                  </a:lnTo>
                  <a:lnTo>
                    <a:pt x="83595" y="136379"/>
                  </a:lnTo>
                  <a:lnTo>
                    <a:pt x="88838" y="139123"/>
                  </a:lnTo>
                  <a:lnTo>
                    <a:pt x="94697" y="148810"/>
                  </a:lnTo>
                  <a:lnTo>
                    <a:pt x="97740" y="155838"/>
                  </a:lnTo>
                  <a:lnTo>
                    <a:pt x="98711" y="161582"/>
                  </a:lnTo>
                  <a:lnTo>
                    <a:pt x="96968" y="170786"/>
                  </a:lnTo>
                  <a:lnTo>
                    <a:pt x="90036" y="186974"/>
                  </a:lnTo>
                  <a:lnTo>
                    <a:pt x="86166" y="190806"/>
                  </a:lnTo>
                  <a:lnTo>
                    <a:pt x="76223" y="195063"/>
                  </a:lnTo>
                  <a:lnTo>
                    <a:pt x="63781" y="197460"/>
                  </a:lnTo>
                  <a:lnTo>
                    <a:pt x="61255" y="194621"/>
                  </a:lnTo>
                  <a:lnTo>
                    <a:pt x="56203" y="16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52"/>
          <p:cNvGrpSpPr/>
          <p:nvPr/>
        </p:nvGrpSpPr>
        <p:grpSpPr>
          <a:xfrm>
            <a:off x="4457700" y="5019675"/>
            <a:ext cx="1016843" cy="486137"/>
            <a:chOff x="4457700" y="5019675"/>
            <a:chExt cx="1016843" cy="486137"/>
          </a:xfrm>
        </p:grpSpPr>
        <p:sp>
          <p:nvSpPr>
            <p:cNvPr id="182" name="SMARTInkShape-555"/>
            <p:cNvSpPr/>
            <p:nvPr>
              <p:custDataLst>
                <p:tags r:id="rId117"/>
              </p:custDataLst>
            </p:nvPr>
          </p:nvSpPr>
          <p:spPr>
            <a:xfrm>
              <a:off x="4457700" y="5030429"/>
              <a:ext cx="180976" cy="310841"/>
            </a:xfrm>
            <a:custGeom>
              <a:avLst/>
              <a:gdLst/>
              <a:ahLst/>
              <a:cxnLst/>
              <a:rect l="0" t="0" r="0" b="0"/>
              <a:pathLst>
                <a:path w="180976" h="310841">
                  <a:moveTo>
                    <a:pt x="0" y="55921"/>
                  </a:moveTo>
                  <a:lnTo>
                    <a:pt x="0" y="55921"/>
                  </a:lnTo>
                  <a:lnTo>
                    <a:pt x="5057" y="55921"/>
                  </a:lnTo>
                  <a:lnTo>
                    <a:pt x="6546" y="56979"/>
                  </a:lnTo>
                  <a:lnTo>
                    <a:pt x="7539" y="58743"/>
                  </a:lnTo>
                  <a:lnTo>
                    <a:pt x="20207" y="105282"/>
                  </a:lnTo>
                  <a:lnTo>
                    <a:pt x="35326" y="146343"/>
                  </a:lnTo>
                  <a:lnTo>
                    <a:pt x="50918" y="192711"/>
                  </a:lnTo>
                  <a:lnTo>
                    <a:pt x="64829" y="228390"/>
                  </a:lnTo>
                  <a:lnTo>
                    <a:pt x="84067" y="273316"/>
                  </a:lnTo>
                  <a:lnTo>
                    <a:pt x="99325" y="305483"/>
                  </a:lnTo>
                  <a:lnTo>
                    <a:pt x="103258" y="308022"/>
                  </a:lnTo>
                  <a:lnTo>
                    <a:pt x="113273" y="310840"/>
                  </a:lnTo>
                  <a:lnTo>
                    <a:pt x="117849" y="310534"/>
                  </a:lnTo>
                  <a:lnTo>
                    <a:pt x="125755" y="307371"/>
                  </a:lnTo>
                  <a:lnTo>
                    <a:pt x="132797" y="296794"/>
                  </a:lnTo>
                  <a:lnTo>
                    <a:pt x="139889" y="275810"/>
                  </a:lnTo>
                  <a:lnTo>
                    <a:pt x="149028" y="233632"/>
                  </a:lnTo>
                  <a:lnTo>
                    <a:pt x="152459" y="191714"/>
                  </a:lnTo>
                  <a:lnTo>
                    <a:pt x="157012" y="157549"/>
                  </a:lnTo>
                  <a:lnTo>
                    <a:pt x="159742" y="124019"/>
                  </a:lnTo>
                  <a:lnTo>
                    <a:pt x="164100" y="78215"/>
                  </a:lnTo>
                  <a:lnTo>
                    <a:pt x="169999" y="34925"/>
                  </a:lnTo>
                  <a:lnTo>
                    <a:pt x="171322" y="2921"/>
                  </a:lnTo>
                  <a:lnTo>
                    <a:pt x="172424" y="1537"/>
                  </a:lnTo>
                  <a:lnTo>
                    <a:pt x="176469" y="0"/>
                  </a:lnTo>
                  <a:lnTo>
                    <a:pt x="177971" y="3823"/>
                  </a:lnTo>
                  <a:lnTo>
                    <a:pt x="180975" y="3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56"/>
            <p:cNvSpPr/>
            <p:nvPr>
              <p:custDataLst>
                <p:tags r:id="rId118"/>
              </p:custDataLst>
            </p:nvPr>
          </p:nvSpPr>
          <p:spPr>
            <a:xfrm>
              <a:off x="4678049" y="5206223"/>
              <a:ext cx="93977" cy="127778"/>
            </a:xfrm>
            <a:custGeom>
              <a:avLst/>
              <a:gdLst/>
              <a:ahLst/>
              <a:cxnLst/>
              <a:rect l="0" t="0" r="0" b="0"/>
              <a:pathLst>
                <a:path w="93977" h="127778">
                  <a:moveTo>
                    <a:pt x="55876" y="70627"/>
                  </a:moveTo>
                  <a:lnTo>
                    <a:pt x="55876" y="70627"/>
                  </a:lnTo>
                  <a:lnTo>
                    <a:pt x="55876" y="24639"/>
                  </a:lnTo>
                  <a:lnTo>
                    <a:pt x="53054" y="15616"/>
                  </a:lnTo>
                  <a:lnTo>
                    <a:pt x="50819" y="11728"/>
                  </a:lnTo>
                  <a:lnTo>
                    <a:pt x="37562" y="1200"/>
                  </a:lnTo>
                  <a:lnTo>
                    <a:pt x="33083" y="0"/>
                  </a:lnTo>
                  <a:lnTo>
                    <a:pt x="29039" y="260"/>
                  </a:lnTo>
                  <a:lnTo>
                    <a:pt x="21723" y="3369"/>
                  </a:lnTo>
                  <a:lnTo>
                    <a:pt x="14945" y="8279"/>
                  </a:lnTo>
                  <a:lnTo>
                    <a:pt x="5178" y="27106"/>
                  </a:lnTo>
                  <a:lnTo>
                    <a:pt x="0" y="47763"/>
                  </a:lnTo>
                  <a:lnTo>
                    <a:pt x="162" y="66087"/>
                  </a:lnTo>
                  <a:lnTo>
                    <a:pt x="6442" y="89037"/>
                  </a:lnTo>
                  <a:lnTo>
                    <a:pt x="12033" y="99271"/>
                  </a:lnTo>
                  <a:lnTo>
                    <a:pt x="16064" y="102422"/>
                  </a:lnTo>
                  <a:lnTo>
                    <a:pt x="26187" y="105925"/>
                  </a:lnTo>
                  <a:lnTo>
                    <a:pt x="31851" y="103684"/>
                  </a:lnTo>
                  <a:lnTo>
                    <a:pt x="43787" y="92728"/>
                  </a:lnTo>
                  <a:lnTo>
                    <a:pt x="50503" y="82919"/>
                  </a:lnTo>
                  <a:lnTo>
                    <a:pt x="63762" y="54945"/>
                  </a:lnTo>
                  <a:lnTo>
                    <a:pt x="64308" y="54881"/>
                  </a:lnTo>
                  <a:lnTo>
                    <a:pt x="81620" y="102034"/>
                  </a:lnTo>
                  <a:lnTo>
                    <a:pt x="93976" y="12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57"/>
            <p:cNvSpPr/>
            <p:nvPr>
              <p:custDataLst>
                <p:tags r:id="rId119"/>
              </p:custDataLst>
            </p:nvPr>
          </p:nvSpPr>
          <p:spPr>
            <a:xfrm>
              <a:off x="4800600" y="5133975"/>
              <a:ext cx="114301" cy="219440"/>
            </a:xfrm>
            <a:custGeom>
              <a:avLst/>
              <a:gdLst/>
              <a:ahLst/>
              <a:cxnLst/>
              <a:rect l="0" t="0" r="0" b="0"/>
              <a:pathLst>
                <a:path w="114301" h="219440">
                  <a:moveTo>
                    <a:pt x="0" y="133350"/>
                  </a:moveTo>
                  <a:lnTo>
                    <a:pt x="0" y="133350"/>
                  </a:lnTo>
                  <a:lnTo>
                    <a:pt x="0" y="87638"/>
                  </a:lnTo>
                  <a:lnTo>
                    <a:pt x="1058" y="83826"/>
                  </a:lnTo>
                  <a:lnTo>
                    <a:pt x="2822" y="81283"/>
                  </a:lnTo>
                  <a:lnTo>
                    <a:pt x="5057" y="79589"/>
                  </a:lnTo>
                  <a:lnTo>
                    <a:pt x="7604" y="79517"/>
                  </a:lnTo>
                  <a:lnTo>
                    <a:pt x="13257" y="82260"/>
                  </a:lnTo>
                  <a:lnTo>
                    <a:pt x="33114" y="101307"/>
                  </a:lnTo>
                  <a:lnTo>
                    <a:pt x="54597" y="134547"/>
                  </a:lnTo>
                  <a:lnTo>
                    <a:pt x="61307" y="153990"/>
                  </a:lnTo>
                  <a:lnTo>
                    <a:pt x="64026" y="186621"/>
                  </a:lnTo>
                  <a:lnTo>
                    <a:pt x="58265" y="219439"/>
                  </a:lnTo>
                  <a:lnTo>
                    <a:pt x="57893" y="219318"/>
                  </a:lnTo>
                  <a:lnTo>
                    <a:pt x="57215" y="178266"/>
                  </a:lnTo>
                  <a:lnTo>
                    <a:pt x="57163" y="137832"/>
                  </a:lnTo>
                  <a:lnTo>
                    <a:pt x="59976" y="112806"/>
                  </a:lnTo>
                  <a:lnTo>
                    <a:pt x="66851" y="73024"/>
                  </a:lnTo>
                  <a:lnTo>
                    <a:pt x="75076" y="4774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58"/>
            <p:cNvSpPr/>
            <p:nvPr>
              <p:custDataLst>
                <p:tags r:id="rId120"/>
              </p:custDataLst>
            </p:nvPr>
          </p:nvSpPr>
          <p:spPr>
            <a:xfrm>
              <a:off x="5087636" y="5068201"/>
              <a:ext cx="93965" cy="284850"/>
            </a:xfrm>
            <a:custGeom>
              <a:avLst/>
              <a:gdLst/>
              <a:ahLst/>
              <a:cxnLst/>
              <a:rect l="0" t="0" r="0" b="0"/>
              <a:pathLst>
                <a:path w="93965" h="284850">
                  <a:moveTo>
                    <a:pt x="74914" y="27674"/>
                  </a:moveTo>
                  <a:lnTo>
                    <a:pt x="74914" y="27674"/>
                  </a:lnTo>
                  <a:lnTo>
                    <a:pt x="79970" y="22618"/>
                  </a:lnTo>
                  <a:lnTo>
                    <a:pt x="82453" y="14491"/>
                  </a:lnTo>
                  <a:lnTo>
                    <a:pt x="83115" y="9360"/>
                  </a:lnTo>
                  <a:lnTo>
                    <a:pt x="84615" y="5940"/>
                  </a:lnTo>
                  <a:lnTo>
                    <a:pt x="86673" y="3659"/>
                  </a:lnTo>
                  <a:lnTo>
                    <a:pt x="89103" y="2140"/>
                  </a:lnTo>
                  <a:lnTo>
                    <a:pt x="89665" y="1126"/>
                  </a:lnTo>
                  <a:lnTo>
                    <a:pt x="88980" y="450"/>
                  </a:lnTo>
                  <a:lnTo>
                    <a:pt x="87467" y="0"/>
                  </a:lnTo>
                  <a:lnTo>
                    <a:pt x="75223" y="4423"/>
                  </a:lnTo>
                  <a:lnTo>
                    <a:pt x="58190" y="17492"/>
                  </a:lnTo>
                  <a:lnTo>
                    <a:pt x="29999" y="62134"/>
                  </a:lnTo>
                  <a:lnTo>
                    <a:pt x="15124" y="100568"/>
                  </a:lnTo>
                  <a:lnTo>
                    <a:pt x="5222" y="141582"/>
                  </a:lnTo>
                  <a:lnTo>
                    <a:pt x="0" y="182153"/>
                  </a:lnTo>
                  <a:lnTo>
                    <a:pt x="1791" y="225914"/>
                  </a:lnTo>
                  <a:lnTo>
                    <a:pt x="7490" y="244898"/>
                  </a:lnTo>
                  <a:lnTo>
                    <a:pt x="17078" y="260390"/>
                  </a:lnTo>
                  <a:lnTo>
                    <a:pt x="28395" y="268687"/>
                  </a:lnTo>
                  <a:lnTo>
                    <a:pt x="93964" y="284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59"/>
            <p:cNvSpPr/>
            <p:nvPr>
              <p:custDataLst>
                <p:tags r:id="rId121"/>
              </p:custDataLst>
            </p:nvPr>
          </p:nvSpPr>
          <p:spPr>
            <a:xfrm>
              <a:off x="5257800" y="5174293"/>
              <a:ext cx="89700" cy="331519"/>
            </a:xfrm>
            <a:custGeom>
              <a:avLst/>
              <a:gdLst/>
              <a:ahLst/>
              <a:cxnLst/>
              <a:rect l="0" t="0" r="0" b="0"/>
              <a:pathLst>
                <a:path w="89700" h="331519">
                  <a:moveTo>
                    <a:pt x="19050" y="45407"/>
                  </a:moveTo>
                  <a:lnTo>
                    <a:pt x="19050" y="45407"/>
                  </a:lnTo>
                  <a:lnTo>
                    <a:pt x="13994" y="50463"/>
                  </a:lnTo>
                  <a:lnTo>
                    <a:pt x="11511" y="55768"/>
                  </a:lnTo>
                  <a:lnTo>
                    <a:pt x="4299" y="92672"/>
                  </a:lnTo>
                  <a:lnTo>
                    <a:pt x="8179" y="133883"/>
                  </a:lnTo>
                  <a:lnTo>
                    <a:pt x="10406" y="180844"/>
                  </a:lnTo>
                  <a:lnTo>
                    <a:pt x="17702" y="221601"/>
                  </a:lnTo>
                  <a:lnTo>
                    <a:pt x="13296" y="261381"/>
                  </a:lnTo>
                  <a:lnTo>
                    <a:pt x="18083" y="303638"/>
                  </a:lnTo>
                  <a:lnTo>
                    <a:pt x="18922" y="331518"/>
                  </a:lnTo>
                  <a:lnTo>
                    <a:pt x="18965" y="331398"/>
                  </a:lnTo>
                  <a:lnTo>
                    <a:pt x="13968" y="316059"/>
                  </a:lnTo>
                  <a:lnTo>
                    <a:pt x="16948" y="272710"/>
                  </a:lnTo>
                  <a:lnTo>
                    <a:pt x="18427" y="226351"/>
                  </a:lnTo>
                  <a:lnTo>
                    <a:pt x="18865" y="187920"/>
                  </a:lnTo>
                  <a:lnTo>
                    <a:pt x="18968" y="155312"/>
                  </a:lnTo>
                  <a:lnTo>
                    <a:pt x="21835" y="119654"/>
                  </a:lnTo>
                  <a:lnTo>
                    <a:pt x="26578" y="75167"/>
                  </a:lnTo>
                  <a:lnTo>
                    <a:pt x="33237" y="36116"/>
                  </a:lnTo>
                  <a:lnTo>
                    <a:pt x="41715" y="17489"/>
                  </a:lnTo>
                  <a:lnTo>
                    <a:pt x="50931" y="5268"/>
                  </a:lnTo>
                  <a:lnTo>
                    <a:pt x="60030" y="1109"/>
                  </a:lnTo>
                  <a:lnTo>
                    <a:pt x="65420" y="0"/>
                  </a:lnTo>
                  <a:lnTo>
                    <a:pt x="70072" y="319"/>
                  </a:lnTo>
                  <a:lnTo>
                    <a:pt x="78062" y="3495"/>
                  </a:lnTo>
                  <a:lnTo>
                    <a:pt x="85142" y="16902"/>
                  </a:lnTo>
                  <a:lnTo>
                    <a:pt x="89699" y="34855"/>
                  </a:lnTo>
                  <a:lnTo>
                    <a:pt x="86315" y="57921"/>
                  </a:lnTo>
                  <a:lnTo>
                    <a:pt x="75111" y="98194"/>
                  </a:lnTo>
                  <a:lnTo>
                    <a:pt x="61295" y="114788"/>
                  </a:lnTo>
                  <a:lnTo>
                    <a:pt x="49820" y="123162"/>
                  </a:lnTo>
                  <a:lnTo>
                    <a:pt x="43797" y="124760"/>
                  </a:lnTo>
                  <a:lnTo>
                    <a:pt x="31460" y="123714"/>
                  </a:lnTo>
                  <a:lnTo>
                    <a:pt x="0" y="11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60"/>
            <p:cNvSpPr/>
            <p:nvPr>
              <p:custDataLst>
                <p:tags r:id="rId122"/>
              </p:custDataLst>
            </p:nvPr>
          </p:nvSpPr>
          <p:spPr>
            <a:xfrm>
              <a:off x="5267762" y="5068244"/>
              <a:ext cx="94814" cy="56207"/>
            </a:xfrm>
            <a:custGeom>
              <a:avLst/>
              <a:gdLst/>
              <a:ahLst/>
              <a:cxnLst/>
              <a:rect l="0" t="0" r="0" b="0"/>
              <a:pathLst>
                <a:path w="94814" h="56207">
                  <a:moveTo>
                    <a:pt x="28138" y="8581"/>
                  </a:moveTo>
                  <a:lnTo>
                    <a:pt x="28138" y="8581"/>
                  </a:lnTo>
                  <a:lnTo>
                    <a:pt x="28138" y="380"/>
                  </a:lnTo>
                  <a:lnTo>
                    <a:pt x="23082" y="4505"/>
                  </a:lnTo>
                  <a:lnTo>
                    <a:pt x="12950" y="21926"/>
                  </a:lnTo>
                  <a:lnTo>
                    <a:pt x="9175" y="33231"/>
                  </a:lnTo>
                  <a:lnTo>
                    <a:pt x="1038" y="44701"/>
                  </a:lnTo>
                  <a:lnTo>
                    <a:pt x="546" y="44303"/>
                  </a:lnTo>
                  <a:lnTo>
                    <a:pt x="0" y="41038"/>
                  </a:lnTo>
                  <a:lnTo>
                    <a:pt x="2579" y="36059"/>
                  </a:lnTo>
                  <a:lnTo>
                    <a:pt x="25081" y="6226"/>
                  </a:lnTo>
                  <a:lnTo>
                    <a:pt x="31365" y="2242"/>
                  </a:lnTo>
                  <a:lnTo>
                    <a:pt x="40854" y="0"/>
                  </a:lnTo>
                  <a:lnTo>
                    <a:pt x="50017" y="5120"/>
                  </a:lnTo>
                  <a:lnTo>
                    <a:pt x="59029" y="13393"/>
                  </a:lnTo>
                  <a:lnTo>
                    <a:pt x="94813" y="5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61"/>
            <p:cNvSpPr/>
            <p:nvPr>
              <p:custDataLst>
                <p:tags r:id="rId123"/>
              </p:custDataLst>
            </p:nvPr>
          </p:nvSpPr>
          <p:spPr>
            <a:xfrm>
              <a:off x="5419725" y="5019675"/>
              <a:ext cx="54818" cy="304801"/>
            </a:xfrm>
            <a:custGeom>
              <a:avLst/>
              <a:gdLst/>
              <a:ahLst/>
              <a:cxnLst/>
              <a:rect l="0" t="0" r="0" b="0"/>
              <a:pathLst>
                <a:path w="54818" h="3048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8314" y="45760"/>
                  </a:lnTo>
                  <a:lnTo>
                    <a:pt x="34153" y="86415"/>
                  </a:lnTo>
                  <a:lnTo>
                    <a:pt x="47473" y="128469"/>
                  </a:lnTo>
                  <a:lnTo>
                    <a:pt x="52848" y="147056"/>
                  </a:lnTo>
                  <a:lnTo>
                    <a:pt x="54817" y="185153"/>
                  </a:lnTo>
                  <a:lnTo>
                    <a:pt x="46537" y="227544"/>
                  </a:lnTo>
                  <a:lnTo>
                    <a:pt x="30548" y="275027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53"/>
          <p:cNvGrpSpPr/>
          <p:nvPr/>
        </p:nvGrpSpPr>
        <p:grpSpPr>
          <a:xfrm>
            <a:off x="6316399" y="5124450"/>
            <a:ext cx="170127" cy="112584"/>
            <a:chOff x="6316399" y="5124450"/>
            <a:chExt cx="170127" cy="112584"/>
          </a:xfrm>
        </p:grpSpPr>
        <p:sp>
          <p:nvSpPr>
            <p:cNvPr id="190" name="SMARTInkShape-562"/>
            <p:cNvSpPr/>
            <p:nvPr>
              <p:custDataLst>
                <p:tags r:id="rId115"/>
              </p:custDataLst>
            </p:nvPr>
          </p:nvSpPr>
          <p:spPr>
            <a:xfrm>
              <a:off x="6325924" y="5219700"/>
              <a:ext cx="160602" cy="17334"/>
            </a:xfrm>
            <a:custGeom>
              <a:avLst/>
              <a:gdLst/>
              <a:ahLst/>
              <a:cxnLst/>
              <a:rect l="0" t="0" r="0" b="0"/>
              <a:pathLst>
                <a:path w="160602" h="17334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7" y="16475"/>
                  </a:lnTo>
                  <a:lnTo>
                    <a:pt x="4125" y="17333"/>
                  </a:lnTo>
                  <a:lnTo>
                    <a:pt x="44393" y="11285"/>
                  </a:lnTo>
                  <a:lnTo>
                    <a:pt x="83836" y="7224"/>
                  </a:lnTo>
                  <a:lnTo>
                    <a:pt x="124976" y="1427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63"/>
            <p:cNvSpPr/>
            <p:nvPr>
              <p:custDataLst>
                <p:tags r:id="rId116"/>
              </p:custDataLst>
            </p:nvPr>
          </p:nvSpPr>
          <p:spPr>
            <a:xfrm>
              <a:off x="6316399" y="5124450"/>
              <a:ext cx="132027" cy="18266"/>
            </a:xfrm>
            <a:custGeom>
              <a:avLst/>
              <a:gdLst/>
              <a:ahLst/>
              <a:cxnLst/>
              <a:rect l="0" t="0" r="0" b="0"/>
              <a:pathLst>
                <a:path w="132027" h="18266">
                  <a:moveTo>
                    <a:pt x="8201" y="0"/>
                  </a:moveTo>
                  <a:lnTo>
                    <a:pt x="8201" y="0"/>
                  </a:lnTo>
                  <a:lnTo>
                    <a:pt x="0" y="16402"/>
                  </a:lnTo>
                  <a:lnTo>
                    <a:pt x="617" y="17285"/>
                  </a:lnTo>
                  <a:lnTo>
                    <a:pt x="4125" y="18265"/>
                  </a:lnTo>
                  <a:lnTo>
                    <a:pt x="48060" y="10362"/>
                  </a:lnTo>
                  <a:lnTo>
                    <a:pt x="1320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564"/>
          <p:cNvSpPr/>
          <p:nvPr>
            <p:custDataLst>
              <p:tags r:id="rId8"/>
            </p:custDataLst>
          </p:nvPr>
        </p:nvSpPr>
        <p:spPr>
          <a:xfrm>
            <a:off x="6830750" y="4752975"/>
            <a:ext cx="1151201" cy="587578"/>
          </a:xfrm>
          <a:custGeom>
            <a:avLst/>
            <a:gdLst/>
            <a:ahLst/>
            <a:cxnLst/>
            <a:rect l="0" t="0" r="0" b="0"/>
            <a:pathLst>
              <a:path w="1151201" h="587578">
                <a:moveTo>
                  <a:pt x="8200" y="476250"/>
                </a:moveTo>
                <a:lnTo>
                  <a:pt x="8200" y="476250"/>
                </a:lnTo>
                <a:lnTo>
                  <a:pt x="9258" y="516348"/>
                </a:lnTo>
                <a:lnTo>
                  <a:pt x="16400" y="562237"/>
                </a:lnTo>
                <a:lnTo>
                  <a:pt x="19958" y="575498"/>
                </a:lnTo>
                <a:lnTo>
                  <a:pt x="25068" y="583860"/>
                </a:lnTo>
                <a:lnTo>
                  <a:pt x="30866" y="587577"/>
                </a:lnTo>
                <a:lnTo>
                  <a:pt x="32836" y="586451"/>
                </a:lnTo>
                <a:lnTo>
                  <a:pt x="42975" y="551337"/>
                </a:lnTo>
                <a:lnTo>
                  <a:pt x="44257" y="527661"/>
                </a:lnTo>
                <a:lnTo>
                  <a:pt x="39462" y="487485"/>
                </a:lnTo>
                <a:lnTo>
                  <a:pt x="37970" y="453726"/>
                </a:lnTo>
                <a:lnTo>
                  <a:pt x="32072" y="409134"/>
                </a:lnTo>
                <a:lnTo>
                  <a:pt x="29393" y="373748"/>
                </a:lnTo>
                <a:lnTo>
                  <a:pt x="27144" y="337561"/>
                </a:lnTo>
                <a:lnTo>
                  <a:pt x="20986" y="298279"/>
                </a:lnTo>
                <a:lnTo>
                  <a:pt x="17633" y="258183"/>
                </a:lnTo>
                <a:lnTo>
                  <a:pt x="11465" y="211260"/>
                </a:lnTo>
                <a:lnTo>
                  <a:pt x="8845" y="165830"/>
                </a:lnTo>
                <a:lnTo>
                  <a:pt x="8284" y="120695"/>
                </a:lnTo>
                <a:lnTo>
                  <a:pt x="8211" y="88906"/>
                </a:lnTo>
                <a:lnTo>
                  <a:pt x="7149" y="84670"/>
                </a:lnTo>
                <a:lnTo>
                  <a:pt x="5382" y="81847"/>
                </a:lnTo>
                <a:lnTo>
                  <a:pt x="0" y="77316"/>
                </a:lnTo>
                <a:lnTo>
                  <a:pt x="617" y="76944"/>
                </a:lnTo>
                <a:lnTo>
                  <a:pt x="4124" y="76531"/>
                </a:lnTo>
                <a:lnTo>
                  <a:pt x="9211" y="79169"/>
                </a:lnTo>
                <a:lnTo>
                  <a:pt x="12049" y="81354"/>
                </a:lnTo>
                <a:lnTo>
                  <a:pt x="31213" y="84430"/>
                </a:lnTo>
                <a:lnTo>
                  <a:pt x="67113" y="80285"/>
                </a:lnTo>
                <a:lnTo>
                  <a:pt x="106206" y="77410"/>
                </a:lnTo>
                <a:lnTo>
                  <a:pt x="144601" y="76559"/>
                </a:lnTo>
                <a:lnTo>
                  <a:pt x="187846" y="71250"/>
                </a:lnTo>
                <a:lnTo>
                  <a:pt x="221392" y="68709"/>
                </a:lnTo>
                <a:lnTo>
                  <a:pt x="258527" y="66521"/>
                </a:lnTo>
                <a:lnTo>
                  <a:pt x="299726" y="62020"/>
                </a:lnTo>
                <a:lnTo>
                  <a:pt x="345554" y="56492"/>
                </a:lnTo>
                <a:lnTo>
                  <a:pt x="393085" y="51566"/>
                </a:lnTo>
                <a:lnTo>
                  <a:pt x="438905" y="49377"/>
                </a:lnTo>
                <a:lnTo>
                  <a:pt x="462553" y="48792"/>
                </a:lnTo>
                <a:lnTo>
                  <a:pt x="486786" y="48403"/>
                </a:lnTo>
                <a:lnTo>
                  <a:pt x="511407" y="48144"/>
                </a:lnTo>
                <a:lnTo>
                  <a:pt x="536288" y="46913"/>
                </a:lnTo>
                <a:lnTo>
                  <a:pt x="561342" y="45033"/>
                </a:lnTo>
                <a:lnTo>
                  <a:pt x="586512" y="42722"/>
                </a:lnTo>
                <a:lnTo>
                  <a:pt x="611758" y="41181"/>
                </a:lnTo>
                <a:lnTo>
                  <a:pt x="637055" y="40154"/>
                </a:lnTo>
                <a:lnTo>
                  <a:pt x="662386" y="39469"/>
                </a:lnTo>
                <a:lnTo>
                  <a:pt x="687741" y="39013"/>
                </a:lnTo>
                <a:lnTo>
                  <a:pt x="713110" y="38709"/>
                </a:lnTo>
                <a:lnTo>
                  <a:pt x="738490" y="38506"/>
                </a:lnTo>
                <a:lnTo>
                  <a:pt x="762818" y="37312"/>
                </a:lnTo>
                <a:lnTo>
                  <a:pt x="809605" y="33164"/>
                </a:lnTo>
                <a:lnTo>
                  <a:pt x="852272" y="30614"/>
                </a:lnTo>
                <a:lnTo>
                  <a:pt x="892401" y="29482"/>
                </a:lnTo>
                <a:lnTo>
                  <a:pt x="931403" y="28978"/>
                </a:lnTo>
                <a:lnTo>
                  <a:pt x="967082" y="28754"/>
                </a:lnTo>
                <a:lnTo>
                  <a:pt x="1014097" y="28628"/>
                </a:lnTo>
                <a:lnTo>
                  <a:pt x="1057660" y="25768"/>
                </a:lnTo>
                <a:lnTo>
                  <a:pt x="1098437" y="21041"/>
                </a:lnTo>
                <a:lnTo>
                  <a:pt x="1119283" y="17818"/>
                </a:lnTo>
                <a:lnTo>
                  <a:pt x="1151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155"/>
          <p:cNvGrpSpPr/>
          <p:nvPr/>
        </p:nvGrpSpPr>
        <p:grpSpPr>
          <a:xfrm>
            <a:off x="6992675" y="4895850"/>
            <a:ext cx="1138686" cy="426203"/>
            <a:chOff x="6992675" y="4895850"/>
            <a:chExt cx="1138686" cy="426203"/>
          </a:xfrm>
        </p:grpSpPr>
        <p:sp>
          <p:nvSpPr>
            <p:cNvPr id="194" name="SMARTInkShape-565"/>
            <p:cNvSpPr/>
            <p:nvPr>
              <p:custDataLst>
                <p:tags r:id="rId103"/>
              </p:custDataLst>
            </p:nvPr>
          </p:nvSpPr>
          <p:spPr>
            <a:xfrm>
              <a:off x="8077200" y="4895850"/>
              <a:ext cx="54161" cy="276226"/>
            </a:xfrm>
            <a:custGeom>
              <a:avLst/>
              <a:gdLst/>
              <a:ahLst/>
              <a:cxnLst/>
              <a:rect l="0" t="0" r="0" b="0"/>
              <a:pathLst>
                <a:path w="54161" h="2762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8467"/>
                  </a:lnTo>
                  <a:lnTo>
                    <a:pt x="17305" y="21755"/>
                  </a:lnTo>
                  <a:lnTo>
                    <a:pt x="32056" y="43252"/>
                  </a:lnTo>
                  <a:lnTo>
                    <a:pt x="47058" y="84548"/>
                  </a:lnTo>
                  <a:lnTo>
                    <a:pt x="54160" y="116773"/>
                  </a:lnTo>
                  <a:lnTo>
                    <a:pt x="53442" y="155955"/>
                  </a:lnTo>
                  <a:lnTo>
                    <a:pt x="43717" y="201433"/>
                  </a:lnTo>
                  <a:lnTo>
                    <a:pt x="31605" y="243891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66"/>
            <p:cNvSpPr/>
            <p:nvPr>
              <p:custDataLst>
                <p:tags r:id="rId104"/>
              </p:custDataLst>
            </p:nvPr>
          </p:nvSpPr>
          <p:spPr>
            <a:xfrm>
              <a:off x="8010641" y="5086350"/>
              <a:ext cx="9410" cy="66676"/>
            </a:xfrm>
            <a:custGeom>
              <a:avLst/>
              <a:gdLst/>
              <a:ahLst/>
              <a:cxnLst/>
              <a:rect l="0" t="0" r="0" b="0"/>
              <a:pathLst>
                <a:path w="9410" h="66676">
                  <a:moveTo>
                    <a:pt x="9409" y="0"/>
                  </a:moveTo>
                  <a:lnTo>
                    <a:pt x="9409" y="0"/>
                  </a:lnTo>
                  <a:lnTo>
                    <a:pt x="1209" y="0"/>
                  </a:lnTo>
                  <a:lnTo>
                    <a:pt x="767" y="1058"/>
                  </a:lnTo>
                  <a:lnTo>
                    <a:pt x="0" y="13257"/>
                  </a:lnTo>
                  <a:lnTo>
                    <a:pt x="940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67"/>
            <p:cNvSpPr/>
            <p:nvPr>
              <p:custDataLst>
                <p:tags r:id="rId105"/>
              </p:custDataLst>
            </p:nvPr>
          </p:nvSpPr>
          <p:spPr>
            <a:xfrm>
              <a:off x="7848600" y="4933950"/>
              <a:ext cx="95251" cy="219076"/>
            </a:xfrm>
            <a:custGeom>
              <a:avLst/>
              <a:gdLst/>
              <a:ahLst/>
              <a:cxnLst/>
              <a:rect l="0" t="0" r="0" b="0"/>
              <a:pathLst>
                <a:path w="95251" h="219076">
                  <a:moveTo>
                    <a:pt x="95250" y="0"/>
                  </a:moveTo>
                  <a:lnTo>
                    <a:pt x="95250" y="0"/>
                  </a:lnTo>
                  <a:lnTo>
                    <a:pt x="87050" y="0"/>
                  </a:lnTo>
                  <a:lnTo>
                    <a:pt x="72584" y="44829"/>
                  </a:lnTo>
                  <a:lnTo>
                    <a:pt x="59914" y="82626"/>
                  </a:lnTo>
                  <a:lnTo>
                    <a:pt x="57320" y="101281"/>
                  </a:lnTo>
                  <a:lnTo>
                    <a:pt x="38998" y="140873"/>
                  </a:lnTo>
                  <a:lnTo>
                    <a:pt x="12939" y="18560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68"/>
            <p:cNvSpPr/>
            <p:nvPr>
              <p:custDataLst>
                <p:tags r:id="rId106"/>
              </p:custDataLst>
            </p:nvPr>
          </p:nvSpPr>
          <p:spPr>
            <a:xfrm>
              <a:off x="7839075" y="4962525"/>
              <a:ext cx="114301" cy="161926"/>
            </a:xfrm>
            <a:custGeom>
              <a:avLst/>
              <a:gdLst/>
              <a:ahLst/>
              <a:cxnLst/>
              <a:rect l="0" t="0" r="0" b="0"/>
              <a:pathLst>
                <a:path w="114301" h="1619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7604" y="18363"/>
                  </a:lnTo>
                  <a:lnTo>
                    <a:pt x="22120" y="46548"/>
                  </a:lnTo>
                  <a:lnTo>
                    <a:pt x="54597" y="90348"/>
                  </a:lnTo>
                  <a:lnTo>
                    <a:pt x="88996" y="135647"/>
                  </a:lnTo>
                  <a:lnTo>
                    <a:pt x="1143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69"/>
            <p:cNvSpPr/>
            <p:nvPr>
              <p:custDataLst>
                <p:tags r:id="rId107"/>
              </p:custDataLst>
            </p:nvPr>
          </p:nvSpPr>
          <p:spPr>
            <a:xfrm>
              <a:off x="7763400" y="4918937"/>
              <a:ext cx="85201" cy="230890"/>
            </a:xfrm>
            <a:custGeom>
              <a:avLst/>
              <a:gdLst/>
              <a:ahLst/>
              <a:cxnLst/>
              <a:rect l="0" t="0" r="0" b="0"/>
              <a:pathLst>
                <a:path w="85201" h="230890">
                  <a:moveTo>
                    <a:pt x="47100" y="5488"/>
                  </a:moveTo>
                  <a:lnTo>
                    <a:pt x="47100" y="5488"/>
                  </a:lnTo>
                  <a:lnTo>
                    <a:pt x="47100" y="432"/>
                  </a:lnTo>
                  <a:lnTo>
                    <a:pt x="44983" y="0"/>
                  </a:lnTo>
                  <a:lnTo>
                    <a:pt x="36987" y="2344"/>
                  </a:lnTo>
                  <a:lnTo>
                    <a:pt x="29200" y="9735"/>
                  </a:lnTo>
                  <a:lnTo>
                    <a:pt x="23269" y="20075"/>
                  </a:lnTo>
                  <a:lnTo>
                    <a:pt x="14093" y="60299"/>
                  </a:lnTo>
                  <a:lnTo>
                    <a:pt x="2131" y="105239"/>
                  </a:lnTo>
                  <a:lnTo>
                    <a:pt x="0" y="152427"/>
                  </a:lnTo>
                  <a:lnTo>
                    <a:pt x="2366" y="192538"/>
                  </a:lnTo>
                  <a:lnTo>
                    <a:pt x="8168" y="211388"/>
                  </a:lnTo>
                  <a:lnTo>
                    <a:pt x="17803" y="223293"/>
                  </a:lnTo>
                  <a:lnTo>
                    <a:pt x="31962" y="229290"/>
                  </a:lnTo>
                  <a:lnTo>
                    <a:pt x="40183" y="230889"/>
                  </a:lnTo>
                  <a:lnTo>
                    <a:pt x="8520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70"/>
            <p:cNvSpPr/>
            <p:nvPr>
              <p:custDataLst>
                <p:tags r:id="rId108"/>
              </p:custDataLst>
            </p:nvPr>
          </p:nvSpPr>
          <p:spPr>
            <a:xfrm>
              <a:off x="7591425" y="5010150"/>
              <a:ext cx="76201" cy="117115"/>
            </a:xfrm>
            <a:custGeom>
              <a:avLst/>
              <a:gdLst/>
              <a:ahLst/>
              <a:cxnLst/>
              <a:rect l="0" t="0" r="0" b="0"/>
              <a:pathLst>
                <a:path w="76201" h="117115">
                  <a:moveTo>
                    <a:pt x="0" y="57150"/>
                  </a:moveTo>
                  <a:lnTo>
                    <a:pt x="0" y="57150"/>
                  </a:lnTo>
                  <a:lnTo>
                    <a:pt x="0" y="38836"/>
                  </a:lnTo>
                  <a:lnTo>
                    <a:pt x="1058" y="35416"/>
                  </a:lnTo>
                  <a:lnTo>
                    <a:pt x="2822" y="33135"/>
                  </a:lnTo>
                  <a:lnTo>
                    <a:pt x="5056" y="31616"/>
                  </a:lnTo>
                  <a:lnTo>
                    <a:pt x="7604" y="31660"/>
                  </a:lnTo>
                  <a:lnTo>
                    <a:pt x="13257" y="34532"/>
                  </a:lnTo>
                  <a:lnTo>
                    <a:pt x="22390" y="42099"/>
                  </a:lnTo>
                  <a:lnTo>
                    <a:pt x="41290" y="73655"/>
                  </a:lnTo>
                  <a:lnTo>
                    <a:pt x="46374" y="97491"/>
                  </a:lnTo>
                  <a:lnTo>
                    <a:pt x="47069" y="106124"/>
                  </a:lnTo>
                  <a:lnTo>
                    <a:pt x="44555" y="113489"/>
                  </a:lnTo>
                  <a:lnTo>
                    <a:pt x="42404" y="116934"/>
                  </a:lnTo>
                  <a:lnTo>
                    <a:pt x="40969" y="117114"/>
                  </a:lnTo>
                  <a:lnTo>
                    <a:pt x="40012" y="115118"/>
                  </a:lnTo>
                  <a:lnTo>
                    <a:pt x="38477" y="96705"/>
                  </a:lnTo>
                  <a:lnTo>
                    <a:pt x="45688" y="51372"/>
                  </a:lnTo>
                  <a:lnTo>
                    <a:pt x="46334" y="43773"/>
                  </a:lnTo>
                  <a:lnTo>
                    <a:pt x="52695" y="296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71"/>
            <p:cNvSpPr/>
            <p:nvPr>
              <p:custDataLst>
                <p:tags r:id="rId109"/>
              </p:custDataLst>
            </p:nvPr>
          </p:nvSpPr>
          <p:spPr>
            <a:xfrm>
              <a:off x="7492289" y="5025894"/>
              <a:ext cx="80087" cy="101594"/>
            </a:xfrm>
            <a:custGeom>
              <a:avLst/>
              <a:gdLst/>
              <a:ahLst/>
              <a:cxnLst/>
              <a:rect l="0" t="0" r="0" b="0"/>
              <a:pathLst>
                <a:path w="80087" h="101594">
                  <a:moveTo>
                    <a:pt x="51511" y="50931"/>
                  </a:moveTo>
                  <a:lnTo>
                    <a:pt x="51511" y="50931"/>
                  </a:lnTo>
                  <a:lnTo>
                    <a:pt x="51511" y="29472"/>
                  </a:lnTo>
                  <a:lnTo>
                    <a:pt x="43311" y="1522"/>
                  </a:lnTo>
                  <a:lnTo>
                    <a:pt x="41810" y="0"/>
                  </a:lnTo>
                  <a:lnTo>
                    <a:pt x="39753" y="44"/>
                  </a:lnTo>
                  <a:lnTo>
                    <a:pt x="34643" y="2915"/>
                  </a:lnTo>
                  <a:lnTo>
                    <a:pt x="28845" y="7718"/>
                  </a:lnTo>
                  <a:lnTo>
                    <a:pt x="7035" y="53668"/>
                  </a:lnTo>
                  <a:lnTo>
                    <a:pt x="700" y="66612"/>
                  </a:lnTo>
                  <a:lnTo>
                    <a:pt x="0" y="79420"/>
                  </a:lnTo>
                  <a:lnTo>
                    <a:pt x="3217" y="91110"/>
                  </a:lnTo>
                  <a:lnTo>
                    <a:pt x="8175" y="99832"/>
                  </a:lnTo>
                  <a:lnTo>
                    <a:pt x="10979" y="101523"/>
                  </a:lnTo>
                  <a:lnTo>
                    <a:pt x="13906" y="101593"/>
                  </a:lnTo>
                  <a:lnTo>
                    <a:pt x="16916" y="100580"/>
                  </a:lnTo>
                  <a:lnTo>
                    <a:pt x="23083" y="93811"/>
                  </a:lnTo>
                  <a:lnTo>
                    <a:pt x="49632" y="62420"/>
                  </a:lnTo>
                  <a:lnTo>
                    <a:pt x="51316" y="62824"/>
                  </a:lnTo>
                  <a:lnTo>
                    <a:pt x="56010" y="66094"/>
                  </a:lnTo>
                  <a:lnTo>
                    <a:pt x="58803" y="71077"/>
                  </a:lnTo>
                  <a:lnTo>
                    <a:pt x="59547" y="73886"/>
                  </a:lnTo>
                  <a:lnTo>
                    <a:pt x="65650" y="82897"/>
                  </a:lnTo>
                  <a:lnTo>
                    <a:pt x="80086" y="9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72"/>
            <p:cNvSpPr/>
            <p:nvPr>
              <p:custDataLst>
                <p:tags r:id="rId110"/>
              </p:custDataLst>
            </p:nvPr>
          </p:nvSpPr>
          <p:spPr>
            <a:xfrm>
              <a:off x="7372350" y="4943475"/>
              <a:ext cx="76201" cy="202565"/>
            </a:xfrm>
            <a:custGeom>
              <a:avLst/>
              <a:gdLst/>
              <a:ahLst/>
              <a:cxnLst/>
              <a:rect l="0" t="0" r="0" b="0"/>
              <a:pathLst>
                <a:path w="76201" h="202565">
                  <a:moveTo>
                    <a:pt x="0" y="19050"/>
                  </a:moveTo>
                  <a:lnTo>
                    <a:pt x="0" y="19050"/>
                  </a:lnTo>
                  <a:lnTo>
                    <a:pt x="1058" y="34259"/>
                  </a:lnTo>
                  <a:lnTo>
                    <a:pt x="7538" y="63290"/>
                  </a:lnTo>
                  <a:lnTo>
                    <a:pt x="14189" y="109162"/>
                  </a:lnTo>
                  <a:lnTo>
                    <a:pt x="28771" y="155604"/>
                  </a:lnTo>
                  <a:lnTo>
                    <a:pt x="31881" y="160886"/>
                  </a:lnTo>
                  <a:lnTo>
                    <a:pt x="38988" y="190059"/>
                  </a:lnTo>
                  <a:lnTo>
                    <a:pt x="47667" y="200182"/>
                  </a:lnTo>
                  <a:lnTo>
                    <a:pt x="51886" y="202247"/>
                  </a:lnTo>
                  <a:lnTo>
                    <a:pt x="55757" y="202564"/>
                  </a:lnTo>
                  <a:lnTo>
                    <a:pt x="59396" y="201718"/>
                  </a:lnTo>
                  <a:lnTo>
                    <a:pt x="61823" y="199037"/>
                  </a:lnTo>
                  <a:lnTo>
                    <a:pt x="71093" y="168602"/>
                  </a:lnTo>
                  <a:lnTo>
                    <a:pt x="74687" y="131918"/>
                  </a:lnTo>
                  <a:lnTo>
                    <a:pt x="75902" y="92811"/>
                  </a:lnTo>
                  <a:lnTo>
                    <a:pt x="76141" y="46517"/>
                  </a:lnTo>
                  <a:lnTo>
                    <a:pt x="76195" y="241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73"/>
            <p:cNvSpPr/>
            <p:nvPr>
              <p:custDataLst>
                <p:tags r:id="rId111"/>
              </p:custDataLst>
            </p:nvPr>
          </p:nvSpPr>
          <p:spPr>
            <a:xfrm>
              <a:off x="7248525" y="5143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74"/>
            <p:cNvSpPr/>
            <p:nvPr>
              <p:custDataLst>
                <p:tags r:id="rId112"/>
              </p:custDataLst>
            </p:nvPr>
          </p:nvSpPr>
          <p:spPr>
            <a:xfrm>
              <a:off x="7029450" y="5234882"/>
              <a:ext cx="95251" cy="87171"/>
            </a:xfrm>
            <a:custGeom>
              <a:avLst/>
              <a:gdLst/>
              <a:ahLst/>
              <a:cxnLst/>
              <a:rect l="0" t="0" r="0" b="0"/>
              <a:pathLst>
                <a:path w="95251" h="87171">
                  <a:moveTo>
                    <a:pt x="0" y="3868"/>
                  </a:moveTo>
                  <a:lnTo>
                    <a:pt x="0" y="3868"/>
                  </a:lnTo>
                  <a:lnTo>
                    <a:pt x="0" y="48925"/>
                  </a:lnTo>
                  <a:lnTo>
                    <a:pt x="0" y="87170"/>
                  </a:lnTo>
                  <a:lnTo>
                    <a:pt x="1058" y="56958"/>
                  </a:lnTo>
                  <a:lnTo>
                    <a:pt x="13257" y="25976"/>
                  </a:lnTo>
                  <a:lnTo>
                    <a:pt x="22390" y="12065"/>
                  </a:lnTo>
                  <a:lnTo>
                    <a:pt x="36856" y="1240"/>
                  </a:lnTo>
                  <a:lnTo>
                    <a:pt x="41504" y="0"/>
                  </a:lnTo>
                  <a:lnTo>
                    <a:pt x="45661" y="231"/>
                  </a:lnTo>
                  <a:lnTo>
                    <a:pt x="64299" y="5505"/>
                  </a:lnTo>
                  <a:lnTo>
                    <a:pt x="79494" y="18935"/>
                  </a:lnTo>
                  <a:lnTo>
                    <a:pt x="87542" y="30320"/>
                  </a:lnTo>
                  <a:lnTo>
                    <a:pt x="92966" y="48629"/>
                  </a:lnTo>
                  <a:lnTo>
                    <a:pt x="95250" y="8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75"/>
            <p:cNvSpPr/>
            <p:nvPr>
              <p:custDataLst>
                <p:tags r:id="rId113"/>
              </p:custDataLst>
            </p:nvPr>
          </p:nvSpPr>
          <p:spPr>
            <a:xfrm>
              <a:off x="6992675" y="5153025"/>
              <a:ext cx="132026" cy="9526"/>
            </a:xfrm>
            <a:custGeom>
              <a:avLst/>
              <a:gdLst/>
              <a:ahLst/>
              <a:cxnLst/>
              <a:rect l="0" t="0" r="0" b="0"/>
              <a:pathLst>
                <a:path w="132026" h="952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8642"/>
                  </a:lnTo>
                  <a:lnTo>
                    <a:pt x="39414" y="9491"/>
                  </a:lnTo>
                  <a:lnTo>
                    <a:pt x="80884" y="9518"/>
                  </a:lnTo>
                  <a:lnTo>
                    <a:pt x="132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76"/>
            <p:cNvSpPr/>
            <p:nvPr>
              <p:custDataLst>
                <p:tags r:id="rId114"/>
              </p:custDataLst>
            </p:nvPr>
          </p:nvSpPr>
          <p:spPr>
            <a:xfrm>
              <a:off x="7048500" y="4953392"/>
              <a:ext cx="28576" cy="152009"/>
            </a:xfrm>
            <a:custGeom>
              <a:avLst/>
              <a:gdLst/>
              <a:ahLst/>
              <a:cxnLst/>
              <a:rect l="0" t="0" r="0" b="0"/>
              <a:pathLst>
                <a:path w="28576" h="152009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5" y="8075"/>
                  </a:lnTo>
                  <a:lnTo>
                    <a:pt x="7538" y="6311"/>
                  </a:lnTo>
                  <a:lnTo>
                    <a:pt x="9409" y="0"/>
                  </a:lnTo>
                  <a:lnTo>
                    <a:pt x="16049" y="14894"/>
                  </a:lnTo>
                  <a:lnTo>
                    <a:pt x="18655" y="49455"/>
                  </a:lnTo>
                  <a:lnTo>
                    <a:pt x="10815" y="94465"/>
                  </a:lnTo>
                  <a:lnTo>
                    <a:pt x="19301" y="135237"/>
                  </a:lnTo>
                  <a:lnTo>
                    <a:pt x="28575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56"/>
          <p:cNvGrpSpPr/>
          <p:nvPr/>
        </p:nvGrpSpPr>
        <p:grpSpPr>
          <a:xfrm>
            <a:off x="8639291" y="5019675"/>
            <a:ext cx="133235" cy="104753"/>
            <a:chOff x="8639291" y="5019675"/>
            <a:chExt cx="133235" cy="104753"/>
          </a:xfrm>
        </p:grpSpPr>
        <p:sp>
          <p:nvSpPr>
            <p:cNvPr id="207" name="SMARTInkShape-577"/>
            <p:cNvSpPr/>
            <p:nvPr>
              <p:custDataLst>
                <p:tags r:id="rId101"/>
              </p:custDataLst>
            </p:nvPr>
          </p:nvSpPr>
          <p:spPr>
            <a:xfrm>
              <a:off x="8646036" y="5114925"/>
              <a:ext cx="107440" cy="9503"/>
            </a:xfrm>
            <a:custGeom>
              <a:avLst/>
              <a:gdLst/>
              <a:ahLst/>
              <a:cxnLst/>
              <a:rect l="0" t="0" r="0" b="0"/>
              <a:pathLst>
                <a:path w="107440" h="9503">
                  <a:moveTo>
                    <a:pt x="21714" y="0"/>
                  </a:moveTo>
                  <a:lnTo>
                    <a:pt x="21714" y="0"/>
                  </a:lnTo>
                  <a:lnTo>
                    <a:pt x="3814" y="7539"/>
                  </a:lnTo>
                  <a:lnTo>
                    <a:pt x="256" y="8201"/>
                  </a:lnTo>
                  <a:lnTo>
                    <a:pt x="0" y="8642"/>
                  </a:lnTo>
                  <a:lnTo>
                    <a:pt x="44303" y="9502"/>
                  </a:lnTo>
                  <a:lnTo>
                    <a:pt x="107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78"/>
            <p:cNvSpPr/>
            <p:nvPr>
              <p:custDataLst>
                <p:tags r:id="rId102"/>
              </p:custDataLst>
            </p:nvPr>
          </p:nvSpPr>
          <p:spPr>
            <a:xfrm>
              <a:off x="8639291" y="5019675"/>
              <a:ext cx="133235" cy="8643"/>
            </a:xfrm>
            <a:custGeom>
              <a:avLst/>
              <a:gdLst/>
              <a:ahLst/>
              <a:cxnLst/>
              <a:rect l="0" t="0" r="0" b="0"/>
              <a:pathLst>
                <a:path w="133235" h="8643">
                  <a:moveTo>
                    <a:pt x="9409" y="0"/>
                  </a:moveTo>
                  <a:lnTo>
                    <a:pt x="9409" y="0"/>
                  </a:lnTo>
                  <a:lnTo>
                    <a:pt x="277" y="0"/>
                  </a:lnTo>
                  <a:lnTo>
                    <a:pt x="0" y="5056"/>
                  </a:lnTo>
                  <a:lnTo>
                    <a:pt x="2078" y="6545"/>
                  </a:lnTo>
                  <a:lnTo>
                    <a:pt x="17233" y="8642"/>
                  </a:lnTo>
                  <a:lnTo>
                    <a:pt x="45476" y="8205"/>
                  </a:lnTo>
                  <a:lnTo>
                    <a:pt x="86804" y="1289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57"/>
          <p:cNvGrpSpPr/>
          <p:nvPr/>
        </p:nvGrpSpPr>
        <p:grpSpPr>
          <a:xfrm>
            <a:off x="9096375" y="4705350"/>
            <a:ext cx="942976" cy="609601"/>
            <a:chOff x="9096375" y="4705350"/>
            <a:chExt cx="942976" cy="609601"/>
          </a:xfrm>
        </p:grpSpPr>
        <p:sp>
          <p:nvSpPr>
            <p:cNvPr id="210" name="SMARTInkShape-579"/>
            <p:cNvSpPr/>
            <p:nvPr>
              <p:custDataLst>
                <p:tags r:id="rId92"/>
              </p:custDataLst>
            </p:nvPr>
          </p:nvSpPr>
          <p:spPr>
            <a:xfrm>
              <a:off x="9516799" y="5212499"/>
              <a:ext cx="112977" cy="102452"/>
            </a:xfrm>
            <a:custGeom>
              <a:avLst/>
              <a:gdLst/>
              <a:ahLst/>
              <a:cxnLst/>
              <a:rect l="0" t="0" r="0" b="0"/>
              <a:pathLst>
                <a:path w="112977" h="102452">
                  <a:moveTo>
                    <a:pt x="8201" y="16726"/>
                  </a:moveTo>
                  <a:lnTo>
                    <a:pt x="8201" y="16726"/>
                  </a:lnTo>
                  <a:lnTo>
                    <a:pt x="8201" y="59342"/>
                  </a:lnTo>
                  <a:lnTo>
                    <a:pt x="8201" y="89927"/>
                  </a:lnTo>
                  <a:lnTo>
                    <a:pt x="7143" y="94102"/>
                  </a:lnTo>
                  <a:lnTo>
                    <a:pt x="5379" y="96885"/>
                  </a:lnTo>
                  <a:lnTo>
                    <a:pt x="0" y="101351"/>
                  </a:lnTo>
                  <a:lnTo>
                    <a:pt x="9513" y="61252"/>
                  </a:lnTo>
                  <a:lnTo>
                    <a:pt x="36549" y="18580"/>
                  </a:lnTo>
                  <a:lnTo>
                    <a:pt x="53523" y="5516"/>
                  </a:lnTo>
                  <a:lnTo>
                    <a:pt x="71959" y="0"/>
                  </a:lnTo>
                  <a:lnTo>
                    <a:pt x="78224" y="1341"/>
                  </a:lnTo>
                  <a:lnTo>
                    <a:pt x="100664" y="15881"/>
                  </a:lnTo>
                  <a:lnTo>
                    <a:pt x="104768" y="19339"/>
                  </a:lnTo>
                  <a:lnTo>
                    <a:pt x="109329" y="31646"/>
                  </a:lnTo>
                  <a:lnTo>
                    <a:pt x="112496" y="73528"/>
                  </a:lnTo>
                  <a:lnTo>
                    <a:pt x="112976" y="102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80"/>
            <p:cNvSpPr/>
            <p:nvPr>
              <p:custDataLst>
                <p:tags r:id="rId93"/>
              </p:custDataLst>
            </p:nvPr>
          </p:nvSpPr>
          <p:spPr>
            <a:xfrm>
              <a:off x="9305925" y="5114925"/>
              <a:ext cx="466726" cy="38101"/>
            </a:xfrm>
            <a:custGeom>
              <a:avLst/>
              <a:gdLst/>
              <a:ahLst/>
              <a:cxnLst/>
              <a:rect l="0" t="0" r="0" b="0"/>
              <a:pathLst>
                <a:path w="466726" h="38101">
                  <a:moveTo>
                    <a:pt x="0" y="38100"/>
                  </a:moveTo>
                  <a:lnTo>
                    <a:pt x="0" y="38100"/>
                  </a:lnTo>
                  <a:lnTo>
                    <a:pt x="16266" y="37042"/>
                  </a:lnTo>
                  <a:lnTo>
                    <a:pt x="58038" y="29899"/>
                  </a:lnTo>
                  <a:lnTo>
                    <a:pt x="96102" y="23911"/>
                  </a:lnTo>
                  <a:lnTo>
                    <a:pt x="131259" y="21210"/>
                  </a:lnTo>
                  <a:lnTo>
                    <a:pt x="168403" y="18952"/>
                  </a:lnTo>
                  <a:lnTo>
                    <a:pt x="213116" y="12788"/>
                  </a:lnTo>
                  <a:lnTo>
                    <a:pt x="254233" y="10492"/>
                  </a:lnTo>
                  <a:lnTo>
                    <a:pt x="284090" y="9954"/>
                  </a:lnTo>
                  <a:lnTo>
                    <a:pt x="323466" y="6894"/>
                  </a:lnTo>
                  <a:lnTo>
                    <a:pt x="363896" y="3064"/>
                  </a:lnTo>
                  <a:lnTo>
                    <a:pt x="406624" y="907"/>
                  </a:lnTo>
                  <a:lnTo>
                    <a:pt x="466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81"/>
            <p:cNvSpPr/>
            <p:nvPr>
              <p:custDataLst>
                <p:tags r:id="rId94"/>
              </p:custDataLst>
            </p:nvPr>
          </p:nvSpPr>
          <p:spPr>
            <a:xfrm>
              <a:off x="9810750" y="4819650"/>
              <a:ext cx="64727" cy="200026"/>
            </a:xfrm>
            <a:custGeom>
              <a:avLst/>
              <a:gdLst/>
              <a:ahLst/>
              <a:cxnLst/>
              <a:rect l="0" t="0" r="0" b="0"/>
              <a:pathLst>
                <a:path w="64727" h="200026">
                  <a:moveTo>
                    <a:pt x="28575" y="0"/>
                  </a:moveTo>
                  <a:lnTo>
                    <a:pt x="28575" y="0"/>
                  </a:lnTo>
                  <a:lnTo>
                    <a:pt x="38687" y="5056"/>
                  </a:lnTo>
                  <a:lnTo>
                    <a:pt x="42724" y="5488"/>
                  </a:lnTo>
                  <a:lnTo>
                    <a:pt x="50033" y="3144"/>
                  </a:lnTo>
                  <a:lnTo>
                    <a:pt x="53464" y="6330"/>
                  </a:lnTo>
                  <a:lnTo>
                    <a:pt x="60099" y="21157"/>
                  </a:lnTo>
                  <a:lnTo>
                    <a:pt x="64726" y="48249"/>
                  </a:lnTo>
                  <a:lnTo>
                    <a:pt x="58686" y="90278"/>
                  </a:lnTo>
                  <a:lnTo>
                    <a:pt x="44235" y="13115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82"/>
            <p:cNvSpPr/>
            <p:nvPr>
              <p:custDataLst>
                <p:tags r:id="rId95"/>
              </p:custDataLst>
            </p:nvPr>
          </p:nvSpPr>
          <p:spPr>
            <a:xfrm>
              <a:off x="9726352" y="4874650"/>
              <a:ext cx="79157" cy="243065"/>
            </a:xfrm>
            <a:custGeom>
              <a:avLst/>
              <a:gdLst/>
              <a:ahLst/>
              <a:cxnLst/>
              <a:rect l="0" t="0" r="0" b="0"/>
              <a:pathLst>
                <a:path w="79157" h="243065">
                  <a:moveTo>
                    <a:pt x="27248" y="78350"/>
                  </a:moveTo>
                  <a:lnTo>
                    <a:pt x="27248" y="78350"/>
                  </a:lnTo>
                  <a:lnTo>
                    <a:pt x="22191" y="83406"/>
                  </a:lnTo>
                  <a:lnTo>
                    <a:pt x="19708" y="91533"/>
                  </a:lnTo>
                  <a:lnTo>
                    <a:pt x="17897" y="131941"/>
                  </a:lnTo>
                  <a:lnTo>
                    <a:pt x="17757" y="172897"/>
                  </a:lnTo>
                  <a:lnTo>
                    <a:pt x="10189" y="218310"/>
                  </a:lnTo>
                  <a:lnTo>
                    <a:pt x="8592" y="240993"/>
                  </a:lnTo>
                  <a:lnTo>
                    <a:pt x="7402" y="242870"/>
                  </a:lnTo>
                  <a:lnTo>
                    <a:pt x="5551" y="243064"/>
                  </a:lnTo>
                  <a:lnTo>
                    <a:pt x="3258" y="242134"/>
                  </a:lnTo>
                  <a:lnTo>
                    <a:pt x="711" y="232635"/>
                  </a:lnTo>
                  <a:lnTo>
                    <a:pt x="0" y="189528"/>
                  </a:lnTo>
                  <a:lnTo>
                    <a:pt x="6266" y="142095"/>
                  </a:lnTo>
                  <a:lnTo>
                    <a:pt x="12873" y="101290"/>
                  </a:lnTo>
                  <a:lnTo>
                    <a:pt x="23310" y="55639"/>
                  </a:lnTo>
                  <a:lnTo>
                    <a:pt x="28198" y="35402"/>
                  </a:lnTo>
                  <a:lnTo>
                    <a:pt x="48552" y="2099"/>
                  </a:lnTo>
                  <a:lnTo>
                    <a:pt x="53092" y="0"/>
                  </a:lnTo>
                  <a:lnTo>
                    <a:pt x="63782" y="488"/>
                  </a:lnTo>
                  <a:lnTo>
                    <a:pt x="67479" y="2100"/>
                  </a:lnTo>
                  <a:lnTo>
                    <a:pt x="69944" y="4234"/>
                  </a:lnTo>
                  <a:lnTo>
                    <a:pt x="78956" y="20318"/>
                  </a:lnTo>
                  <a:lnTo>
                    <a:pt x="79156" y="34566"/>
                  </a:lnTo>
                  <a:lnTo>
                    <a:pt x="70662" y="64527"/>
                  </a:lnTo>
                  <a:lnTo>
                    <a:pt x="61866" y="84367"/>
                  </a:lnTo>
                  <a:lnTo>
                    <a:pt x="36773" y="106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83"/>
            <p:cNvSpPr/>
            <p:nvPr>
              <p:custDataLst>
                <p:tags r:id="rId96"/>
              </p:custDataLst>
            </p:nvPr>
          </p:nvSpPr>
          <p:spPr>
            <a:xfrm>
              <a:off x="9591675" y="49625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84"/>
            <p:cNvSpPr/>
            <p:nvPr>
              <p:custDataLst>
                <p:tags r:id="rId97"/>
              </p:custDataLst>
            </p:nvPr>
          </p:nvSpPr>
          <p:spPr>
            <a:xfrm>
              <a:off x="9553575" y="4909412"/>
              <a:ext cx="9526" cy="119789"/>
            </a:xfrm>
            <a:custGeom>
              <a:avLst/>
              <a:gdLst/>
              <a:ahLst/>
              <a:cxnLst/>
              <a:rect l="0" t="0" r="0" b="0"/>
              <a:pathLst>
                <a:path w="9526" h="1197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2563"/>
                  </a:lnTo>
                  <a:lnTo>
                    <a:pt x="0" y="89137"/>
                  </a:lnTo>
                  <a:lnTo>
                    <a:pt x="1058" y="101932"/>
                  </a:lnTo>
                  <a:lnTo>
                    <a:pt x="9525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85"/>
            <p:cNvSpPr/>
            <p:nvPr>
              <p:custDataLst>
                <p:tags r:id="rId98"/>
              </p:custDataLst>
            </p:nvPr>
          </p:nvSpPr>
          <p:spPr>
            <a:xfrm>
              <a:off x="9430331" y="4877735"/>
              <a:ext cx="66095" cy="141941"/>
            </a:xfrm>
            <a:custGeom>
              <a:avLst/>
              <a:gdLst/>
              <a:ahLst/>
              <a:cxnLst/>
              <a:rect l="0" t="0" r="0" b="0"/>
              <a:pathLst>
                <a:path w="66095" h="141941">
                  <a:moveTo>
                    <a:pt x="66094" y="37165"/>
                  </a:moveTo>
                  <a:lnTo>
                    <a:pt x="66094" y="37165"/>
                  </a:lnTo>
                  <a:lnTo>
                    <a:pt x="61037" y="37165"/>
                  </a:lnTo>
                  <a:lnTo>
                    <a:pt x="59548" y="36107"/>
                  </a:lnTo>
                  <a:lnTo>
                    <a:pt x="58554" y="34343"/>
                  </a:lnTo>
                  <a:lnTo>
                    <a:pt x="48403" y="2222"/>
                  </a:lnTo>
                  <a:lnTo>
                    <a:pt x="46892" y="1169"/>
                  </a:lnTo>
                  <a:lnTo>
                    <a:pt x="42390" y="0"/>
                  </a:lnTo>
                  <a:lnTo>
                    <a:pt x="40766" y="747"/>
                  </a:lnTo>
                  <a:lnTo>
                    <a:pt x="39684" y="2303"/>
                  </a:lnTo>
                  <a:lnTo>
                    <a:pt x="38963" y="4399"/>
                  </a:lnTo>
                  <a:lnTo>
                    <a:pt x="12714" y="41896"/>
                  </a:lnTo>
                  <a:lnTo>
                    <a:pt x="3829" y="67141"/>
                  </a:lnTo>
                  <a:lnTo>
                    <a:pt x="0" y="113550"/>
                  </a:lnTo>
                  <a:lnTo>
                    <a:pt x="1923" y="120896"/>
                  </a:lnTo>
                  <a:lnTo>
                    <a:pt x="9704" y="131882"/>
                  </a:lnTo>
                  <a:lnTo>
                    <a:pt x="20218" y="137469"/>
                  </a:lnTo>
                  <a:lnTo>
                    <a:pt x="56569" y="14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86"/>
            <p:cNvSpPr/>
            <p:nvPr>
              <p:custDataLst>
                <p:tags r:id="rId99"/>
              </p:custDataLst>
            </p:nvPr>
          </p:nvSpPr>
          <p:spPr>
            <a:xfrm>
              <a:off x="9296827" y="4916449"/>
              <a:ext cx="73769" cy="203408"/>
            </a:xfrm>
            <a:custGeom>
              <a:avLst/>
              <a:gdLst/>
              <a:ahLst/>
              <a:cxnLst/>
              <a:rect l="0" t="0" r="0" b="0"/>
              <a:pathLst>
                <a:path w="73769" h="203408">
                  <a:moveTo>
                    <a:pt x="9098" y="84176"/>
                  </a:moveTo>
                  <a:lnTo>
                    <a:pt x="9098" y="84176"/>
                  </a:lnTo>
                  <a:lnTo>
                    <a:pt x="11920" y="128830"/>
                  </a:lnTo>
                  <a:lnTo>
                    <a:pt x="17742" y="172489"/>
                  </a:lnTo>
                  <a:lnTo>
                    <a:pt x="18545" y="203407"/>
                  </a:lnTo>
                  <a:lnTo>
                    <a:pt x="18589" y="201373"/>
                  </a:lnTo>
                  <a:lnTo>
                    <a:pt x="10420" y="153902"/>
                  </a:lnTo>
                  <a:lnTo>
                    <a:pt x="2813" y="107866"/>
                  </a:lnTo>
                  <a:lnTo>
                    <a:pt x="0" y="64273"/>
                  </a:lnTo>
                  <a:lnTo>
                    <a:pt x="7169" y="24928"/>
                  </a:lnTo>
                  <a:lnTo>
                    <a:pt x="7811" y="16102"/>
                  </a:lnTo>
                  <a:lnTo>
                    <a:pt x="10357" y="10218"/>
                  </a:lnTo>
                  <a:lnTo>
                    <a:pt x="14171" y="6296"/>
                  </a:lnTo>
                  <a:lnTo>
                    <a:pt x="26829" y="775"/>
                  </a:lnTo>
                  <a:lnTo>
                    <a:pt x="30443" y="0"/>
                  </a:lnTo>
                  <a:lnTo>
                    <a:pt x="40105" y="4784"/>
                  </a:lnTo>
                  <a:lnTo>
                    <a:pt x="50395" y="13966"/>
                  </a:lnTo>
                  <a:lnTo>
                    <a:pt x="69008" y="43272"/>
                  </a:lnTo>
                  <a:lnTo>
                    <a:pt x="73768" y="62061"/>
                  </a:lnTo>
                  <a:lnTo>
                    <a:pt x="70121" y="86090"/>
                  </a:lnTo>
                  <a:lnTo>
                    <a:pt x="65656" y="92860"/>
                  </a:lnTo>
                  <a:lnTo>
                    <a:pt x="52226" y="103205"/>
                  </a:lnTo>
                  <a:lnTo>
                    <a:pt x="31872" y="109923"/>
                  </a:lnTo>
                  <a:lnTo>
                    <a:pt x="6528" y="112503"/>
                  </a:lnTo>
                  <a:lnTo>
                    <a:pt x="5269" y="111527"/>
                  </a:lnTo>
                  <a:lnTo>
                    <a:pt x="9098" y="93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87"/>
            <p:cNvSpPr/>
            <p:nvPr>
              <p:custDataLst>
                <p:tags r:id="rId100"/>
              </p:custDataLst>
            </p:nvPr>
          </p:nvSpPr>
          <p:spPr>
            <a:xfrm>
              <a:off x="9096375" y="4705350"/>
              <a:ext cx="942976" cy="561290"/>
            </a:xfrm>
            <a:custGeom>
              <a:avLst/>
              <a:gdLst/>
              <a:ahLst/>
              <a:cxnLst/>
              <a:rect l="0" t="0" r="0" b="0"/>
              <a:pathLst>
                <a:path w="942976" h="561290">
                  <a:moveTo>
                    <a:pt x="0" y="457200"/>
                  </a:moveTo>
                  <a:lnTo>
                    <a:pt x="0" y="457200"/>
                  </a:lnTo>
                  <a:lnTo>
                    <a:pt x="10113" y="462256"/>
                  </a:lnTo>
                  <a:lnTo>
                    <a:pt x="13091" y="465862"/>
                  </a:lnTo>
                  <a:lnTo>
                    <a:pt x="29063" y="510791"/>
                  </a:lnTo>
                  <a:lnTo>
                    <a:pt x="40129" y="553287"/>
                  </a:lnTo>
                  <a:lnTo>
                    <a:pt x="42628" y="559358"/>
                  </a:lnTo>
                  <a:lnTo>
                    <a:pt x="45352" y="561289"/>
                  </a:lnTo>
                  <a:lnTo>
                    <a:pt x="48227" y="560459"/>
                  </a:lnTo>
                  <a:lnTo>
                    <a:pt x="51201" y="557790"/>
                  </a:lnTo>
                  <a:lnTo>
                    <a:pt x="54506" y="549179"/>
                  </a:lnTo>
                  <a:lnTo>
                    <a:pt x="63347" y="506119"/>
                  </a:lnTo>
                  <a:lnTo>
                    <a:pt x="66018" y="458513"/>
                  </a:lnTo>
                  <a:lnTo>
                    <a:pt x="65324" y="424975"/>
                  </a:lnTo>
                  <a:lnTo>
                    <a:pt x="61488" y="388903"/>
                  </a:lnTo>
                  <a:lnTo>
                    <a:pt x="58434" y="343007"/>
                  </a:lnTo>
                  <a:lnTo>
                    <a:pt x="54899" y="310139"/>
                  </a:lnTo>
                  <a:lnTo>
                    <a:pt x="50858" y="276481"/>
                  </a:lnTo>
                  <a:lnTo>
                    <a:pt x="47523" y="234791"/>
                  </a:lnTo>
                  <a:lnTo>
                    <a:pt x="39550" y="191903"/>
                  </a:lnTo>
                  <a:lnTo>
                    <a:pt x="30782" y="168983"/>
                  </a:lnTo>
                  <a:lnTo>
                    <a:pt x="24969" y="160476"/>
                  </a:lnTo>
                  <a:lnTo>
                    <a:pt x="24055" y="156726"/>
                  </a:lnTo>
                  <a:lnTo>
                    <a:pt x="24503" y="153167"/>
                  </a:lnTo>
                  <a:lnTo>
                    <a:pt x="25860" y="149736"/>
                  </a:lnTo>
                  <a:lnTo>
                    <a:pt x="29940" y="147450"/>
                  </a:lnTo>
                  <a:lnTo>
                    <a:pt x="73165" y="138421"/>
                  </a:lnTo>
                  <a:lnTo>
                    <a:pt x="113702" y="126747"/>
                  </a:lnTo>
                  <a:lnTo>
                    <a:pt x="157926" y="114250"/>
                  </a:lnTo>
                  <a:lnTo>
                    <a:pt x="201663" y="107583"/>
                  </a:lnTo>
                  <a:lnTo>
                    <a:pt x="233561" y="104965"/>
                  </a:lnTo>
                  <a:lnTo>
                    <a:pt x="268905" y="100273"/>
                  </a:lnTo>
                  <a:lnTo>
                    <a:pt x="305780" y="94661"/>
                  </a:lnTo>
                  <a:lnTo>
                    <a:pt x="343335" y="88638"/>
                  </a:lnTo>
                  <a:lnTo>
                    <a:pt x="381193" y="82433"/>
                  </a:lnTo>
                  <a:lnTo>
                    <a:pt x="419186" y="76148"/>
                  </a:lnTo>
                  <a:lnTo>
                    <a:pt x="458297" y="69827"/>
                  </a:lnTo>
                  <a:lnTo>
                    <a:pt x="500375" y="63490"/>
                  </a:lnTo>
                  <a:lnTo>
                    <a:pt x="540947" y="57145"/>
                  </a:lnTo>
                  <a:lnTo>
                    <a:pt x="580147" y="51857"/>
                  </a:lnTo>
                  <a:lnTo>
                    <a:pt x="618734" y="49506"/>
                  </a:lnTo>
                  <a:lnTo>
                    <a:pt x="657051" y="45639"/>
                  </a:lnTo>
                  <a:lnTo>
                    <a:pt x="694189" y="40392"/>
                  </a:lnTo>
                  <a:lnTo>
                    <a:pt x="728335" y="34533"/>
                  </a:lnTo>
                  <a:lnTo>
                    <a:pt x="772251" y="30340"/>
                  </a:lnTo>
                  <a:lnTo>
                    <a:pt x="817132" y="24042"/>
                  </a:lnTo>
                  <a:lnTo>
                    <a:pt x="853829" y="20529"/>
                  </a:lnTo>
                  <a:lnTo>
                    <a:pt x="901220" y="11738"/>
                  </a:lnTo>
                  <a:lnTo>
                    <a:pt x="94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58"/>
          <p:cNvGrpSpPr/>
          <p:nvPr/>
        </p:nvGrpSpPr>
        <p:grpSpPr>
          <a:xfrm>
            <a:off x="2229595" y="5824351"/>
            <a:ext cx="854536" cy="491393"/>
            <a:chOff x="2229595" y="5824351"/>
            <a:chExt cx="854536" cy="491393"/>
          </a:xfrm>
        </p:grpSpPr>
        <p:sp>
          <p:nvSpPr>
            <p:cNvPr id="220" name="SMARTInkShape-588"/>
            <p:cNvSpPr/>
            <p:nvPr>
              <p:custDataLst>
                <p:tags r:id="rId85"/>
              </p:custDataLst>
            </p:nvPr>
          </p:nvSpPr>
          <p:spPr>
            <a:xfrm>
              <a:off x="3019425" y="5830624"/>
              <a:ext cx="64706" cy="303477"/>
            </a:xfrm>
            <a:custGeom>
              <a:avLst/>
              <a:gdLst/>
              <a:ahLst/>
              <a:cxnLst/>
              <a:rect l="0" t="0" r="0" b="0"/>
              <a:pathLst>
                <a:path w="64706" h="3034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10759" y="8658"/>
                  </a:lnTo>
                  <a:lnTo>
                    <a:pt x="24429" y="33104"/>
                  </a:lnTo>
                  <a:lnTo>
                    <a:pt x="37869" y="68977"/>
                  </a:lnTo>
                  <a:lnTo>
                    <a:pt x="49791" y="106759"/>
                  </a:lnTo>
                  <a:lnTo>
                    <a:pt x="62243" y="153023"/>
                  </a:lnTo>
                  <a:lnTo>
                    <a:pt x="64705" y="184750"/>
                  </a:lnTo>
                  <a:lnTo>
                    <a:pt x="62977" y="217195"/>
                  </a:lnTo>
                  <a:lnTo>
                    <a:pt x="56054" y="256744"/>
                  </a:lnTo>
                  <a:lnTo>
                    <a:pt x="3810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89"/>
            <p:cNvSpPr/>
            <p:nvPr>
              <p:custDataLst>
                <p:tags r:id="rId86"/>
              </p:custDataLst>
            </p:nvPr>
          </p:nvSpPr>
          <p:spPr>
            <a:xfrm>
              <a:off x="2886112" y="5830464"/>
              <a:ext cx="76164" cy="83755"/>
            </a:xfrm>
            <a:custGeom>
              <a:avLst/>
              <a:gdLst/>
              <a:ahLst/>
              <a:cxnLst/>
              <a:rect l="0" t="0" r="0" b="0"/>
              <a:pathLst>
                <a:path w="76164" h="83755">
                  <a:moveTo>
                    <a:pt x="19013" y="36936"/>
                  </a:moveTo>
                  <a:lnTo>
                    <a:pt x="19013" y="36936"/>
                  </a:lnTo>
                  <a:lnTo>
                    <a:pt x="10812" y="28735"/>
                  </a:lnTo>
                  <a:lnTo>
                    <a:pt x="4824" y="37917"/>
                  </a:lnTo>
                  <a:lnTo>
                    <a:pt x="0" y="83754"/>
                  </a:lnTo>
                  <a:lnTo>
                    <a:pt x="1029" y="73622"/>
                  </a:lnTo>
                  <a:lnTo>
                    <a:pt x="8165" y="32490"/>
                  </a:lnTo>
                  <a:lnTo>
                    <a:pt x="14153" y="12100"/>
                  </a:lnTo>
                  <a:lnTo>
                    <a:pt x="19675" y="4732"/>
                  </a:lnTo>
                  <a:lnTo>
                    <a:pt x="25657" y="1456"/>
                  </a:lnTo>
                  <a:lnTo>
                    <a:pt x="31844" y="0"/>
                  </a:lnTo>
                  <a:lnTo>
                    <a:pt x="34975" y="2788"/>
                  </a:lnTo>
                  <a:lnTo>
                    <a:pt x="60292" y="47723"/>
                  </a:lnTo>
                  <a:lnTo>
                    <a:pt x="76163" y="7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90"/>
            <p:cNvSpPr/>
            <p:nvPr>
              <p:custDataLst>
                <p:tags r:id="rId87"/>
              </p:custDataLst>
            </p:nvPr>
          </p:nvSpPr>
          <p:spPr>
            <a:xfrm>
              <a:off x="2833394" y="5983449"/>
              <a:ext cx="80690" cy="332295"/>
            </a:xfrm>
            <a:custGeom>
              <a:avLst/>
              <a:gdLst/>
              <a:ahLst/>
              <a:cxnLst/>
              <a:rect l="0" t="0" r="0" b="0"/>
              <a:pathLst>
                <a:path w="80690" h="332295">
                  <a:moveTo>
                    <a:pt x="5056" y="93501"/>
                  </a:moveTo>
                  <a:lnTo>
                    <a:pt x="5056" y="93501"/>
                  </a:lnTo>
                  <a:lnTo>
                    <a:pt x="0" y="98557"/>
                  </a:lnTo>
                  <a:lnTo>
                    <a:pt x="339" y="109506"/>
                  </a:lnTo>
                  <a:lnTo>
                    <a:pt x="4124" y="147462"/>
                  </a:lnTo>
                  <a:lnTo>
                    <a:pt x="4780" y="183338"/>
                  </a:lnTo>
                  <a:lnTo>
                    <a:pt x="4974" y="220779"/>
                  </a:lnTo>
                  <a:lnTo>
                    <a:pt x="5040" y="258263"/>
                  </a:lnTo>
                  <a:lnTo>
                    <a:pt x="5053" y="298594"/>
                  </a:lnTo>
                  <a:lnTo>
                    <a:pt x="5056" y="332294"/>
                  </a:lnTo>
                  <a:lnTo>
                    <a:pt x="5056" y="292134"/>
                  </a:lnTo>
                  <a:lnTo>
                    <a:pt x="5056" y="251133"/>
                  </a:lnTo>
                  <a:lnTo>
                    <a:pt x="5056" y="207587"/>
                  </a:lnTo>
                  <a:lnTo>
                    <a:pt x="6114" y="168548"/>
                  </a:lnTo>
                  <a:lnTo>
                    <a:pt x="10112" y="126502"/>
                  </a:lnTo>
                  <a:lnTo>
                    <a:pt x="13257" y="81408"/>
                  </a:lnTo>
                  <a:lnTo>
                    <a:pt x="19245" y="42880"/>
                  </a:lnTo>
                  <a:lnTo>
                    <a:pt x="27722" y="9711"/>
                  </a:lnTo>
                  <a:lnTo>
                    <a:pt x="31808" y="3774"/>
                  </a:lnTo>
                  <a:lnTo>
                    <a:pt x="36649" y="874"/>
                  </a:lnTo>
                  <a:lnTo>
                    <a:pt x="41993" y="0"/>
                  </a:lnTo>
                  <a:lnTo>
                    <a:pt x="46614" y="1533"/>
                  </a:lnTo>
                  <a:lnTo>
                    <a:pt x="54571" y="8883"/>
                  </a:lnTo>
                  <a:lnTo>
                    <a:pt x="68302" y="39509"/>
                  </a:lnTo>
                  <a:lnTo>
                    <a:pt x="78384" y="79584"/>
                  </a:lnTo>
                  <a:lnTo>
                    <a:pt x="80689" y="113565"/>
                  </a:lnTo>
                  <a:lnTo>
                    <a:pt x="75359" y="129229"/>
                  </a:lnTo>
                  <a:lnTo>
                    <a:pt x="64877" y="143247"/>
                  </a:lnTo>
                  <a:lnTo>
                    <a:pt x="33316" y="170856"/>
                  </a:lnTo>
                  <a:lnTo>
                    <a:pt x="28130" y="171529"/>
                  </a:lnTo>
                  <a:lnTo>
                    <a:pt x="16722" y="166633"/>
                  </a:lnTo>
                  <a:lnTo>
                    <a:pt x="5056" y="15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91"/>
            <p:cNvSpPr/>
            <p:nvPr>
              <p:custDataLst>
                <p:tags r:id="rId88"/>
              </p:custDataLst>
            </p:nvPr>
          </p:nvSpPr>
          <p:spPr>
            <a:xfrm>
              <a:off x="2686887" y="5910420"/>
              <a:ext cx="84889" cy="280831"/>
            </a:xfrm>
            <a:custGeom>
              <a:avLst/>
              <a:gdLst/>
              <a:ahLst/>
              <a:cxnLst/>
              <a:rect l="0" t="0" r="0" b="0"/>
              <a:pathLst>
                <a:path w="84889" h="280831">
                  <a:moveTo>
                    <a:pt x="46788" y="14130"/>
                  </a:moveTo>
                  <a:lnTo>
                    <a:pt x="46788" y="14130"/>
                  </a:lnTo>
                  <a:lnTo>
                    <a:pt x="46788" y="873"/>
                  </a:lnTo>
                  <a:lnTo>
                    <a:pt x="47846" y="0"/>
                  </a:lnTo>
                  <a:lnTo>
                    <a:pt x="49610" y="477"/>
                  </a:lnTo>
                  <a:lnTo>
                    <a:pt x="51844" y="1853"/>
                  </a:lnTo>
                  <a:lnTo>
                    <a:pt x="51217" y="4887"/>
                  </a:lnTo>
                  <a:lnTo>
                    <a:pt x="37824" y="30610"/>
                  </a:lnTo>
                  <a:lnTo>
                    <a:pt x="24674" y="75829"/>
                  </a:lnTo>
                  <a:lnTo>
                    <a:pt x="11885" y="120039"/>
                  </a:lnTo>
                  <a:lnTo>
                    <a:pt x="3403" y="161340"/>
                  </a:lnTo>
                  <a:lnTo>
                    <a:pt x="0" y="208112"/>
                  </a:lnTo>
                  <a:lnTo>
                    <a:pt x="2233" y="234237"/>
                  </a:lnTo>
                  <a:lnTo>
                    <a:pt x="9598" y="256441"/>
                  </a:lnTo>
                  <a:lnTo>
                    <a:pt x="16501" y="265757"/>
                  </a:lnTo>
                  <a:lnTo>
                    <a:pt x="26624" y="273426"/>
                  </a:lnTo>
                  <a:lnTo>
                    <a:pt x="84888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92"/>
            <p:cNvSpPr/>
            <p:nvPr>
              <p:custDataLst>
                <p:tags r:id="rId89"/>
              </p:custDataLst>
            </p:nvPr>
          </p:nvSpPr>
          <p:spPr>
            <a:xfrm>
              <a:off x="2318874" y="5824351"/>
              <a:ext cx="157627" cy="128775"/>
            </a:xfrm>
            <a:custGeom>
              <a:avLst/>
              <a:gdLst/>
              <a:ahLst/>
              <a:cxnLst/>
              <a:rect l="0" t="0" r="0" b="0"/>
              <a:pathLst>
                <a:path w="157627" h="128775">
                  <a:moveTo>
                    <a:pt x="14751" y="81149"/>
                  </a:moveTo>
                  <a:lnTo>
                    <a:pt x="14751" y="81149"/>
                  </a:lnTo>
                  <a:lnTo>
                    <a:pt x="14751" y="64747"/>
                  </a:lnTo>
                  <a:lnTo>
                    <a:pt x="13693" y="89260"/>
                  </a:lnTo>
                  <a:lnTo>
                    <a:pt x="5050" y="122745"/>
                  </a:lnTo>
                  <a:lnTo>
                    <a:pt x="2992" y="124754"/>
                  </a:lnTo>
                  <a:lnTo>
                    <a:pt x="562" y="126094"/>
                  </a:lnTo>
                  <a:lnTo>
                    <a:pt x="0" y="125929"/>
                  </a:lnTo>
                  <a:lnTo>
                    <a:pt x="2198" y="122923"/>
                  </a:lnTo>
                  <a:lnTo>
                    <a:pt x="11595" y="80425"/>
                  </a:lnTo>
                  <a:lnTo>
                    <a:pt x="19772" y="47413"/>
                  </a:lnTo>
                  <a:lnTo>
                    <a:pt x="36086" y="10868"/>
                  </a:lnTo>
                  <a:lnTo>
                    <a:pt x="40616" y="5720"/>
                  </a:lnTo>
                  <a:lnTo>
                    <a:pt x="51294" y="0"/>
                  </a:lnTo>
                  <a:lnTo>
                    <a:pt x="63095" y="280"/>
                  </a:lnTo>
                  <a:lnTo>
                    <a:pt x="69205" y="1836"/>
                  </a:lnTo>
                  <a:lnTo>
                    <a:pt x="81639" y="12032"/>
                  </a:lnTo>
                  <a:lnTo>
                    <a:pt x="112146" y="52448"/>
                  </a:lnTo>
                  <a:lnTo>
                    <a:pt x="135032" y="99047"/>
                  </a:lnTo>
                  <a:lnTo>
                    <a:pt x="157626" y="128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93"/>
            <p:cNvSpPr/>
            <p:nvPr>
              <p:custDataLst>
                <p:tags r:id="rId90"/>
              </p:custDataLst>
            </p:nvPr>
          </p:nvSpPr>
          <p:spPr>
            <a:xfrm>
              <a:off x="2362200" y="6044216"/>
              <a:ext cx="171451" cy="146416"/>
            </a:xfrm>
            <a:custGeom>
              <a:avLst/>
              <a:gdLst/>
              <a:ahLst/>
              <a:cxnLst/>
              <a:rect l="0" t="0" r="0" b="0"/>
              <a:pathLst>
                <a:path w="171451" h="146416">
                  <a:moveTo>
                    <a:pt x="0" y="61309"/>
                  </a:moveTo>
                  <a:lnTo>
                    <a:pt x="0" y="61309"/>
                  </a:lnTo>
                  <a:lnTo>
                    <a:pt x="5056" y="61309"/>
                  </a:lnTo>
                  <a:lnTo>
                    <a:pt x="10361" y="58487"/>
                  </a:lnTo>
                  <a:lnTo>
                    <a:pt x="13258" y="56253"/>
                  </a:lnTo>
                  <a:lnTo>
                    <a:pt x="15188" y="55821"/>
                  </a:lnTo>
                  <a:lnTo>
                    <a:pt x="16476" y="56593"/>
                  </a:lnTo>
                  <a:lnTo>
                    <a:pt x="17334" y="58165"/>
                  </a:lnTo>
                  <a:lnTo>
                    <a:pt x="18964" y="59213"/>
                  </a:lnTo>
                  <a:lnTo>
                    <a:pt x="23598" y="60378"/>
                  </a:lnTo>
                  <a:lnTo>
                    <a:pt x="42270" y="55976"/>
                  </a:lnTo>
                  <a:lnTo>
                    <a:pt x="86676" y="29237"/>
                  </a:lnTo>
                  <a:lnTo>
                    <a:pt x="105174" y="17704"/>
                  </a:lnTo>
                  <a:lnTo>
                    <a:pt x="110244" y="10885"/>
                  </a:lnTo>
                  <a:lnTo>
                    <a:pt x="110538" y="7584"/>
                  </a:lnTo>
                  <a:lnTo>
                    <a:pt x="108042" y="1094"/>
                  </a:lnTo>
                  <a:lnTo>
                    <a:pt x="103778" y="0"/>
                  </a:lnTo>
                  <a:lnTo>
                    <a:pt x="83666" y="3514"/>
                  </a:lnTo>
                  <a:lnTo>
                    <a:pt x="70346" y="8458"/>
                  </a:lnTo>
                  <a:lnTo>
                    <a:pt x="36850" y="42884"/>
                  </a:lnTo>
                  <a:lnTo>
                    <a:pt x="20914" y="64317"/>
                  </a:lnTo>
                  <a:lnTo>
                    <a:pt x="18176" y="72839"/>
                  </a:lnTo>
                  <a:lnTo>
                    <a:pt x="17956" y="90775"/>
                  </a:lnTo>
                  <a:lnTo>
                    <a:pt x="27030" y="106507"/>
                  </a:lnTo>
                  <a:lnTo>
                    <a:pt x="53670" y="128798"/>
                  </a:lnTo>
                  <a:lnTo>
                    <a:pt x="92407" y="142335"/>
                  </a:lnTo>
                  <a:lnTo>
                    <a:pt x="129383" y="146415"/>
                  </a:lnTo>
                  <a:lnTo>
                    <a:pt x="148990" y="141795"/>
                  </a:lnTo>
                  <a:lnTo>
                    <a:pt x="171450" y="12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94"/>
            <p:cNvSpPr/>
            <p:nvPr>
              <p:custDataLst>
                <p:tags r:id="rId91"/>
              </p:custDataLst>
            </p:nvPr>
          </p:nvSpPr>
          <p:spPr>
            <a:xfrm>
              <a:off x="2229595" y="6025028"/>
              <a:ext cx="107111" cy="202005"/>
            </a:xfrm>
            <a:custGeom>
              <a:avLst/>
              <a:gdLst/>
              <a:ahLst/>
              <a:cxnLst/>
              <a:rect l="0" t="0" r="0" b="0"/>
              <a:pathLst>
                <a:path w="107111" h="202005">
                  <a:moveTo>
                    <a:pt x="94505" y="42397"/>
                  </a:moveTo>
                  <a:lnTo>
                    <a:pt x="94505" y="42397"/>
                  </a:lnTo>
                  <a:lnTo>
                    <a:pt x="94505" y="32284"/>
                  </a:lnTo>
                  <a:lnTo>
                    <a:pt x="93447" y="29305"/>
                  </a:lnTo>
                  <a:lnTo>
                    <a:pt x="91683" y="27319"/>
                  </a:lnTo>
                  <a:lnTo>
                    <a:pt x="89449" y="25995"/>
                  </a:lnTo>
                  <a:lnTo>
                    <a:pt x="87959" y="24054"/>
                  </a:lnTo>
                  <a:lnTo>
                    <a:pt x="86304" y="19076"/>
                  </a:lnTo>
                  <a:lnTo>
                    <a:pt x="79924" y="13335"/>
                  </a:lnTo>
                  <a:lnTo>
                    <a:pt x="63638" y="1026"/>
                  </a:lnTo>
                  <a:lnTo>
                    <a:pt x="58052" y="0"/>
                  </a:lnTo>
                  <a:lnTo>
                    <a:pt x="43379" y="1682"/>
                  </a:lnTo>
                  <a:lnTo>
                    <a:pt x="29096" y="8779"/>
                  </a:lnTo>
                  <a:lnTo>
                    <a:pt x="16751" y="18989"/>
                  </a:lnTo>
                  <a:lnTo>
                    <a:pt x="7737" y="30582"/>
                  </a:lnTo>
                  <a:lnTo>
                    <a:pt x="3025" y="45612"/>
                  </a:lnTo>
                  <a:lnTo>
                    <a:pt x="0" y="71019"/>
                  </a:lnTo>
                  <a:lnTo>
                    <a:pt x="2927" y="76295"/>
                  </a:lnTo>
                  <a:lnTo>
                    <a:pt x="14645" y="87802"/>
                  </a:lnTo>
                  <a:lnTo>
                    <a:pt x="61648" y="115106"/>
                  </a:lnTo>
                  <a:lnTo>
                    <a:pt x="91602" y="136312"/>
                  </a:lnTo>
                  <a:lnTo>
                    <a:pt x="105404" y="154067"/>
                  </a:lnTo>
                  <a:lnTo>
                    <a:pt x="107063" y="159177"/>
                  </a:lnTo>
                  <a:lnTo>
                    <a:pt x="107110" y="163642"/>
                  </a:lnTo>
                  <a:lnTo>
                    <a:pt x="106084" y="167677"/>
                  </a:lnTo>
                  <a:lnTo>
                    <a:pt x="94525" y="183469"/>
                  </a:lnTo>
                  <a:lnTo>
                    <a:pt x="72639" y="196498"/>
                  </a:lnTo>
                  <a:lnTo>
                    <a:pt x="46046" y="202004"/>
                  </a:lnTo>
                  <a:lnTo>
                    <a:pt x="38915" y="200660"/>
                  </a:lnTo>
                  <a:lnTo>
                    <a:pt x="28170" y="193522"/>
                  </a:lnTo>
                  <a:lnTo>
                    <a:pt x="18305" y="16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59"/>
          <p:cNvGrpSpPr/>
          <p:nvPr/>
        </p:nvGrpSpPr>
        <p:grpSpPr>
          <a:xfrm>
            <a:off x="3362325" y="6048375"/>
            <a:ext cx="133351" cy="141159"/>
            <a:chOff x="3362325" y="6048375"/>
            <a:chExt cx="133351" cy="141159"/>
          </a:xfrm>
        </p:grpSpPr>
        <p:sp>
          <p:nvSpPr>
            <p:cNvPr id="228" name="SMARTInkShape-595"/>
            <p:cNvSpPr/>
            <p:nvPr>
              <p:custDataLst>
                <p:tags r:id="rId83"/>
              </p:custDataLst>
            </p:nvPr>
          </p:nvSpPr>
          <p:spPr>
            <a:xfrm>
              <a:off x="3381375" y="6172200"/>
              <a:ext cx="95251" cy="17334"/>
            </a:xfrm>
            <a:custGeom>
              <a:avLst/>
              <a:gdLst/>
              <a:ahLst/>
              <a:cxnLst/>
              <a:rect l="0" t="0" r="0" b="0"/>
              <a:pathLst>
                <a:path w="95251" h="1733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13183" y="16475"/>
                  </a:lnTo>
                  <a:lnTo>
                    <a:pt x="18314" y="17333"/>
                  </a:lnTo>
                  <a:lnTo>
                    <a:pt x="65846" y="84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96"/>
            <p:cNvSpPr/>
            <p:nvPr>
              <p:custDataLst>
                <p:tags r:id="rId84"/>
              </p:custDataLst>
            </p:nvPr>
          </p:nvSpPr>
          <p:spPr>
            <a:xfrm>
              <a:off x="3362325" y="60483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4037"/>
                  </a:lnTo>
                  <a:lnTo>
                    <a:pt x="5057" y="6381"/>
                  </a:lnTo>
                  <a:lnTo>
                    <a:pt x="7605" y="6370"/>
                  </a:lnTo>
                  <a:lnTo>
                    <a:pt x="18364" y="2358"/>
                  </a:lnTo>
                  <a:lnTo>
                    <a:pt x="63371" y="310"/>
                  </a:lnTo>
                  <a:lnTo>
                    <a:pt x="108552" y="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60"/>
          <p:cNvGrpSpPr/>
          <p:nvPr/>
        </p:nvGrpSpPr>
        <p:grpSpPr>
          <a:xfrm>
            <a:off x="3887524" y="5905500"/>
            <a:ext cx="1113102" cy="533401"/>
            <a:chOff x="3887524" y="5905500"/>
            <a:chExt cx="1113102" cy="533401"/>
          </a:xfrm>
        </p:grpSpPr>
        <p:sp>
          <p:nvSpPr>
            <p:cNvPr id="231" name="SMARTInkShape-597"/>
            <p:cNvSpPr/>
            <p:nvPr>
              <p:custDataLst>
                <p:tags r:id="rId72"/>
              </p:custDataLst>
            </p:nvPr>
          </p:nvSpPr>
          <p:spPr>
            <a:xfrm>
              <a:off x="4305300" y="6336573"/>
              <a:ext cx="152401" cy="102328"/>
            </a:xfrm>
            <a:custGeom>
              <a:avLst/>
              <a:gdLst/>
              <a:ahLst/>
              <a:cxnLst/>
              <a:rect l="0" t="0" r="0" b="0"/>
              <a:pathLst>
                <a:path w="152401" h="102328">
                  <a:moveTo>
                    <a:pt x="0" y="16602"/>
                  </a:moveTo>
                  <a:lnTo>
                    <a:pt x="0" y="16602"/>
                  </a:lnTo>
                  <a:lnTo>
                    <a:pt x="5057" y="16602"/>
                  </a:lnTo>
                  <a:lnTo>
                    <a:pt x="6546" y="17660"/>
                  </a:lnTo>
                  <a:lnTo>
                    <a:pt x="7539" y="19424"/>
                  </a:lnTo>
                  <a:lnTo>
                    <a:pt x="8936" y="29785"/>
                  </a:lnTo>
                  <a:lnTo>
                    <a:pt x="9515" y="75501"/>
                  </a:lnTo>
                  <a:lnTo>
                    <a:pt x="9522" y="80973"/>
                  </a:lnTo>
                  <a:lnTo>
                    <a:pt x="10582" y="80682"/>
                  </a:lnTo>
                  <a:lnTo>
                    <a:pt x="17726" y="74873"/>
                  </a:lnTo>
                  <a:lnTo>
                    <a:pt x="35219" y="32682"/>
                  </a:lnTo>
                  <a:lnTo>
                    <a:pt x="41406" y="19868"/>
                  </a:lnTo>
                  <a:lnTo>
                    <a:pt x="53327" y="9940"/>
                  </a:lnTo>
                  <a:lnTo>
                    <a:pt x="68151" y="3057"/>
                  </a:lnTo>
                  <a:lnTo>
                    <a:pt x="81795" y="0"/>
                  </a:lnTo>
                  <a:lnTo>
                    <a:pt x="97737" y="4285"/>
                  </a:lnTo>
                  <a:lnTo>
                    <a:pt x="121739" y="18597"/>
                  </a:lnTo>
                  <a:lnTo>
                    <a:pt x="133481" y="29130"/>
                  </a:lnTo>
                  <a:lnTo>
                    <a:pt x="146695" y="52967"/>
                  </a:lnTo>
                  <a:lnTo>
                    <a:pt x="152400" y="10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98"/>
            <p:cNvSpPr/>
            <p:nvPr>
              <p:custDataLst>
                <p:tags r:id="rId73"/>
              </p:custDataLst>
            </p:nvPr>
          </p:nvSpPr>
          <p:spPr>
            <a:xfrm>
              <a:off x="4044393" y="6267450"/>
              <a:ext cx="518083" cy="38101"/>
            </a:xfrm>
            <a:custGeom>
              <a:avLst/>
              <a:gdLst/>
              <a:ahLst/>
              <a:cxnLst/>
              <a:rect l="0" t="0" r="0" b="0"/>
              <a:pathLst>
                <a:path w="518083" h="38101">
                  <a:moveTo>
                    <a:pt x="13257" y="38100"/>
                  </a:moveTo>
                  <a:lnTo>
                    <a:pt x="13257" y="38100"/>
                  </a:lnTo>
                  <a:lnTo>
                    <a:pt x="8200" y="38100"/>
                  </a:lnTo>
                  <a:lnTo>
                    <a:pt x="2896" y="35278"/>
                  </a:lnTo>
                  <a:lnTo>
                    <a:pt x="0" y="33044"/>
                  </a:lnTo>
                  <a:lnTo>
                    <a:pt x="185" y="30496"/>
                  </a:lnTo>
                  <a:lnTo>
                    <a:pt x="6036" y="24843"/>
                  </a:lnTo>
                  <a:lnTo>
                    <a:pt x="48794" y="20195"/>
                  </a:lnTo>
                  <a:lnTo>
                    <a:pt x="86464" y="18331"/>
                  </a:lnTo>
                  <a:lnTo>
                    <a:pt x="125494" y="12604"/>
                  </a:lnTo>
                  <a:lnTo>
                    <a:pt x="170102" y="10437"/>
                  </a:lnTo>
                  <a:lnTo>
                    <a:pt x="201146" y="9930"/>
                  </a:lnTo>
                  <a:lnTo>
                    <a:pt x="235405" y="6883"/>
                  </a:lnTo>
                  <a:lnTo>
                    <a:pt x="270739" y="3059"/>
                  </a:lnTo>
                  <a:lnTo>
                    <a:pt x="304082" y="1360"/>
                  </a:lnTo>
                  <a:lnTo>
                    <a:pt x="336541" y="605"/>
                  </a:lnTo>
                  <a:lnTo>
                    <a:pt x="368605" y="269"/>
                  </a:lnTo>
                  <a:lnTo>
                    <a:pt x="400495" y="119"/>
                  </a:lnTo>
                  <a:lnTo>
                    <a:pt x="435129" y="53"/>
                  </a:lnTo>
                  <a:lnTo>
                    <a:pt x="518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99"/>
            <p:cNvSpPr/>
            <p:nvPr>
              <p:custDataLst>
                <p:tags r:id="rId74"/>
              </p:custDataLst>
            </p:nvPr>
          </p:nvSpPr>
          <p:spPr>
            <a:xfrm>
              <a:off x="4667250" y="5981700"/>
              <a:ext cx="57151" cy="190501"/>
            </a:xfrm>
            <a:custGeom>
              <a:avLst/>
              <a:gdLst/>
              <a:ahLst/>
              <a:cxnLst/>
              <a:rect l="0" t="0" r="0" b="0"/>
              <a:pathLst>
                <a:path w="57151" h="190501">
                  <a:moveTo>
                    <a:pt x="57150" y="0"/>
                  </a:moveTo>
                  <a:lnTo>
                    <a:pt x="57150" y="0"/>
                  </a:lnTo>
                  <a:lnTo>
                    <a:pt x="57150" y="37560"/>
                  </a:lnTo>
                  <a:lnTo>
                    <a:pt x="56092" y="82639"/>
                  </a:lnTo>
                  <a:lnTo>
                    <a:pt x="43893" y="127888"/>
                  </a:lnTo>
                  <a:lnTo>
                    <a:pt x="17151" y="17121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00"/>
            <p:cNvSpPr/>
            <p:nvPr>
              <p:custDataLst>
                <p:tags r:id="rId75"/>
              </p:custDataLst>
            </p:nvPr>
          </p:nvSpPr>
          <p:spPr>
            <a:xfrm>
              <a:off x="4552988" y="5945501"/>
              <a:ext cx="76163" cy="64775"/>
            </a:xfrm>
            <a:custGeom>
              <a:avLst/>
              <a:gdLst/>
              <a:ahLst/>
              <a:cxnLst/>
              <a:rect l="0" t="0" r="0" b="0"/>
              <a:pathLst>
                <a:path w="76163" h="64775">
                  <a:moveTo>
                    <a:pt x="19012" y="17149"/>
                  </a:moveTo>
                  <a:lnTo>
                    <a:pt x="19012" y="17149"/>
                  </a:lnTo>
                  <a:lnTo>
                    <a:pt x="19012" y="8948"/>
                  </a:lnTo>
                  <a:lnTo>
                    <a:pt x="17954" y="8507"/>
                  </a:lnTo>
                  <a:lnTo>
                    <a:pt x="13955" y="8017"/>
                  </a:lnTo>
                  <a:lnTo>
                    <a:pt x="12466" y="8944"/>
                  </a:lnTo>
                  <a:lnTo>
                    <a:pt x="11473" y="10621"/>
                  </a:lnTo>
                  <a:lnTo>
                    <a:pt x="10811" y="12797"/>
                  </a:lnTo>
                  <a:lnTo>
                    <a:pt x="3202" y="24953"/>
                  </a:lnTo>
                  <a:lnTo>
                    <a:pt x="0" y="45447"/>
                  </a:lnTo>
                  <a:lnTo>
                    <a:pt x="13223" y="24242"/>
                  </a:lnTo>
                  <a:lnTo>
                    <a:pt x="36195" y="0"/>
                  </a:lnTo>
                  <a:lnTo>
                    <a:pt x="37876" y="424"/>
                  </a:lnTo>
                  <a:lnTo>
                    <a:pt x="42565" y="3718"/>
                  </a:lnTo>
                  <a:lnTo>
                    <a:pt x="60404" y="28739"/>
                  </a:lnTo>
                  <a:lnTo>
                    <a:pt x="76162" y="6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01"/>
            <p:cNvSpPr/>
            <p:nvPr>
              <p:custDataLst>
                <p:tags r:id="rId76"/>
              </p:custDataLst>
            </p:nvPr>
          </p:nvSpPr>
          <p:spPr>
            <a:xfrm>
              <a:off x="4572000" y="6049032"/>
              <a:ext cx="55662" cy="182778"/>
            </a:xfrm>
            <a:custGeom>
              <a:avLst/>
              <a:gdLst/>
              <a:ahLst/>
              <a:cxnLst/>
              <a:rect l="0" t="0" r="0" b="0"/>
              <a:pathLst>
                <a:path w="55662" h="182778">
                  <a:moveTo>
                    <a:pt x="19050" y="27918"/>
                  </a:moveTo>
                  <a:lnTo>
                    <a:pt x="19050" y="27918"/>
                  </a:lnTo>
                  <a:lnTo>
                    <a:pt x="19050" y="32974"/>
                  </a:lnTo>
                  <a:lnTo>
                    <a:pt x="16228" y="38279"/>
                  </a:lnTo>
                  <a:lnTo>
                    <a:pt x="13993" y="41175"/>
                  </a:lnTo>
                  <a:lnTo>
                    <a:pt x="13562" y="45223"/>
                  </a:lnTo>
                  <a:lnTo>
                    <a:pt x="15895" y="62091"/>
                  </a:lnTo>
                  <a:lnTo>
                    <a:pt x="9165" y="107588"/>
                  </a:lnTo>
                  <a:lnTo>
                    <a:pt x="1416" y="152200"/>
                  </a:lnTo>
                  <a:lnTo>
                    <a:pt x="83" y="182777"/>
                  </a:lnTo>
                  <a:lnTo>
                    <a:pt x="5" y="145314"/>
                  </a:lnTo>
                  <a:lnTo>
                    <a:pt x="5057" y="99673"/>
                  </a:lnTo>
                  <a:lnTo>
                    <a:pt x="13258" y="62467"/>
                  </a:lnTo>
                  <a:lnTo>
                    <a:pt x="25510" y="16202"/>
                  </a:lnTo>
                  <a:lnTo>
                    <a:pt x="31799" y="6836"/>
                  </a:lnTo>
                  <a:lnTo>
                    <a:pt x="38122" y="2673"/>
                  </a:lnTo>
                  <a:lnTo>
                    <a:pt x="45748" y="0"/>
                  </a:lnTo>
                  <a:lnTo>
                    <a:pt x="52126" y="9651"/>
                  </a:lnTo>
                  <a:lnTo>
                    <a:pt x="55661" y="25916"/>
                  </a:lnTo>
                  <a:lnTo>
                    <a:pt x="51653" y="44140"/>
                  </a:lnTo>
                  <a:lnTo>
                    <a:pt x="43762" y="62946"/>
                  </a:lnTo>
                  <a:lnTo>
                    <a:pt x="39758" y="67145"/>
                  </a:lnTo>
                  <a:lnTo>
                    <a:pt x="29665" y="71811"/>
                  </a:lnTo>
                  <a:lnTo>
                    <a:pt x="17139" y="74438"/>
                  </a:lnTo>
                  <a:lnTo>
                    <a:pt x="13542" y="73748"/>
                  </a:lnTo>
                  <a:lnTo>
                    <a:pt x="0" y="6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02"/>
            <p:cNvSpPr/>
            <p:nvPr>
              <p:custDataLst>
                <p:tags r:id="rId77"/>
              </p:custDataLst>
            </p:nvPr>
          </p:nvSpPr>
          <p:spPr>
            <a:xfrm>
              <a:off x="4438650" y="6096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1"/>
                  </a:lnTo>
                  <a:lnTo>
                    <a:pt x="32056" y="9349"/>
                  </a:lnTo>
                  <a:lnTo>
                    <a:pt x="45717" y="32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03"/>
            <p:cNvSpPr/>
            <p:nvPr>
              <p:custDataLst>
                <p:tags r:id="rId78"/>
              </p:custDataLst>
            </p:nvPr>
          </p:nvSpPr>
          <p:spPr>
            <a:xfrm>
              <a:off x="4391025" y="60483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5188" y="39039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04"/>
            <p:cNvSpPr/>
            <p:nvPr>
              <p:custDataLst>
                <p:tags r:id="rId79"/>
              </p:custDataLst>
            </p:nvPr>
          </p:nvSpPr>
          <p:spPr>
            <a:xfrm>
              <a:off x="4287086" y="6004787"/>
              <a:ext cx="65840" cy="165165"/>
            </a:xfrm>
            <a:custGeom>
              <a:avLst/>
              <a:gdLst/>
              <a:ahLst/>
              <a:cxnLst/>
              <a:rect l="0" t="0" r="0" b="0"/>
              <a:pathLst>
                <a:path w="65840" h="165165">
                  <a:moveTo>
                    <a:pt x="65839" y="5488"/>
                  </a:moveTo>
                  <a:lnTo>
                    <a:pt x="65839" y="5488"/>
                  </a:lnTo>
                  <a:lnTo>
                    <a:pt x="60782" y="5488"/>
                  </a:lnTo>
                  <a:lnTo>
                    <a:pt x="55478" y="2666"/>
                  </a:lnTo>
                  <a:lnTo>
                    <a:pt x="52582" y="432"/>
                  </a:lnTo>
                  <a:lnTo>
                    <a:pt x="49592" y="0"/>
                  </a:lnTo>
                  <a:lnTo>
                    <a:pt x="43449" y="2344"/>
                  </a:lnTo>
                  <a:lnTo>
                    <a:pt x="34040" y="9613"/>
                  </a:lnTo>
                  <a:lnTo>
                    <a:pt x="18207" y="45385"/>
                  </a:lnTo>
                  <a:lnTo>
                    <a:pt x="3396" y="92508"/>
                  </a:lnTo>
                  <a:lnTo>
                    <a:pt x="0" y="136899"/>
                  </a:lnTo>
                  <a:lnTo>
                    <a:pt x="594" y="153851"/>
                  </a:lnTo>
                  <a:lnTo>
                    <a:pt x="2234" y="158372"/>
                  </a:lnTo>
                  <a:lnTo>
                    <a:pt x="4385" y="161385"/>
                  </a:lnTo>
                  <a:lnTo>
                    <a:pt x="15243" y="164734"/>
                  </a:lnTo>
                  <a:lnTo>
                    <a:pt x="29593" y="165164"/>
                  </a:lnTo>
                  <a:lnTo>
                    <a:pt x="56314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05"/>
            <p:cNvSpPr/>
            <p:nvPr>
              <p:custDataLst>
                <p:tags r:id="rId80"/>
              </p:custDataLst>
            </p:nvPr>
          </p:nvSpPr>
          <p:spPr>
            <a:xfrm>
              <a:off x="4105392" y="5967081"/>
              <a:ext cx="95134" cy="62084"/>
            </a:xfrm>
            <a:custGeom>
              <a:avLst/>
              <a:gdLst/>
              <a:ahLst/>
              <a:cxnLst/>
              <a:rect l="0" t="0" r="0" b="0"/>
              <a:pathLst>
                <a:path w="95134" h="62084">
                  <a:moveTo>
                    <a:pt x="18933" y="33669"/>
                  </a:moveTo>
                  <a:lnTo>
                    <a:pt x="18933" y="33669"/>
                  </a:lnTo>
                  <a:lnTo>
                    <a:pt x="10732" y="33669"/>
                  </a:lnTo>
                  <a:lnTo>
                    <a:pt x="10291" y="34727"/>
                  </a:lnTo>
                  <a:lnTo>
                    <a:pt x="8427" y="49916"/>
                  </a:lnTo>
                  <a:lnTo>
                    <a:pt x="0" y="62083"/>
                  </a:lnTo>
                  <a:lnTo>
                    <a:pt x="4974" y="57139"/>
                  </a:lnTo>
                  <a:lnTo>
                    <a:pt x="7437" y="51862"/>
                  </a:lnTo>
                  <a:lnTo>
                    <a:pt x="14076" y="34793"/>
                  </a:lnTo>
                  <a:lnTo>
                    <a:pt x="31764" y="11821"/>
                  </a:lnTo>
                  <a:lnTo>
                    <a:pt x="38041" y="8084"/>
                  </a:lnTo>
                  <a:lnTo>
                    <a:pt x="59353" y="0"/>
                  </a:lnTo>
                  <a:lnTo>
                    <a:pt x="61755" y="640"/>
                  </a:lnTo>
                  <a:lnTo>
                    <a:pt x="70666" y="9271"/>
                  </a:lnTo>
                  <a:lnTo>
                    <a:pt x="73675" y="17886"/>
                  </a:lnTo>
                  <a:lnTo>
                    <a:pt x="76071" y="27713"/>
                  </a:lnTo>
                  <a:lnTo>
                    <a:pt x="83410" y="42645"/>
                  </a:lnTo>
                  <a:lnTo>
                    <a:pt x="84143" y="46003"/>
                  </a:lnTo>
                  <a:lnTo>
                    <a:pt x="85690" y="48241"/>
                  </a:lnTo>
                  <a:lnTo>
                    <a:pt x="95133" y="52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06"/>
            <p:cNvSpPr/>
            <p:nvPr>
              <p:custDataLst>
                <p:tags r:id="rId81"/>
              </p:custDataLst>
            </p:nvPr>
          </p:nvSpPr>
          <p:spPr>
            <a:xfrm>
              <a:off x="4114800" y="6069063"/>
              <a:ext cx="88356" cy="177256"/>
            </a:xfrm>
            <a:custGeom>
              <a:avLst/>
              <a:gdLst/>
              <a:ahLst/>
              <a:cxnLst/>
              <a:rect l="0" t="0" r="0" b="0"/>
              <a:pathLst>
                <a:path w="88356" h="177256">
                  <a:moveTo>
                    <a:pt x="9525" y="55512"/>
                  </a:moveTo>
                  <a:lnTo>
                    <a:pt x="9525" y="55512"/>
                  </a:lnTo>
                  <a:lnTo>
                    <a:pt x="9525" y="50024"/>
                  </a:lnTo>
                  <a:lnTo>
                    <a:pt x="9525" y="92699"/>
                  </a:lnTo>
                  <a:lnTo>
                    <a:pt x="6703" y="115213"/>
                  </a:lnTo>
                  <a:lnTo>
                    <a:pt x="393" y="161172"/>
                  </a:lnTo>
                  <a:lnTo>
                    <a:pt x="34" y="177255"/>
                  </a:lnTo>
                  <a:lnTo>
                    <a:pt x="0" y="135434"/>
                  </a:lnTo>
                  <a:lnTo>
                    <a:pt x="0" y="90953"/>
                  </a:lnTo>
                  <a:lnTo>
                    <a:pt x="1058" y="49478"/>
                  </a:lnTo>
                  <a:lnTo>
                    <a:pt x="13257" y="20001"/>
                  </a:lnTo>
                  <a:lnTo>
                    <a:pt x="17305" y="15963"/>
                  </a:lnTo>
                  <a:lnTo>
                    <a:pt x="45716" y="2050"/>
                  </a:lnTo>
                  <a:lnTo>
                    <a:pt x="60535" y="0"/>
                  </a:lnTo>
                  <a:lnTo>
                    <a:pt x="72060" y="1913"/>
                  </a:lnTo>
                  <a:lnTo>
                    <a:pt x="76615" y="3905"/>
                  </a:lnTo>
                  <a:lnTo>
                    <a:pt x="84498" y="11761"/>
                  </a:lnTo>
                  <a:lnTo>
                    <a:pt x="88082" y="16820"/>
                  </a:lnTo>
                  <a:lnTo>
                    <a:pt x="88355" y="22309"/>
                  </a:lnTo>
                  <a:lnTo>
                    <a:pt x="83013" y="34052"/>
                  </a:lnTo>
                  <a:lnTo>
                    <a:pt x="50843" y="71211"/>
                  </a:lnTo>
                  <a:lnTo>
                    <a:pt x="38465" y="78626"/>
                  </a:lnTo>
                  <a:lnTo>
                    <a:pt x="9525" y="84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07"/>
            <p:cNvSpPr/>
            <p:nvPr>
              <p:custDataLst>
                <p:tags r:id="rId82"/>
              </p:custDataLst>
            </p:nvPr>
          </p:nvSpPr>
          <p:spPr>
            <a:xfrm>
              <a:off x="3887524" y="5905500"/>
              <a:ext cx="1113102" cy="425775"/>
            </a:xfrm>
            <a:custGeom>
              <a:avLst/>
              <a:gdLst/>
              <a:ahLst/>
              <a:cxnLst/>
              <a:rect l="0" t="0" r="0" b="0"/>
              <a:pathLst>
                <a:path w="1113102" h="425775">
                  <a:moveTo>
                    <a:pt x="8201" y="314325"/>
                  </a:moveTo>
                  <a:lnTo>
                    <a:pt x="8201" y="314325"/>
                  </a:lnTo>
                  <a:lnTo>
                    <a:pt x="8201" y="327582"/>
                  </a:lnTo>
                  <a:lnTo>
                    <a:pt x="5379" y="333623"/>
                  </a:lnTo>
                  <a:lnTo>
                    <a:pt x="3144" y="336715"/>
                  </a:lnTo>
                  <a:lnTo>
                    <a:pt x="0" y="356237"/>
                  </a:lnTo>
                  <a:lnTo>
                    <a:pt x="6542" y="384732"/>
                  </a:lnTo>
                  <a:lnTo>
                    <a:pt x="18026" y="414193"/>
                  </a:lnTo>
                  <a:lnTo>
                    <a:pt x="24209" y="422211"/>
                  </a:lnTo>
                  <a:lnTo>
                    <a:pt x="30485" y="425774"/>
                  </a:lnTo>
                  <a:lnTo>
                    <a:pt x="33641" y="424608"/>
                  </a:lnTo>
                  <a:lnTo>
                    <a:pt x="39968" y="417667"/>
                  </a:lnTo>
                  <a:lnTo>
                    <a:pt x="43487" y="404704"/>
                  </a:lnTo>
                  <a:lnTo>
                    <a:pt x="45745" y="365456"/>
                  </a:lnTo>
                  <a:lnTo>
                    <a:pt x="46191" y="322426"/>
                  </a:lnTo>
                  <a:lnTo>
                    <a:pt x="46268" y="280272"/>
                  </a:lnTo>
                  <a:lnTo>
                    <a:pt x="46291" y="234268"/>
                  </a:lnTo>
                  <a:lnTo>
                    <a:pt x="45240" y="190297"/>
                  </a:lnTo>
                  <a:lnTo>
                    <a:pt x="38762" y="152047"/>
                  </a:lnTo>
                  <a:lnTo>
                    <a:pt x="37037" y="106845"/>
                  </a:lnTo>
                  <a:lnTo>
                    <a:pt x="36786" y="73354"/>
                  </a:lnTo>
                  <a:lnTo>
                    <a:pt x="37841" y="71127"/>
                  </a:lnTo>
                  <a:lnTo>
                    <a:pt x="39603" y="69643"/>
                  </a:lnTo>
                  <a:lnTo>
                    <a:pt x="44978" y="67261"/>
                  </a:lnTo>
                  <a:lnTo>
                    <a:pt x="83826" y="61634"/>
                  </a:lnTo>
                  <a:lnTo>
                    <a:pt x="128934" y="56978"/>
                  </a:lnTo>
                  <a:lnTo>
                    <a:pt x="163918" y="49808"/>
                  </a:lnTo>
                  <a:lnTo>
                    <a:pt x="199470" y="44009"/>
                  </a:lnTo>
                  <a:lnTo>
                    <a:pt x="234321" y="37904"/>
                  </a:lnTo>
                  <a:lnTo>
                    <a:pt x="268507" y="32722"/>
                  </a:lnTo>
                  <a:lnTo>
                    <a:pt x="304867" y="30417"/>
                  </a:lnTo>
                  <a:lnTo>
                    <a:pt x="342195" y="26572"/>
                  </a:lnTo>
                  <a:lnTo>
                    <a:pt x="381009" y="21335"/>
                  </a:lnTo>
                  <a:lnTo>
                    <a:pt x="422955" y="15479"/>
                  </a:lnTo>
                  <a:lnTo>
                    <a:pt x="466291" y="12171"/>
                  </a:lnTo>
                  <a:lnTo>
                    <a:pt x="510247" y="10701"/>
                  </a:lnTo>
                  <a:lnTo>
                    <a:pt x="554477" y="10047"/>
                  </a:lnTo>
                  <a:lnTo>
                    <a:pt x="598830" y="9757"/>
                  </a:lnTo>
                  <a:lnTo>
                    <a:pt x="643235" y="9628"/>
                  </a:lnTo>
                  <a:lnTo>
                    <a:pt x="687667" y="9570"/>
                  </a:lnTo>
                  <a:lnTo>
                    <a:pt x="732108" y="9545"/>
                  </a:lnTo>
                  <a:lnTo>
                    <a:pt x="776554" y="9534"/>
                  </a:lnTo>
                  <a:lnTo>
                    <a:pt x="821002" y="9529"/>
                  </a:lnTo>
                  <a:lnTo>
                    <a:pt x="862629" y="9527"/>
                  </a:lnTo>
                  <a:lnTo>
                    <a:pt x="901238" y="9526"/>
                  </a:lnTo>
                  <a:lnTo>
                    <a:pt x="936037" y="9525"/>
                  </a:lnTo>
                  <a:lnTo>
                    <a:pt x="969142" y="9525"/>
                  </a:lnTo>
                  <a:lnTo>
                    <a:pt x="1014707" y="9525"/>
                  </a:lnTo>
                  <a:lnTo>
                    <a:pt x="1052197" y="9525"/>
                  </a:lnTo>
                  <a:lnTo>
                    <a:pt x="1093310" y="4469"/>
                  </a:lnTo>
                  <a:lnTo>
                    <a:pt x="1113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61"/>
          <p:cNvGrpSpPr/>
          <p:nvPr/>
        </p:nvGrpSpPr>
        <p:grpSpPr>
          <a:xfrm>
            <a:off x="7324725" y="1990725"/>
            <a:ext cx="4857751" cy="2464747"/>
            <a:chOff x="7324725" y="1990725"/>
            <a:chExt cx="4857751" cy="2464747"/>
          </a:xfrm>
        </p:grpSpPr>
        <p:sp>
          <p:nvSpPr>
            <p:cNvPr id="243" name="SMARTInkShape-608"/>
            <p:cNvSpPr/>
            <p:nvPr>
              <p:custDataLst>
                <p:tags r:id="rId69"/>
              </p:custDataLst>
            </p:nvPr>
          </p:nvSpPr>
          <p:spPr>
            <a:xfrm>
              <a:off x="7324725" y="4305339"/>
              <a:ext cx="4724401" cy="142837"/>
            </a:xfrm>
            <a:custGeom>
              <a:avLst/>
              <a:gdLst/>
              <a:ahLst/>
              <a:cxnLst/>
              <a:rect l="0" t="0" r="0" b="0"/>
              <a:pathLst>
                <a:path w="4724401" h="142837">
                  <a:moveTo>
                    <a:pt x="0" y="123786"/>
                  </a:moveTo>
                  <a:lnTo>
                    <a:pt x="0" y="123786"/>
                  </a:lnTo>
                  <a:lnTo>
                    <a:pt x="5056" y="128843"/>
                  </a:lnTo>
                  <a:lnTo>
                    <a:pt x="10361" y="131325"/>
                  </a:lnTo>
                  <a:lnTo>
                    <a:pt x="49381" y="139596"/>
                  </a:lnTo>
                  <a:lnTo>
                    <a:pt x="93418" y="140818"/>
                  </a:lnTo>
                  <a:lnTo>
                    <a:pt x="131830" y="137353"/>
                  </a:lnTo>
                  <a:lnTo>
                    <a:pt x="165130" y="135107"/>
                  </a:lnTo>
                  <a:lnTo>
                    <a:pt x="210500" y="133843"/>
                  </a:lnTo>
                  <a:lnTo>
                    <a:pt x="242780" y="133548"/>
                  </a:lnTo>
                  <a:lnTo>
                    <a:pt x="278294" y="133416"/>
                  </a:lnTo>
                  <a:lnTo>
                    <a:pt x="315244" y="130536"/>
                  </a:lnTo>
                  <a:lnTo>
                    <a:pt x="353892" y="126785"/>
                  </a:lnTo>
                  <a:lnTo>
                    <a:pt x="395763" y="125119"/>
                  </a:lnTo>
                  <a:lnTo>
                    <a:pt x="441889" y="121556"/>
                  </a:lnTo>
                  <a:lnTo>
                    <a:pt x="466043" y="119124"/>
                  </a:lnTo>
                  <a:lnTo>
                    <a:pt x="491670" y="116445"/>
                  </a:lnTo>
                  <a:lnTo>
                    <a:pt x="518280" y="113600"/>
                  </a:lnTo>
                  <a:lnTo>
                    <a:pt x="545544" y="110645"/>
                  </a:lnTo>
                  <a:lnTo>
                    <a:pt x="574304" y="108675"/>
                  </a:lnTo>
                  <a:lnTo>
                    <a:pt x="604062" y="107362"/>
                  </a:lnTo>
                  <a:lnTo>
                    <a:pt x="634483" y="106487"/>
                  </a:lnTo>
                  <a:lnTo>
                    <a:pt x="666405" y="103787"/>
                  </a:lnTo>
                  <a:lnTo>
                    <a:pt x="699328" y="99870"/>
                  </a:lnTo>
                  <a:lnTo>
                    <a:pt x="732919" y="95142"/>
                  </a:lnTo>
                  <a:lnTo>
                    <a:pt x="768012" y="90932"/>
                  </a:lnTo>
                  <a:lnTo>
                    <a:pt x="804108" y="87066"/>
                  </a:lnTo>
                  <a:lnTo>
                    <a:pt x="840872" y="83431"/>
                  </a:lnTo>
                  <a:lnTo>
                    <a:pt x="879140" y="81008"/>
                  </a:lnTo>
                  <a:lnTo>
                    <a:pt x="918410" y="79392"/>
                  </a:lnTo>
                  <a:lnTo>
                    <a:pt x="958348" y="78316"/>
                  </a:lnTo>
                  <a:lnTo>
                    <a:pt x="999791" y="75480"/>
                  </a:lnTo>
                  <a:lnTo>
                    <a:pt x="1042236" y="71474"/>
                  </a:lnTo>
                  <a:lnTo>
                    <a:pt x="1085348" y="66686"/>
                  </a:lnTo>
                  <a:lnTo>
                    <a:pt x="1128907" y="62436"/>
                  </a:lnTo>
                  <a:lnTo>
                    <a:pt x="1172763" y="58545"/>
                  </a:lnTo>
                  <a:lnTo>
                    <a:pt x="1216818" y="54891"/>
                  </a:lnTo>
                  <a:lnTo>
                    <a:pt x="1262062" y="51398"/>
                  </a:lnTo>
                  <a:lnTo>
                    <a:pt x="1308099" y="48011"/>
                  </a:lnTo>
                  <a:lnTo>
                    <a:pt x="1354667" y="44694"/>
                  </a:lnTo>
                  <a:lnTo>
                    <a:pt x="1401586" y="41425"/>
                  </a:lnTo>
                  <a:lnTo>
                    <a:pt x="1448740" y="38187"/>
                  </a:lnTo>
                  <a:lnTo>
                    <a:pt x="1496052" y="34970"/>
                  </a:lnTo>
                  <a:lnTo>
                    <a:pt x="1544526" y="31767"/>
                  </a:lnTo>
                  <a:lnTo>
                    <a:pt x="1593776" y="28573"/>
                  </a:lnTo>
                  <a:lnTo>
                    <a:pt x="1643542" y="25386"/>
                  </a:lnTo>
                  <a:lnTo>
                    <a:pt x="1695769" y="22203"/>
                  </a:lnTo>
                  <a:lnTo>
                    <a:pt x="1749638" y="19022"/>
                  </a:lnTo>
                  <a:lnTo>
                    <a:pt x="1804600" y="15843"/>
                  </a:lnTo>
                  <a:lnTo>
                    <a:pt x="1859233" y="13724"/>
                  </a:lnTo>
                  <a:lnTo>
                    <a:pt x="1913648" y="12311"/>
                  </a:lnTo>
                  <a:lnTo>
                    <a:pt x="1967915" y="11369"/>
                  </a:lnTo>
                  <a:lnTo>
                    <a:pt x="2022085" y="9684"/>
                  </a:lnTo>
                  <a:lnTo>
                    <a:pt x="2076190" y="7501"/>
                  </a:lnTo>
                  <a:lnTo>
                    <a:pt x="2130252" y="4988"/>
                  </a:lnTo>
                  <a:lnTo>
                    <a:pt x="2185343" y="3312"/>
                  </a:lnTo>
                  <a:lnTo>
                    <a:pt x="2241120" y="2195"/>
                  </a:lnTo>
                  <a:lnTo>
                    <a:pt x="2297355" y="1451"/>
                  </a:lnTo>
                  <a:lnTo>
                    <a:pt x="2354953" y="954"/>
                  </a:lnTo>
                  <a:lnTo>
                    <a:pt x="2413461" y="623"/>
                  </a:lnTo>
                  <a:lnTo>
                    <a:pt x="2472574" y="402"/>
                  </a:lnTo>
                  <a:lnTo>
                    <a:pt x="2532090" y="255"/>
                  </a:lnTo>
                  <a:lnTo>
                    <a:pt x="2591877" y="157"/>
                  </a:lnTo>
                  <a:lnTo>
                    <a:pt x="2651842" y="92"/>
                  </a:lnTo>
                  <a:lnTo>
                    <a:pt x="2710870" y="48"/>
                  </a:lnTo>
                  <a:lnTo>
                    <a:pt x="2769272" y="20"/>
                  </a:lnTo>
                  <a:lnTo>
                    <a:pt x="2827257" y="0"/>
                  </a:lnTo>
                  <a:lnTo>
                    <a:pt x="2884962" y="1045"/>
                  </a:lnTo>
                  <a:lnTo>
                    <a:pt x="2942483" y="2801"/>
                  </a:lnTo>
                  <a:lnTo>
                    <a:pt x="2999881" y="5029"/>
                  </a:lnTo>
                  <a:lnTo>
                    <a:pt x="3058254" y="6515"/>
                  </a:lnTo>
                  <a:lnTo>
                    <a:pt x="3117276" y="7505"/>
                  </a:lnTo>
                  <a:lnTo>
                    <a:pt x="3176734" y="8166"/>
                  </a:lnTo>
                  <a:lnTo>
                    <a:pt x="3235422" y="9664"/>
                  </a:lnTo>
                  <a:lnTo>
                    <a:pt x="3293600" y="11722"/>
                  </a:lnTo>
                  <a:lnTo>
                    <a:pt x="3351433" y="14151"/>
                  </a:lnTo>
                  <a:lnTo>
                    <a:pt x="3409038" y="16829"/>
                  </a:lnTo>
                  <a:lnTo>
                    <a:pt x="3466492" y="19673"/>
                  </a:lnTo>
                  <a:lnTo>
                    <a:pt x="3523845" y="22627"/>
                  </a:lnTo>
                  <a:lnTo>
                    <a:pt x="3580071" y="26714"/>
                  </a:lnTo>
                  <a:lnTo>
                    <a:pt x="3635548" y="31554"/>
                  </a:lnTo>
                  <a:lnTo>
                    <a:pt x="3690524" y="36898"/>
                  </a:lnTo>
                  <a:lnTo>
                    <a:pt x="3744107" y="41519"/>
                  </a:lnTo>
                  <a:lnTo>
                    <a:pt x="3796764" y="45658"/>
                  </a:lnTo>
                  <a:lnTo>
                    <a:pt x="3848801" y="49476"/>
                  </a:lnTo>
                  <a:lnTo>
                    <a:pt x="3900425" y="54137"/>
                  </a:lnTo>
                  <a:lnTo>
                    <a:pt x="3951775" y="59362"/>
                  </a:lnTo>
                  <a:lnTo>
                    <a:pt x="4002941" y="64962"/>
                  </a:lnTo>
                  <a:lnTo>
                    <a:pt x="4053986" y="69753"/>
                  </a:lnTo>
                  <a:lnTo>
                    <a:pt x="4104949" y="74006"/>
                  </a:lnTo>
                  <a:lnTo>
                    <a:pt x="4155858" y="77899"/>
                  </a:lnTo>
                  <a:lnTo>
                    <a:pt x="4204614" y="82611"/>
                  </a:lnTo>
                  <a:lnTo>
                    <a:pt x="4251933" y="87869"/>
                  </a:lnTo>
                  <a:lnTo>
                    <a:pt x="4298297" y="93492"/>
                  </a:lnTo>
                  <a:lnTo>
                    <a:pt x="4342964" y="99356"/>
                  </a:lnTo>
                  <a:lnTo>
                    <a:pt x="4386501" y="105383"/>
                  </a:lnTo>
                  <a:lnTo>
                    <a:pt x="4429284" y="111517"/>
                  </a:lnTo>
                  <a:lnTo>
                    <a:pt x="4470506" y="116665"/>
                  </a:lnTo>
                  <a:lnTo>
                    <a:pt x="4510687" y="121156"/>
                  </a:lnTo>
                  <a:lnTo>
                    <a:pt x="4550175" y="125208"/>
                  </a:lnTo>
                  <a:lnTo>
                    <a:pt x="4587084" y="128967"/>
                  </a:lnTo>
                  <a:lnTo>
                    <a:pt x="4622271" y="132532"/>
                  </a:lnTo>
                  <a:lnTo>
                    <a:pt x="4656313" y="135966"/>
                  </a:lnTo>
                  <a:lnTo>
                    <a:pt x="4724400" y="142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09"/>
            <p:cNvSpPr/>
            <p:nvPr>
              <p:custDataLst>
                <p:tags r:id="rId70"/>
              </p:custDataLst>
            </p:nvPr>
          </p:nvSpPr>
          <p:spPr>
            <a:xfrm>
              <a:off x="7400925" y="2009776"/>
              <a:ext cx="4781551" cy="219075"/>
            </a:xfrm>
            <a:custGeom>
              <a:avLst/>
              <a:gdLst/>
              <a:ahLst/>
              <a:cxnLst/>
              <a:rect l="0" t="0" r="0" b="0"/>
              <a:pathLst>
                <a:path w="4781551" h="219075">
                  <a:moveTo>
                    <a:pt x="0" y="104774"/>
                  </a:moveTo>
                  <a:lnTo>
                    <a:pt x="0" y="104774"/>
                  </a:lnTo>
                  <a:lnTo>
                    <a:pt x="0" y="86460"/>
                  </a:lnTo>
                  <a:lnTo>
                    <a:pt x="5645" y="75115"/>
                  </a:lnTo>
                  <a:lnTo>
                    <a:pt x="10113" y="69126"/>
                  </a:lnTo>
                  <a:lnTo>
                    <a:pt x="29190" y="62472"/>
                  </a:lnTo>
                  <a:lnTo>
                    <a:pt x="74440" y="53144"/>
                  </a:lnTo>
                  <a:lnTo>
                    <a:pt x="108579" y="47255"/>
                  </a:lnTo>
                  <a:lnTo>
                    <a:pt x="149857" y="42168"/>
                  </a:lnTo>
                  <a:lnTo>
                    <a:pt x="189370" y="39908"/>
                  </a:lnTo>
                  <a:lnTo>
                    <a:pt x="228098" y="36081"/>
                  </a:lnTo>
                  <a:lnTo>
                    <a:pt x="268594" y="31910"/>
                  </a:lnTo>
                  <a:lnTo>
                    <a:pt x="314814" y="30057"/>
                  </a:lnTo>
                  <a:lnTo>
                    <a:pt x="338992" y="28504"/>
                  </a:lnTo>
                  <a:lnTo>
                    <a:pt x="363579" y="26411"/>
                  </a:lnTo>
                  <a:lnTo>
                    <a:pt x="388436" y="23957"/>
                  </a:lnTo>
                  <a:lnTo>
                    <a:pt x="414532" y="22321"/>
                  </a:lnTo>
                  <a:lnTo>
                    <a:pt x="441454" y="21230"/>
                  </a:lnTo>
                  <a:lnTo>
                    <a:pt x="468929" y="20503"/>
                  </a:lnTo>
                  <a:lnTo>
                    <a:pt x="498886" y="18960"/>
                  </a:lnTo>
                  <a:lnTo>
                    <a:pt x="530499" y="16873"/>
                  </a:lnTo>
                  <a:lnTo>
                    <a:pt x="563216" y="14424"/>
                  </a:lnTo>
                  <a:lnTo>
                    <a:pt x="596668" y="12790"/>
                  </a:lnTo>
                  <a:lnTo>
                    <a:pt x="630612" y="11702"/>
                  </a:lnTo>
                  <a:lnTo>
                    <a:pt x="664883" y="10976"/>
                  </a:lnTo>
                  <a:lnTo>
                    <a:pt x="700430" y="10492"/>
                  </a:lnTo>
                  <a:lnTo>
                    <a:pt x="736829" y="10169"/>
                  </a:lnTo>
                  <a:lnTo>
                    <a:pt x="773794" y="9954"/>
                  </a:lnTo>
                  <a:lnTo>
                    <a:pt x="812196" y="8752"/>
                  </a:lnTo>
                  <a:lnTo>
                    <a:pt x="851555" y="6893"/>
                  </a:lnTo>
                  <a:lnTo>
                    <a:pt x="891554" y="4595"/>
                  </a:lnTo>
                  <a:lnTo>
                    <a:pt x="934094" y="3063"/>
                  </a:lnTo>
                  <a:lnTo>
                    <a:pt x="978329" y="2042"/>
                  </a:lnTo>
                  <a:lnTo>
                    <a:pt x="1023695" y="1361"/>
                  </a:lnTo>
                  <a:lnTo>
                    <a:pt x="1068755" y="907"/>
                  </a:lnTo>
                  <a:lnTo>
                    <a:pt x="1113612" y="604"/>
                  </a:lnTo>
                  <a:lnTo>
                    <a:pt x="1158333" y="402"/>
                  </a:lnTo>
                  <a:lnTo>
                    <a:pt x="1204021" y="268"/>
                  </a:lnTo>
                  <a:lnTo>
                    <a:pt x="1250355" y="178"/>
                  </a:lnTo>
                  <a:lnTo>
                    <a:pt x="1297120" y="119"/>
                  </a:lnTo>
                  <a:lnTo>
                    <a:pt x="1344171" y="79"/>
                  </a:lnTo>
                  <a:lnTo>
                    <a:pt x="1391415" y="52"/>
                  </a:lnTo>
                  <a:lnTo>
                    <a:pt x="1438784" y="34"/>
                  </a:lnTo>
                  <a:lnTo>
                    <a:pt x="1488356" y="23"/>
                  </a:lnTo>
                  <a:lnTo>
                    <a:pt x="1539397" y="15"/>
                  </a:lnTo>
                  <a:lnTo>
                    <a:pt x="1591415" y="9"/>
                  </a:lnTo>
                  <a:lnTo>
                    <a:pt x="1643026" y="6"/>
                  </a:lnTo>
                  <a:lnTo>
                    <a:pt x="1694367" y="4"/>
                  </a:lnTo>
                  <a:lnTo>
                    <a:pt x="1745528" y="2"/>
                  </a:lnTo>
                  <a:lnTo>
                    <a:pt x="1797627" y="1"/>
                  </a:lnTo>
                  <a:lnTo>
                    <a:pt x="1850351" y="0"/>
                  </a:lnTo>
                  <a:lnTo>
                    <a:pt x="1903492" y="0"/>
                  </a:lnTo>
                  <a:lnTo>
                    <a:pt x="1955853" y="1058"/>
                  </a:lnTo>
                  <a:lnTo>
                    <a:pt x="2007694" y="2822"/>
                  </a:lnTo>
                  <a:lnTo>
                    <a:pt x="2059187" y="5056"/>
                  </a:lnTo>
                  <a:lnTo>
                    <a:pt x="2111508" y="7603"/>
                  </a:lnTo>
                  <a:lnTo>
                    <a:pt x="2164380" y="10360"/>
                  </a:lnTo>
                  <a:lnTo>
                    <a:pt x="2217620" y="13257"/>
                  </a:lnTo>
                  <a:lnTo>
                    <a:pt x="2272163" y="15187"/>
                  </a:lnTo>
                  <a:lnTo>
                    <a:pt x="2327576" y="16475"/>
                  </a:lnTo>
                  <a:lnTo>
                    <a:pt x="2383567" y="17333"/>
                  </a:lnTo>
                  <a:lnTo>
                    <a:pt x="2439945" y="18963"/>
                  </a:lnTo>
                  <a:lnTo>
                    <a:pt x="2496580" y="21108"/>
                  </a:lnTo>
                  <a:lnTo>
                    <a:pt x="2553388" y="23597"/>
                  </a:lnTo>
                  <a:lnTo>
                    <a:pt x="2609248" y="26314"/>
                  </a:lnTo>
                  <a:lnTo>
                    <a:pt x="2664482" y="29184"/>
                  </a:lnTo>
                  <a:lnTo>
                    <a:pt x="2719297" y="32156"/>
                  </a:lnTo>
                  <a:lnTo>
                    <a:pt x="2773831" y="35195"/>
                  </a:lnTo>
                  <a:lnTo>
                    <a:pt x="2828179" y="38280"/>
                  </a:lnTo>
                  <a:lnTo>
                    <a:pt x="2882402" y="41394"/>
                  </a:lnTo>
                  <a:lnTo>
                    <a:pt x="2935485" y="44529"/>
                  </a:lnTo>
                  <a:lnTo>
                    <a:pt x="2987808" y="47677"/>
                  </a:lnTo>
                  <a:lnTo>
                    <a:pt x="3039621" y="50834"/>
                  </a:lnTo>
                  <a:lnTo>
                    <a:pt x="3091097" y="53998"/>
                  </a:lnTo>
                  <a:lnTo>
                    <a:pt x="3142349" y="57165"/>
                  </a:lnTo>
                  <a:lnTo>
                    <a:pt x="3193449" y="60335"/>
                  </a:lnTo>
                  <a:lnTo>
                    <a:pt x="3245507" y="63506"/>
                  </a:lnTo>
                  <a:lnTo>
                    <a:pt x="3298205" y="66679"/>
                  </a:lnTo>
                  <a:lnTo>
                    <a:pt x="3351328" y="69852"/>
                  </a:lnTo>
                  <a:lnTo>
                    <a:pt x="3402619" y="73026"/>
                  </a:lnTo>
                  <a:lnTo>
                    <a:pt x="3452686" y="76200"/>
                  </a:lnTo>
                  <a:lnTo>
                    <a:pt x="3501942" y="79375"/>
                  </a:lnTo>
                  <a:lnTo>
                    <a:pt x="3548537" y="82550"/>
                  </a:lnTo>
                  <a:lnTo>
                    <a:pt x="3593358" y="85724"/>
                  </a:lnTo>
                  <a:lnTo>
                    <a:pt x="3636997" y="88899"/>
                  </a:lnTo>
                  <a:lnTo>
                    <a:pt x="3679847" y="92074"/>
                  </a:lnTo>
                  <a:lnTo>
                    <a:pt x="3722173" y="95249"/>
                  </a:lnTo>
                  <a:lnTo>
                    <a:pt x="3764149" y="98424"/>
                  </a:lnTo>
                  <a:lnTo>
                    <a:pt x="3804832" y="101599"/>
                  </a:lnTo>
                  <a:lnTo>
                    <a:pt x="3844655" y="104774"/>
                  </a:lnTo>
                  <a:lnTo>
                    <a:pt x="3883903" y="107949"/>
                  </a:lnTo>
                  <a:lnTo>
                    <a:pt x="3922771" y="111124"/>
                  </a:lnTo>
                  <a:lnTo>
                    <a:pt x="3961380" y="114299"/>
                  </a:lnTo>
                  <a:lnTo>
                    <a:pt x="3999820" y="117474"/>
                  </a:lnTo>
                  <a:lnTo>
                    <a:pt x="4037087" y="119591"/>
                  </a:lnTo>
                  <a:lnTo>
                    <a:pt x="4073575" y="121002"/>
                  </a:lnTo>
                  <a:lnTo>
                    <a:pt x="4109542" y="121943"/>
                  </a:lnTo>
                  <a:lnTo>
                    <a:pt x="4145161" y="123628"/>
                  </a:lnTo>
                  <a:lnTo>
                    <a:pt x="4180549" y="125810"/>
                  </a:lnTo>
                  <a:lnTo>
                    <a:pt x="4215782" y="128323"/>
                  </a:lnTo>
                  <a:lnTo>
                    <a:pt x="4247738" y="131057"/>
                  </a:lnTo>
                  <a:lnTo>
                    <a:pt x="4277509" y="133937"/>
                  </a:lnTo>
                  <a:lnTo>
                    <a:pt x="4305823" y="136916"/>
                  </a:lnTo>
                  <a:lnTo>
                    <a:pt x="4335282" y="139960"/>
                  </a:lnTo>
                  <a:lnTo>
                    <a:pt x="4365505" y="143048"/>
                  </a:lnTo>
                  <a:lnTo>
                    <a:pt x="4396236" y="146165"/>
                  </a:lnTo>
                  <a:lnTo>
                    <a:pt x="4424132" y="149302"/>
                  </a:lnTo>
                  <a:lnTo>
                    <a:pt x="4450138" y="152451"/>
                  </a:lnTo>
                  <a:lnTo>
                    <a:pt x="4474883" y="155608"/>
                  </a:lnTo>
                  <a:lnTo>
                    <a:pt x="4499847" y="158772"/>
                  </a:lnTo>
                  <a:lnTo>
                    <a:pt x="4524956" y="161939"/>
                  </a:lnTo>
                  <a:lnTo>
                    <a:pt x="4550163" y="165109"/>
                  </a:lnTo>
                  <a:lnTo>
                    <a:pt x="4595103" y="171454"/>
                  </a:lnTo>
                  <a:lnTo>
                    <a:pt x="4636244" y="178859"/>
                  </a:lnTo>
                  <a:lnTo>
                    <a:pt x="4675695" y="189206"/>
                  </a:lnTo>
                  <a:lnTo>
                    <a:pt x="4708751" y="198038"/>
                  </a:lnTo>
                  <a:lnTo>
                    <a:pt x="4748339" y="208961"/>
                  </a:lnTo>
                  <a:lnTo>
                    <a:pt x="4781550" y="219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10"/>
            <p:cNvSpPr/>
            <p:nvPr>
              <p:custDataLst>
                <p:tags r:id="rId71"/>
              </p:custDataLst>
            </p:nvPr>
          </p:nvSpPr>
          <p:spPr>
            <a:xfrm>
              <a:off x="7401322" y="1990725"/>
              <a:ext cx="104263" cy="2464747"/>
            </a:xfrm>
            <a:custGeom>
              <a:avLst/>
              <a:gdLst/>
              <a:ahLst/>
              <a:cxnLst/>
              <a:rect l="0" t="0" r="0" b="0"/>
              <a:pathLst>
                <a:path w="104263" h="2464747">
                  <a:moveTo>
                    <a:pt x="94853" y="0"/>
                  </a:moveTo>
                  <a:lnTo>
                    <a:pt x="94853" y="0"/>
                  </a:lnTo>
                  <a:lnTo>
                    <a:pt x="103053" y="0"/>
                  </a:lnTo>
                  <a:lnTo>
                    <a:pt x="103495" y="1058"/>
                  </a:lnTo>
                  <a:lnTo>
                    <a:pt x="104262" y="8201"/>
                  </a:lnTo>
                  <a:lnTo>
                    <a:pt x="97809" y="16868"/>
                  </a:lnTo>
                  <a:lnTo>
                    <a:pt x="95729" y="25694"/>
                  </a:lnTo>
                  <a:lnTo>
                    <a:pt x="94869" y="68914"/>
                  </a:lnTo>
                  <a:lnTo>
                    <a:pt x="94854" y="112511"/>
                  </a:lnTo>
                  <a:lnTo>
                    <a:pt x="93795" y="154477"/>
                  </a:lnTo>
                  <a:lnTo>
                    <a:pt x="87315" y="198240"/>
                  </a:lnTo>
                  <a:lnTo>
                    <a:pt x="85721" y="242829"/>
                  </a:lnTo>
                  <a:lnTo>
                    <a:pt x="85444" y="284910"/>
                  </a:lnTo>
                  <a:lnTo>
                    <a:pt x="85362" y="325835"/>
                  </a:lnTo>
                  <a:lnTo>
                    <a:pt x="80282" y="369829"/>
                  </a:lnTo>
                  <a:lnTo>
                    <a:pt x="77130" y="416378"/>
                  </a:lnTo>
                  <a:lnTo>
                    <a:pt x="76393" y="450699"/>
                  </a:lnTo>
                  <a:lnTo>
                    <a:pt x="76064" y="487119"/>
                  </a:lnTo>
                  <a:lnTo>
                    <a:pt x="75919" y="524472"/>
                  </a:lnTo>
                  <a:lnTo>
                    <a:pt x="73032" y="562241"/>
                  </a:lnTo>
                  <a:lnTo>
                    <a:pt x="69279" y="600193"/>
                  </a:lnTo>
                  <a:lnTo>
                    <a:pt x="67612" y="638227"/>
                  </a:lnTo>
                  <a:lnTo>
                    <a:pt x="66871" y="679121"/>
                  </a:lnTo>
                  <a:lnTo>
                    <a:pt x="65483" y="721989"/>
                  </a:lnTo>
                  <a:lnTo>
                    <a:pt x="61340" y="765737"/>
                  </a:lnTo>
                  <a:lnTo>
                    <a:pt x="58791" y="809875"/>
                  </a:lnTo>
                  <a:lnTo>
                    <a:pt x="57659" y="854186"/>
                  </a:lnTo>
                  <a:lnTo>
                    <a:pt x="57155" y="898575"/>
                  </a:lnTo>
                  <a:lnTo>
                    <a:pt x="56932" y="945819"/>
                  </a:lnTo>
                  <a:lnTo>
                    <a:pt x="56872" y="970271"/>
                  </a:lnTo>
                  <a:lnTo>
                    <a:pt x="56833" y="995039"/>
                  </a:lnTo>
                  <a:lnTo>
                    <a:pt x="56806" y="1020018"/>
                  </a:lnTo>
                  <a:lnTo>
                    <a:pt x="56788" y="1045137"/>
                  </a:lnTo>
                  <a:lnTo>
                    <a:pt x="56776" y="1071408"/>
                  </a:lnTo>
                  <a:lnTo>
                    <a:pt x="56769" y="1098447"/>
                  </a:lnTo>
                  <a:lnTo>
                    <a:pt x="56764" y="1125998"/>
                  </a:lnTo>
                  <a:lnTo>
                    <a:pt x="56761" y="1152832"/>
                  </a:lnTo>
                  <a:lnTo>
                    <a:pt x="56758" y="1179188"/>
                  </a:lnTo>
                  <a:lnTo>
                    <a:pt x="56756" y="1205225"/>
                  </a:lnTo>
                  <a:lnTo>
                    <a:pt x="56755" y="1231050"/>
                  </a:lnTo>
                  <a:lnTo>
                    <a:pt x="56754" y="1256733"/>
                  </a:lnTo>
                  <a:lnTo>
                    <a:pt x="56754" y="1282322"/>
                  </a:lnTo>
                  <a:lnTo>
                    <a:pt x="56754" y="1308907"/>
                  </a:lnTo>
                  <a:lnTo>
                    <a:pt x="56753" y="1336154"/>
                  </a:lnTo>
                  <a:lnTo>
                    <a:pt x="56753" y="1363844"/>
                  </a:lnTo>
                  <a:lnTo>
                    <a:pt x="56753" y="1390771"/>
                  </a:lnTo>
                  <a:lnTo>
                    <a:pt x="56753" y="1417189"/>
                  </a:lnTo>
                  <a:lnTo>
                    <a:pt x="56753" y="1443268"/>
                  </a:lnTo>
                  <a:lnTo>
                    <a:pt x="56753" y="1470178"/>
                  </a:lnTo>
                  <a:lnTo>
                    <a:pt x="56753" y="1497644"/>
                  </a:lnTo>
                  <a:lnTo>
                    <a:pt x="56753" y="1525479"/>
                  </a:lnTo>
                  <a:lnTo>
                    <a:pt x="56753" y="1552503"/>
                  </a:lnTo>
                  <a:lnTo>
                    <a:pt x="56753" y="1578985"/>
                  </a:lnTo>
                  <a:lnTo>
                    <a:pt x="56753" y="1605107"/>
                  </a:lnTo>
                  <a:lnTo>
                    <a:pt x="56753" y="1630988"/>
                  </a:lnTo>
                  <a:lnTo>
                    <a:pt x="56753" y="1656709"/>
                  </a:lnTo>
                  <a:lnTo>
                    <a:pt x="56753" y="1682323"/>
                  </a:lnTo>
                  <a:lnTo>
                    <a:pt x="56753" y="1707865"/>
                  </a:lnTo>
                  <a:lnTo>
                    <a:pt x="56753" y="1733360"/>
                  </a:lnTo>
                  <a:lnTo>
                    <a:pt x="56753" y="1758823"/>
                  </a:lnTo>
                  <a:lnTo>
                    <a:pt x="56753" y="1783207"/>
                  </a:lnTo>
                  <a:lnTo>
                    <a:pt x="56753" y="1830056"/>
                  </a:lnTo>
                  <a:lnTo>
                    <a:pt x="55695" y="1853979"/>
                  </a:lnTo>
                  <a:lnTo>
                    <a:pt x="53931" y="1878394"/>
                  </a:lnTo>
                  <a:lnTo>
                    <a:pt x="51697" y="1903138"/>
                  </a:lnTo>
                  <a:lnTo>
                    <a:pt x="49215" y="1950386"/>
                  </a:lnTo>
                  <a:lnTo>
                    <a:pt x="47052" y="1996080"/>
                  </a:lnTo>
                  <a:lnTo>
                    <a:pt x="42564" y="2041083"/>
                  </a:lnTo>
                  <a:lnTo>
                    <a:pt x="39863" y="2085779"/>
                  </a:lnTo>
                  <a:lnTo>
                    <a:pt x="37605" y="2129279"/>
                  </a:lnTo>
                  <a:lnTo>
                    <a:pt x="33073" y="2169780"/>
                  </a:lnTo>
                  <a:lnTo>
                    <a:pt x="30354" y="2206124"/>
                  </a:lnTo>
                  <a:lnTo>
                    <a:pt x="28087" y="2240975"/>
                  </a:lnTo>
                  <a:lnTo>
                    <a:pt x="23550" y="2277630"/>
                  </a:lnTo>
                  <a:lnTo>
                    <a:pt x="15048" y="2323854"/>
                  </a:lnTo>
                  <a:lnTo>
                    <a:pt x="10882" y="2364361"/>
                  </a:lnTo>
                  <a:lnTo>
                    <a:pt x="9474" y="2408371"/>
                  </a:lnTo>
                  <a:lnTo>
                    <a:pt x="8173" y="2435852"/>
                  </a:lnTo>
                  <a:lnTo>
                    <a:pt x="0" y="2464746"/>
                  </a:lnTo>
                  <a:lnTo>
                    <a:pt x="926" y="2464431"/>
                  </a:lnTo>
                  <a:lnTo>
                    <a:pt x="9128" y="2457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611"/>
          <p:cNvSpPr/>
          <p:nvPr>
            <p:custDataLst>
              <p:tags r:id="rId9"/>
            </p:custDataLst>
          </p:nvPr>
        </p:nvSpPr>
        <p:spPr>
          <a:xfrm>
            <a:off x="7724775" y="2286000"/>
            <a:ext cx="28576" cy="750774"/>
          </a:xfrm>
          <a:custGeom>
            <a:avLst/>
            <a:gdLst/>
            <a:ahLst/>
            <a:cxnLst/>
            <a:rect l="0" t="0" r="0" b="0"/>
            <a:pathLst>
              <a:path w="28576" h="750774">
                <a:moveTo>
                  <a:pt x="0" y="0"/>
                </a:moveTo>
                <a:lnTo>
                  <a:pt x="0" y="0"/>
                </a:lnTo>
                <a:lnTo>
                  <a:pt x="0" y="43889"/>
                </a:lnTo>
                <a:lnTo>
                  <a:pt x="1058" y="86487"/>
                </a:lnTo>
                <a:lnTo>
                  <a:pt x="8200" y="128394"/>
                </a:lnTo>
                <a:lnTo>
                  <a:pt x="9264" y="172548"/>
                </a:lnTo>
                <a:lnTo>
                  <a:pt x="9447" y="217990"/>
                </a:lnTo>
                <a:lnTo>
                  <a:pt x="9502" y="252032"/>
                </a:lnTo>
                <a:lnTo>
                  <a:pt x="9515" y="286992"/>
                </a:lnTo>
                <a:lnTo>
                  <a:pt x="9522" y="328099"/>
                </a:lnTo>
                <a:lnTo>
                  <a:pt x="9524" y="375556"/>
                </a:lnTo>
                <a:lnTo>
                  <a:pt x="9525" y="414211"/>
                </a:lnTo>
                <a:lnTo>
                  <a:pt x="9525" y="451852"/>
                </a:lnTo>
                <a:lnTo>
                  <a:pt x="9525" y="493010"/>
                </a:lnTo>
                <a:lnTo>
                  <a:pt x="9525" y="537778"/>
                </a:lnTo>
                <a:lnTo>
                  <a:pt x="9525" y="583498"/>
                </a:lnTo>
                <a:lnTo>
                  <a:pt x="9525" y="622209"/>
                </a:lnTo>
                <a:lnTo>
                  <a:pt x="12347" y="660970"/>
                </a:lnTo>
                <a:lnTo>
                  <a:pt x="17725" y="703708"/>
                </a:lnTo>
                <a:lnTo>
                  <a:pt x="28148" y="750773"/>
                </a:lnTo>
                <a:lnTo>
                  <a:pt x="28575" y="742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SMARTInkShape-Group163"/>
          <p:cNvGrpSpPr/>
          <p:nvPr/>
        </p:nvGrpSpPr>
        <p:grpSpPr>
          <a:xfrm>
            <a:off x="7815421" y="2238491"/>
            <a:ext cx="431401" cy="427919"/>
            <a:chOff x="7815421" y="2238491"/>
            <a:chExt cx="431401" cy="427919"/>
          </a:xfrm>
        </p:grpSpPr>
        <p:sp>
          <p:nvSpPr>
            <p:cNvPr id="248" name="SMARTInkShape-612"/>
            <p:cNvSpPr/>
            <p:nvPr>
              <p:custDataLst>
                <p:tags r:id="rId62"/>
              </p:custDataLst>
            </p:nvPr>
          </p:nvSpPr>
          <p:spPr>
            <a:xfrm>
              <a:off x="8001003" y="2573295"/>
              <a:ext cx="114298" cy="93115"/>
            </a:xfrm>
            <a:custGeom>
              <a:avLst/>
              <a:gdLst/>
              <a:ahLst/>
              <a:cxnLst/>
              <a:rect l="0" t="0" r="0" b="0"/>
              <a:pathLst>
                <a:path w="114298" h="93115">
                  <a:moveTo>
                    <a:pt x="9522" y="27030"/>
                  </a:moveTo>
                  <a:lnTo>
                    <a:pt x="9522" y="27030"/>
                  </a:lnTo>
                  <a:lnTo>
                    <a:pt x="9522" y="35231"/>
                  </a:lnTo>
                  <a:lnTo>
                    <a:pt x="2977" y="43898"/>
                  </a:lnTo>
                  <a:lnTo>
                    <a:pt x="1322" y="49696"/>
                  </a:lnTo>
                  <a:lnTo>
                    <a:pt x="0" y="93114"/>
                  </a:lnTo>
                  <a:lnTo>
                    <a:pt x="5054" y="83417"/>
                  </a:lnTo>
                  <a:lnTo>
                    <a:pt x="14187" y="40708"/>
                  </a:lnTo>
                  <a:lnTo>
                    <a:pt x="28768" y="10931"/>
                  </a:lnTo>
                  <a:lnTo>
                    <a:pt x="31878" y="6773"/>
                  </a:lnTo>
                  <a:lnTo>
                    <a:pt x="36068" y="4000"/>
                  </a:lnTo>
                  <a:lnTo>
                    <a:pt x="52078" y="98"/>
                  </a:lnTo>
                  <a:lnTo>
                    <a:pt x="70226" y="0"/>
                  </a:lnTo>
                  <a:lnTo>
                    <a:pt x="82715" y="3728"/>
                  </a:lnTo>
                  <a:lnTo>
                    <a:pt x="92499" y="14557"/>
                  </a:lnTo>
                  <a:lnTo>
                    <a:pt x="109702" y="43379"/>
                  </a:lnTo>
                  <a:lnTo>
                    <a:pt x="114297" y="84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13"/>
            <p:cNvSpPr/>
            <p:nvPr>
              <p:custDataLst>
                <p:tags r:id="rId63"/>
              </p:custDataLst>
            </p:nvPr>
          </p:nvSpPr>
          <p:spPr>
            <a:xfrm>
              <a:off x="7815421" y="2495550"/>
              <a:ext cx="395130" cy="57151"/>
            </a:xfrm>
            <a:custGeom>
              <a:avLst/>
              <a:gdLst/>
              <a:ahLst/>
              <a:cxnLst/>
              <a:rect l="0" t="0" r="0" b="0"/>
              <a:pathLst>
                <a:path w="395130" h="57151">
                  <a:moveTo>
                    <a:pt x="14129" y="57150"/>
                  </a:moveTo>
                  <a:lnTo>
                    <a:pt x="14129" y="57150"/>
                  </a:lnTo>
                  <a:lnTo>
                    <a:pt x="0" y="57150"/>
                  </a:lnTo>
                  <a:lnTo>
                    <a:pt x="1851" y="57150"/>
                  </a:lnTo>
                  <a:lnTo>
                    <a:pt x="21385" y="50604"/>
                  </a:lnTo>
                  <a:lnTo>
                    <a:pt x="60992" y="45392"/>
                  </a:lnTo>
                  <a:lnTo>
                    <a:pt x="95748" y="37439"/>
                  </a:lnTo>
                  <a:lnTo>
                    <a:pt x="136738" y="31201"/>
                  </a:lnTo>
                  <a:lnTo>
                    <a:pt x="175694" y="26531"/>
                  </a:lnTo>
                  <a:lnTo>
                    <a:pt x="214048" y="21266"/>
                  </a:lnTo>
                  <a:lnTo>
                    <a:pt x="259876" y="14431"/>
                  </a:lnTo>
                  <a:lnTo>
                    <a:pt x="304960" y="10979"/>
                  </a:lnTo>
                  <a:lnTo>
                    <a:pt x="348422" y="4900"/>
                  </a:lnTo>
                  <a:lnTo>
                    <a:pt x="3951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14"/>
            <p:cNvSpPr/>
            <p:nvPr>
              <p:custDataLst>
                <p:tags r:id="rId64"/>
              </p:custDataLst>
            </p:nvPr>
          </p:nvSpPr>
          <p:spPr>
            <a:xfrm>
              <a:off x="8210550" y="2276983"/>
              <a:ext cx="36272" cy="18427"/>
            </a:xfrm>
            <a:custGeom>
              <a:avLst/>
              <a:gdLst/>
              <a:ahLst/>
              <a:cxnLst/>
              <a:rect l="0" t="0" r="0" b="0"/>
              <a:pathLst>
                <a:path w="36272" h="18427">
                  <a:moveTo>
                    <a:pt x="19050" y="9017"/>
                  </a:moveTo>
                  <a:lnTo>
                    <a:pt x="19050" y="9017"/>
                  </a:lnTo>
                  <a:lnTo>
                    <a:pt x="13994" y="9017"/>
                  </a:lnTo>
                  <a:lnTo>
                    <a:pt x="12505" y="10075"/>
                  </a:lnTo>
                  <a:lnTo>
                    <a:pt x="11512" y="11839"/>
                  </a:lnTo>
                  <a:lnTo>
                    <a:pt x="9918" y="17218"/>
                  </a:lnTo>
                  <a:lnTo>
                    <a:pt x="10845" y="17659"/>
                  </a:lnTo>
                  <a:lnTo>
                    <a:pt x="22818" y="18426"/>
                  </a:lnTo>
                  <a:lnTo>
                    <a:pt x="28839" y="15668"/>
                  </a:lnTo>
                  <a:lnTo>
                    <a:pt x="31926" y="13451"/>
                  </a:lnTo>
                  <a:lnTo>
                    <a:pt x="35356" y="8165"/>
                  </a:lnTo>
                  <a:lnTo>
                    <a:pt x="36271" y="5274"/>
                  </a:lnTo>
                  <a:lnTo>
                    <a:pt x="35822" y="3347"/>
                  </a:lnTo>
                  <a:lnTo>
                    <a:pt x="34465" y="2062"/>
                  </a:lnTo>
                  <a:lnTo>
                    <a:pt x="30134" y="634"/>
                  </a:lnTo>
                  <a:lnTo>
                    <a:pt x="24682" y="0"/>
                  </a:lnTo>
                  <a:lnTo>
                    <a:pt x="0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15"/>
            <p:cNvSpPr/>
            <p:nvPr>
              <p:custDataLst>
                <p:tags r:id="rId65"/>
              </p:custDataLst>
            </p:nvPr>
          </p:nvSpPr>
          <p:spPr>
            <a:xfrm>
              <a:off x="8210550" y="23717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6545" y="5488"/>
                  </a:lnTo>
                  <a:lnTo>
                    <a:pt x="7538" y="4717"/>
                  </a:lnTo>
                  <a:lnTo>
                    <a:pt x="8200" y="3145"/>
                  </a:lnTo>
                  <a:lnTo>
                    <a:pt x="8642" y="3155"/>
                  </a:lnTo>
                  <a:lnTo>
                    <a:pt x="9132" y="5988"/>
                  </a:lnTo>
                  <a:lnTo>
                    <a:pt x="10561" y="40753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16"/>
            <p:cNvSpPr/>
            <p:nvPr>
              <p:custDataLst>
                <p:tags r:id="rId66"/>
              </p:custDataLst>
            </p:nvPr>
          </p:nvSpPr>
          <p:spPr>
            <a:xfrm>
              <a:off x="8063728" y="2238491"/>
              <a:ext cx="127773" cy="180860"/>
            </a:xfrm>
            <a:custGeom>
              <a:avLst/>
              <a:gdLst/>
              <a:ahLst/>
              <a:cxnLst/>
              <a:rect l="0" t="0" r="0" b="0"/>
              <a:pathLst>
                <a:path w="127773" h="180860">
                  <a:moveTo>
                    <a:pt x="127772" y="9409"/>
                  </a:moveTo>
                  <a:lnTo>
                    <a:pt x="127772" y="9409"/>
                  </a:lnTo>
                  <a:lnTo>
                    <a:pt x="127772" y="1208"/>
                  </a:lnTo>
                  <a:lnTo>
                    <a:pt x="126714" y="767"/>
                  </a:lnTo>
                  <a:lnTo>
                    <a:pt x="119572" y="0"/>
                  </a:lnTo>
                  <a:lnTo>
                    <a:pt x="94285" y="35662"/>
                  </a:lnTo>
                  <a:lnTo>
                    <a:pt x="72177" y="77553"/>
                  </a:lnTo>
                  <a:lnTo>
                    <a:pt x="63905" y="93670"/>
                  </a:lnTo>
                  <a:lnTo>
                    <a:pt x="24709" y="139837"/>
                  </a:lnTo>
                  <a:lnTo>
                    <a:pt x="1201" y="172650"/>
                  </a:lnTo>
                  <a:lnTo>
                    <a:pt x="0" y="175386"/>
                  </a:lnTo>
                  <a:lnTo>
                    <a:pt x="3947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17"/>
            <p:cNvSpPr/>
            <p:nvPr>
              <p:custDataLst>
                <p:tags r:id="rId67"/>
              </p:custDataLst>
            </p:nvPr>
          </p:nvSpPr>
          <p:spPr>
            <a:xfrm>
              <a:off x="8040425" y="2257817"/>
              <a:ext cx="122501" cy="152009"/>
            </a:xfrm>
            <a:custGeom>
              <a:avLst/>
              <a:gdLst/>
              <a:ahLst/>
              <a:cxnLst/>
              <a:rect l="0" t="0" r="0" b="0"/>
              <a:pathLst>
                <a:path w="122501" h="152009">
                  <a:moveTo>
                    <a:pt x="8200" y="9133"/>
                  </a:moveTo>
                  <a:lnTo>
                    <a:pt x="8200" y="9133"/>
                  </a:lnTo>
                  <a:lnTo>
                    <a:pt x="8200" y="4077"/>
                  </a:lnTo>
                  <a:lnTo>
                    <a:pt x="7142" y="2587"/>
                  </a:lnTo>
                  <a:lnTo>
                    <a:pt x="5378" y="1594"/>
                  </a:lnTo>
                  <a:lnTo>
                    <a:pt x="0" y="0"/>
                  </a:lnTo>
                  <a:lnTo>
                    <a:pt x="43490" y="27065"/>
                  </a:lnTo>
                  <a:lnTo>
                    <a:pt x="77896" y="60936"/>
                  </a:lnTo>
                  <a:lnTo>
                    <a:pt x="107971" y="101620"/>
                  </a:lnTo>
                  <a:lnTo>
                    <a:pt x="12250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18"/>
            <p:cNvSpPr/>
            <p:nvPr>
              <p:custDataLst>
                <p:tags r:id="rId68"/>
              </p:custDataLst>
            </p:nvPr>
          </p:nvSpPr>
          <p:spPr>
            <a:xfrm>
              <a:off x="7845556" y="2257852"/>
              <a:ext cx="145493" cy="188476"/>
            </a:xfrm>
            <a:custGeom>
              <a:avLst/>
              <a:gdLst/>
              <a:ahLst/>
              <a:cxnLst/>
              <a:rect l="0" t="0" r="0" b="0"/>
              <a:pathLst>
                <a:path w="145493" h="188476">
                  <a:moveTo>
                    <a:pt x="126869" y="18623"/>
                  </a:moveTo>
                  <a:lnTo>
                    <a:pt x="126869" y="18623"/>
                  </a:lnTo>
                  <a:lnTo>
                    <a:pt x="145492" y="0"/>
                  </a:lnTo>
                  <a:lnTo>
                    <a:pt x="140736" y="4756"/>
                  </a:lnTo>
                  <a:lnTo>
                    <a:pt x="135502" y="7168"/>
                  </a:lnTo>
                  <a:lnTo>
                    <a:pt x="132624" y="7811"/>
                  </a:lnTo>
                  <a:lnTo>
                    <a:pt x="88166" y="34970"/>
                  </a:lnTo>
                  <a:lnTo>
                    <a:pt x="63525" y="51799"/>
                  </a:lnTo>
                  <a:lnTo>
                    <a:pt x="16225" y="73971"/>
                  </a:lnTo>
                  <a:lnTo>
                    <a:pt x="16065" y="75630"/>
                  </a:lnTo>
                  <a:lnTo>
                    <a:pt x="18709" y="80296"/>
                  </a:lnTo>
                  <a:lnTo>
                    <a:pt x="31204" y="88872"/>
                  </a:lnTo>
                  <a:lnTo>
                    <a:pt x="48312" y="93060"/>
                  </a:lnTo>
                  <a:lnTo>
                    <a:pt x="93866" y="94669"/>
                  </a:lnTo>
                  <a:lnTo>
                    <a:pt x="98517" y="95778"/>
                  </a:lnTo>
                  <a:lnTo>
                    <a:pt x="101618" y="97577"/>
                  </a:lnTo>
                  <a:lnTo>
                    <a:pt x="103685" y="99834"/>
                  </a:lnTo>
                  <a:lnTo>
                    <a:pt x="105981" y="105164"/>
                  </a:lnTo>
                  <a:lnTo>
                    <a:pt x="107455" y="117209"/>
                  </a:lnTo>
                  <a:lnTo>
                    <a:pt x="104401" y="120331"/>
                  </a:lnTo>
                  <a:lnTo>
                    <a:pt x="60272" y="147171"/>
                  </a:lnTo>
                  <a:lnTo>
                    <a:pt x="34809" y="156081"/>
                  </a:lnTo>
                  <a:lnTo>
                    <a:pt x="1752" y="177425"/>
                  </a:lnTo>
                  <a:lnTo>
                    <a:pt x="66" y="179524"/>
                  </a:lnTo>
                  <a:lnTo>
                    <a:pt x="0" y="181982"/>
                  </a:lnTo>
                  <a:lnTo>
                    <a:pt x="1015" y="184679"/>
                  </a:lnTo>
                  <a:lnTo>
                    <a:pt x="3808" y="186477"/>
                  </a:lnTo>
                  <a:lnTo>
                    <a:pt x="12556" y="188475"/>
                  </a:lnTo>
                  <a:lnTo>
                    <a:pt x="23499" y="186540"/>
                  </a:lnTo>
                  <a:lnTo>
                    <a:pt x="37536" y="183211"/>
                  </a:lnTo>
                  <a:lnTo>
                    <a:pt x="68180" y="179220"/>
                  </a:lnTo>
                  <a:lnTo>
                    <a:pt x="136394" y="151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164"/>
          <p:cNvGrpSpPr/>
          <p:nvPr/>
        </p:nvGrpSpPr>
        <p:grpSpPr>
          <a:xfrm>
            <a:off x="7791600" y="2299335"/>
            <a:ext cx="1380976" cy="1079445"/>
            <a:chOff x="7791600" y="2299335"/>
            <a:chExt cx="1380976" cy="1079445"/>
          </a:xfrm>
        </p:grpSpPr>
        <p:sp>
          <p:nvSpPr>
            <p:cNvPr id="256" name="SMARTInkShape-619"/>
            <p:cNvSpPr/>
            <p:nvPr>
              <p:custDataLst>
                <p:tags r:id="rId57"/>
              </p:custDataLst>
            </p:nvPr>
          </p:nvSpPr>
          <p:spPr>
            <a:xfrm>
              <a:off x="8039100" y="2895600"/>
              <a:ext cx="1133476" cy="483180"/>
            </a:xfrm>
            <a:custGeom>
              <a:avLst/>
              <a:gdLst/>
              <a:ahLst/>
              <a:cxnLst/>
              <a:rect l="0" t="0" r="0" b="0"/>
              <a:pathLst>
                <a:path w="1133476" h="483180">
                  <a:moveTo>
                    <a:pt x="0" y="342900"/>
                  </a:moveTo>
                  <a:lnTo>
                    <a:pt x="0" y="342900"/>
                  </a:lnTo>
                  <a:lnTo>
                    <a:pt x="8200" y="342900"/>
                  </a:lnTo>
                  <a:lnTo>
                    <a:pt x="10321" y="357050"/>
                  </a:lnTo>
                  <a:lnTo>
                    <a:pt x="22748" y="384536"/>
                  </a:lnTo>
                  <a:lnTo>
                    <a:pt x="33452" y="429090"/>
                  </a:lnTo>
                  <a:lnTo>
                    <a:pt x="43426" y="454516"/>
                  </a:lnTo>
                  <a:lnTo>
                    <a:pt x="46817" y="467649"/>
                  </a:lnTo>
                  <a:lnTo>
                    <a:pt x="55580" y="483179"/>
                  </a:lnTo>
                  <a:lnTo>
                    <a:pt x="57162" y="481928"/>
                  </a:lnTo>
                  <a:lnTo>
                    <a:pt x="61741" y="474892"/>
                  </a:lnTo>
                  <a:lnTo>
                    <a:pt x="65213" y="459032"/>
                  </a:lnTo>
                  <a:lnTo>
                    <a:pt x="65328" y="421618"/>
                  </a:lnTo>
                  <a:lnTo>
                    <a:pt x="58436" y="374812"/>
                  </a:lnTo>
                  <a:lnTo>
                    <a:pt x="57531" y="333776"/>
                  </a:lnTo>
                  <a:lnTo>
                    <a:pt x="57225" y="292140"/>
                  </a:lnTo>
                  <a:lnTo>
                    <a:pt x="57165" y="244718"/>
                  </a:lnTo>
                  <a:lnTo>
                    <a:pt x="57152" y="198581"/>
                  </a:lnTo>
                  <a:lnTo>
                    <a:pt x="57150" y="154261"/>
                  </a:lnTo>
                  <a:lnTo>
                    <a:pt x="57150" y="108952"/>
                  </a:lnTo>
                  <a:lnTo>
                    <a:pt x="57150" y="66691"/>
                  </a:lnTo>
                  <a:lnTo>
                    <a:pt x="75512" y="65618"/>
                  </a:lnTo>
                  <a:lnTo>
                    <a:pt x="120521" y="58475"/>
                  </a:lnTo>
                  <a:lnTo>
                    <a:pt x="161534" y="52486"/>
                  </a:lnTo>
                  <a:lnTo>
                    <a:pt x="207200" y="49065"/>
                  </a:lnTo>
                  <a:lnTo>
                    <a:pt x="244131" y="42995"/>
                  </a:lnTo>
                  <a:lnTo>
                    <a:pt x="280239" y="39550"/>
                  </a:lnTo>
                  <a:lnTo>
                    <a:pt x="317748" y="38530"/>
                  </a:lnTo>
                  <a:lnTo>
                    <a:pt x="355673" y="38228"/>
                  </a:lnTo>
                  <a:lnTo>
                    <a:pt x="393722" y="38138"/>
                  </a:lnTo>
                  <a:lnTo>
                    <a:pt x="436862" y="33055"/>
                  </a:lnTo>
                  <a:lnTo>
                    <a:pt x="478103" y="29903"/>
                  </a:lnTo>
                  <a:lnTo>
                    <a:pt x="522190" y="28968"/>
                  </a:lnTo>
                  <a:lnTo>
                    <a:pt x="563710" y="28691"/>
                  </a:lnTo>
                  <a:lnTo>
                    <a:pt x="607880" y="28610"/>
                  </a:lnTo>
                  <a:lnTo>
                    <a:pt x="654482" y="28585"/>
                  </a:lnTo>
                  <a:lnTo>
                    <a:pt x="701802" y="28578"/>
                  </a:lnTo>
                  <a:lnTo>
                    <a:pt x="749338" y="28576"/>
                  </a:lnTo>
                  <a:lnTo>
                    <a:pt x="796937" y="28575"/>
                  </a:lnTo>
                  <a:lnTo>
                    <a:pt x="839497" y="28575"/>
                  </a:lnTo>
                  <a:lnTo>
                    <a:pt x="883975" y="28575"/>
                  </a:lnTo>
                  <a:lnTo>
                    <a:pt x="930668" y="28575"/>
                  </a:lnTo>
                  <a:lnTo>
                    <a:pt x="972960" y="23519"/>
                  </a:lnTo>
                  <a:lnTo>
                    <a:pt x="1012302" y="20374"/>
                  </a:lnTo>
                  <a:lnTo>
                    <a:pt x="1055826" y="19442"/>
                  </a:lnTo>
                  <a:lnTo>
                    <a:pt x="1097180" y="14110"/>
                  </a:lnTo>
                  <a:lnTo>
                    <a:pt x="11334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20"/>
            <p:cNvSpPr/>
            <p:nvPr>
              <p:custDataLst>
                <p:tags r:id="rId58"/>
              </p:custDataLst>
            </p:nvPr>
          </p:nvSpPr>
          <p:spPr>
            <a:xfrm>
              <a:off x="7791600" y="2743200"/>
              <a:ext cx="1109963" cy="95238"/>
            </a:xfrm>
            <a:custGeom>
              <a:avLst/>
              <a:gdLst/>
              <a:ahLst/>
              <a:cxnLst/>
              <a:rect l="0" t="0" r="0" b="0"/>
              <a:pathLst>
                <a:path w="1109963" h="95238">
                  <a:moveTo>
                    <a:pt x="18900" y="76200"/>
                  </a:moveTo>
                  <a:lnTo>
                    <a:pt x="18900" y="76200"/>
                  </a:lnTo>
                  <a:lnTo>
                    <a:pt x="13844" y="76200"/>
                  </a:lnTo>
                  <a:lnTo>
                    <a:pt x="8539" y="79022"/>
                  </a:lnTo>
                  <a:lnTo>
                    <a:pt x="5643" y="81256"/>
                  </a:lnTo>
                  <a:lnTo>
                    <a:pt x="2425" y="86561"/>
                  </a:lnTo>
                  <a:lnTo>
                    <a:pt x="0" y="94742"/>
                  </a:lnTo>
                  <a:lnTo>
                    <a:pt x="32357" y="95237"/>
                  </a:lnTo>
                  <a:lnTo>
                    <a:pt x="79335" y="87643"/>
                  </a:lnTo>
                  <a:lnTo>
                    <a:pt x="117935" y="78774"/>
                  </a:lnTo>
                  <a:lnTo>
                    <a:pt x="156193" y="74140"/>
                  </a:lnTo>
                  <a:lnTo>
                    <a:pt x="201043" y="68887"/>
                  </a:lnTo>
                  <a:lnTo>
                    <a:pt x="247846" y="64508"/>
                  </a:lnTo>
                  <a:lnTo>
                    <a:pt x="280462" y="59362"/>
                  </a:lnTo>
                  <a:lnTo>
                    <a:pt x="316124" y="53547"/>
                  </a:lnTo>
                  <a:lnTo>
                    <a:pt x="355964" y="50257"/>
                  </a:lnTo>
                  <a:lnTo>
                    <a:pt x="398364" y="47737"/>
                  </a:lnTo>
                  <a:lnTo>
                    <a:pt x="441903" y="43088"/>
                  </a:lnTo>
                  <a:lnTo>
                    <a:pt x="485948" y="40318"/>
                  </a:lnTo>
                  <a:lnTo>
                    <a:pt x="530218" y="39085"/>
                  </a:lnTo>
                  <a:lnTo>
                    <a:pt x="574588" y="38538"/>
                  </a:lnTo>
                  <a:lnTo>
                    <a:pt x="619004" y="35472"/>
                  </a:lnTo>
                  <a:lnTo>
                    <a:pt x="663438" y="31641"/>
                  </a:lnTo>
                  <a:lnTo>
                    <a:pt x="707880" y="29938"/>
                  </a:lnTo>
                  <a:lnTo>
                    <a:pt x="752327" y="29181"/>
                  </a:lnTo>
                  <a:lnTo>
                    <a:pt x="794659" y="28844"/>
                  </a:lnTo>
                  <a:lnTo>
                    <a:pt x="831113" y="28695"/>
                  </a:lnTo>
                  <a:lnTo>
                    <a:pt x="864953" y="28628"/>
                  </a:lnTo>
                  <a:lnTo>
                    <a:pt x="897632" y="27540"/>
                  </a:lnTo>
                  <a:lnTo>
                    <a:pt x="929796" y="23529"/>
                  </a:lnTo>
                  <a:lnTo>
                    <a:pt x="967372" y="21041"/>
                  </a:lnTo>
                  <a:lnTo>
                    <a:pt x="1004535" y="19935"/>
                  </a:lnTo>
                  <a:lnTo>
                    <a:pt x="1044365" y="19312"/>
                  </a:lnTo>
                  <a:lnTo>
                    <a:pt x="1089569" y="16280"/>
                  </a:lnTo>
                  <a:lnTo>
                    <a:pt x="1103295" y="11469"/>
                  </a:lnTo>
                  <a:lnTo>
                    <a:pt x="1106955" y="8704"/>
                  </a:lnTo>
                  <a:lnTo>
                    <a:pt x="1109395" y="5803"/>
                  </a:lnTo>
                  <a:lnTo>
                    <a:pt x="1109962" y="3869"/>
                  </a:lnTo>
                  <a:lnTo>
                    <a:pt x="1109283" y="2579"/>
                  </a:lnTo>
                  <a:lnTo>
                    <a:pt x="1107772" y="1719"/>
                  </a:lnTo>
                  <a:lnTo>
                    <a:pt x="1076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21"/>
            <p:cNvSpPr/>
            <p:nvPr>
              <p:custDataLst>
                <p:tags r:id="rId59"/>
              </p:custDataLst>
            </p:nvPr>
          </p:nvSpPr>
          <p:spPr>
            <a:xfrm>
              <a:off x="8954976" y="2486533"/>
              <a:ext cx="53302" cy="69882"/>
            </a:xfrm>
            <a:custGeom>
              <a:avLst/>
              <a:gdLst/>
              <a:ahLst/>
              <a:cxnLst/>
              <a:rect l="0" t="0" r="0" b="0"/>
              <a:pathLst>
                <a:path w="53302" h="69882">
                  <a:moveTo>
                    <a:pt x="36624" y="18542"/>
                  </a:moveTo>
                  <a:lnTo>
                    <a:pt x="36624" y="18542"/>
                  </a:lnTo>
                  <a:lnTo>
                    <a:pt x="31567" y="13486"/>
                  </a:lnTo>
                  <a:lnTo>
                    <a:pt x="29084" y="8181"/>
                  </a:lnTo>
                  <a:lnTo>
                    <a:pt x="27490" y="1208"/>
                  </a:lnTo>
                  <a:lnTo>
                    <a:pt x="26301" y="636"/>
                  </a:lnTo>
                  <a:lnTo>
                    <a:pt x="22159" y="0"/>
                  </a:lnTo>
                  <a:lnTo>
                    <a:pt x="16790" y="2540"/>
                  </a:lnTo>
                  <a:lnTo>
                    <a:pt x="13876" y="4699"/>
                  </a:lnTo>
                  <a:lnTo>
                    <a:pt x="10638" y="9920"/>
                  </a:lnTo>
                  <a:lnTo>
                    <a:pt x="8141" y="15768"/>
                  </a:lnTo>
                  <a:lnTo>
                    <a:pt x="3504" y="21895"/>
                  </a:lnTo>
                  <a:lnTo>
                    <a:pt x="0" y="41408"/>
                  </a:lnTo>
                  <a:lnTo>
                    <a:pt x="2002" y="52693"/>
                  </a:lnTo>
                  <a:lnTo>
                    <a:pt x="4017" y="57185"/>
                  </a:lnTo>
                  <a:lnTo>
                    <a:pt x="11901" y="64997"/>
                  </a:lnTo>
                  <a:lnTo>
                    <a:pt x="16967" y="68562"/>
                  </a:lnTo>
                  <a:lnTo>
                    <a:pt x="22461" y="69881"/>
                  </a:lnTo>
                  <a:lnTo>
                    <a:pt x="34209" y="68523"/>
                  </a:lnTo>
                  <a:lnTo>
                    <a:pt x="47668" y="61808"/>
                  </a:lnTo>
                  <a:lnTo>
                    <a:pt x="50337" y="57970"/>
                  </a:lnTo>
                  <a:lnTo>
                    <a:pt x="53301" y="48060"/>
                  </a:lnTo>
                  <a:lnTo>
                    <a:pt x="51797" y="36600"/>
                  </a:lnTo>
                  <a:lnTo>
                    <a:pt x="47601" y="25509"/>
                  </a:lnTo>
                  <a:lnTo>
                    <a:pt x="42208" y="17053"/>
                  </a:lnTo>
                  <a:lnTo>
                    <a:pt x="37172" y="15432"/>
                  </a:lnTo>
                  <a:lnTo>
                    <a:pt x="8049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22"/>
            <p:cNvSpPr/>
            <p:nvPr>
              <p:custDataLst>
                <p:tags r:id="rId60"/>
              </p:custDataLst>
            </p:nvPr>
          </p:nvSpPr>
          <p:spPr>
            <a:xfrm>
              <a:off x="8839200" y="2299335"/>
              <a:ext cx="122095" cy="318169"/>
            </a:xfrm>
            <a:custGeom>
              <a:avLst/>
              <a:gdLst/>
              <a:ahLst/>
              <a:cxnLst/>
              <a:rect l="0" t="0" r="0" b="0"/>
              <a:pathLst>
                <a:path w="122095" h="318169">
                  <a:moveTo>
                    <a:pt x="0" y="110490"/>
                  </a:moveTo>
                  <a:lnTo>
                    <a:pt x="0" y="110490"/>
                  </a:lnTo>
                  <a:lnTo>
                    <a:pt x="0" y="105434"/>
                  </a:lnTo>
                  <a:lnTo>
                    <a:pt x="1058" y="103944"/>
                  </a:lnTo>
                  <a:lnTo>
                    <a:pt x="2822" y="102951"/>
                  </a:lnTo>
                  <a:lnTo>
                    <a:pt x="5057" y="102289"/>
                  </a:lnTo>
                  <a:lnTo>
                    <a:pt x="6546" y="102906"/>
                  </a:lnTo>
                  <a:lnTo>
                    <a:pt x="7540" y="104376"/>
                  </a:lnTo>
                  <a:lnTo>
                    <a:pt x="8644" y="109889"/>
                  </a:lnTo>
                  <a:lnTo>
                    <a:pt x="15994" y="152466"/>
                  </a:lnTo>
                  <a:lnTo>
                    <a:pt x="18145" y="190778"/>
                  </a:lnTo>
                  <a:lnTo>
                    <a:pt x="18871" y="236063"/>
                  </a:lnTo>
                  <a:lnTo>
                    <a:pt x="17913" y="257317"/>
                  </a:lnTo>
                  <a:lnTo>
                    <a:pt x="10839" y="298714"/>
                  </a:lnTo>
                  <a:lnTo>
                    <a:pt x="9915" y="313721"/>
                  </a:lnTo>
                  <a:lnTo>
                    <a:pt x="10843" y="315827"/>
                  </a:lnTo>
                  <a:lnTo>
                    <a:pt x="12520" y="317232"/>
                  </a:lnTo>
                  <a:lnTo>
                    <a:pt x="14697" y="318168"/>
                  </a:lnTo>
                  <a:lnTo>
                    <a:pt x="16148" y="316675"/>
                  </a:lnTo>
                  <a:lnTo>
                    <a:pt x="17760" y="309373"/>
                  </a:lnTo>
                  <a:lnTo>
                    <a:pt x="18795" y="272228"/>
                  </a:lnTo>
                  <a:lnTo>
                    <a:pt x="21822" y="226948"/>
                  </a:lnTo>
                  <a:lnTo>
                    <a:pt x="26574" y="191210"/>
                  </a:lnTo>
                  <a:lnTo>
                    <a:pt x="30804" y="147107"/>
                  </a:lnTo>
                  <a:lnTo>
                    <a:pt x="36659" y="99967"/>
                  </a:lnTo>
                  <a:lnTo>
                    <a:pt x="45449" y="56031"/>
                  </a:lnTo>
                  <a:lnTo>
                    <a:pt x="49802" y="35087"/>
                  </a:lnTo>
                  <a:lnTo>
                    <a:pt x="56002" y="21944"/>
                  </a:lnTo>
                  <a:lnTo>
                    <a:pt x="70334" y="4762"/>
                  </a:lnTo>
                  <a:lnTo>
                    <a:pt x="78179" y="0"/>
                  </a:lnTo>
                  <a:lnTo>
                    <a:pt x="90838" y="3528"/>
                  </a:lnTo>
                  <a:lnTo>
                    <a:pt x="103873" y="11093"/>
                  </a:lnTo>
                  <a:lnTo>
                    <a:pt x="109665" y="17983"/>
                  </a:lnTo>
                  <a:lnTo>
                    <a:pt x="117983" y="32869"/>
                  </a:lnTo>
                  <a:lnTo>
                    <a:pt x="122094" y="55741"/>
                  </a:lnTo>
                  <a:lnTo>
                    <a:pt x="117411" y="70635"/>
                  </a:lnTo>
                  <a:lnTo>
                    <a:pt x="108275" y="83252"/>
                  </a:lnTo>
                  <a:lnTo>
                    <a:pt x="90171" y="96305"/>
                  </a:lnTo>
                  <a:lnTo>
                    <a:pt x="46317" y="115652"/>
                  </a:lnTo>
                  <a:lnTo>
                    <a:pt x="28575" y="12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23"/>
            <p:cNvSpPr/>
            <p:nvPr>
              <p:custDataLst>
                <p:tags r:id="rId61"/>
              </p:custDataLst>
            </p:nvPr>
          </p:nvSpPr>
          <p:spPr>
            <a:xfrm>
              <a:off x="8505825" y="24574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47011" y="9532"/>
                  </a:lnTo>
                  <a:lnTo>
                    <a:pt x="92164" y="4469"/>
                  </a:lnTo>
                  <a:lnTo>
                    <a:pt x="135727" y="39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165"/>
          <p:cNvGrpSpPr/>
          <p:nvPr/>
        </p:nvGrpSpPr>
        <p:grpSpPr>
          <a:xfrm>
            <a:off x="8174384" y="2219325"/>
            <a:ext cx="1398242" cy="1273938"/>
            <a:chOff x="8174384" y="2219325"/>
            <a:chExt cx="1398242" cy="1273938"/>
          </a:xfrm>
        </p:grpSpPr>
        <p:sp>
          <p:nvSpPr>
            <p:cNvPr id="262" name="SMARTInkShape-624"/>
            <p:cNvSpPr/>
            <p:nvPr>
              <p:custDataLst>
                <p:tags r:id="rId36"/>
              </p:custDataLst>
            </p:nvPr>
          </p:nvSpPr>
          <p:spPr>
            <a:xfrm>
              <a:off x="9534525" y="2219325"/>
              <a:ext cx="38101" cy="1203526"/>
            </a:xfrm>
            <a:custGeom>
              <a:avLst/>
              <a:gdLst/>
              <a:ahLst/>
              <a:cxnLst/>
              <a:rect l="0" t="0" r="0" b="0"/>
              <a:pathLst>
                <a:path w="38101" h="1203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8644" y="39060"/>
                  </a:lnTo>
                  <a:lnTo>
                    <a:pt x="9264" y="76367"/>
                  </a:lnTo>
                  <a:lnTo>
                    <a:pt x="9410" y="109082"/>
                  </a:lnTo>
                  <a:lnTo>
                    <a:pt x="9473" y="141967"/>
                  </a:lnTo>
                  <a:lnTo>
                    <a:pt x="9509" y="184587"/>
                  </a:lnTo>
                  <a:lnTo>
                    <a:pt x="9520" y="225789"/>
                  </a:lnTo>
                  <a:lnTo>
                    <a:pt x="9523" y="261217"/>
                  </a:lnTo>
                  <a:lnTo>
                    <a:pt x="9524" y="301658"/>
                  </a:lnTo>
                  <a:lnTo>
                    <a:pt x="9525" y="335859"/>
                  </a:lnTo>
                  <a:lnTo>
                    <a:pt x="9525" y="378914"/>
                  </a:lnTo>
                  <a:lnTo>
                    <a:pt x="9525" y="418482"/>
                  </a:lnTo>
                  <a:lnTo>
                    <a:pt x="9525" y="457017"/>
                  </a:lnTo>
                  <a:lnTo>
                    <a:pt x="9525" y="495246"/>
                  </a:lnTo>
                  <a:lnTo>
                    <a:pt x="9525" y="533384"/>
                  </a:lnTo>
                  <a:lnTo>
                    <a:pt x="9525" y="571495"/>
                  </a:lnTo>
                  <a:lnTo>
                    <a:pt x="9525" y="609598"/>
                  </a:lnTo>
                  <a:lnTo>
                    <a:pt x="9525" y="650522"/>
                  </a:lnTo>
                  <a:lnTo>
                    <a:pt x="12347" y="693339"/>
                  </a:lnTo>
                  <a:lnTo>
                    <a:pt x="17065" y="732836"/>
                  </a:lnTo>
                  <a:lnTo>
                    <a:pt x="18462" y="771350"/>
                  </a:lnTo>
                  <a:lnTo>
                    <a:pt x="18876" y="809573"/>
                  </a:lnTo>
                  <a:lnTo>
                    <a:pt x="18998" y="847710"/>
                  </a:lnTo>
                  <a:lnTo>
                    <a:pt x="19034" y="891465"/>
                  </a:lnTo>
                  <a:lnTo>
                    <a:pt x="19043" y="926432"/>
                  </a:lnTo>
                  <a:lnTo>
                    <a:pt x="19047" y="963139"/>
                  </a:lnTo>
                  <a:lnTo>
                    <a:pt x="19049" y="997798"/>
                  </a:lnTo>
                  <a:lnTo>
                    <a:pt x="19050" y="1041416"/>
                  </a:lnTo>
                  <a:lnTo>
                    <a:pt x="19050" y="1077271"/>
                  </a:lnTo>
                  <a:lnTo>
                    <a:pt x="24107" y="1122255"/>
                  </a:lnTo>
                  <a:lnTo>
                    <a:pt x="33241" y="1169606"/>
                  </a:lnTo>
                  <a:lnTo>
                    <a:pt x="37815" y="1203525"/>
                  </a:lnTo>
                  <a:lnTo>
                    <a:pt x="38100" y="1200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25"/>
            <p:cNvSpPr/>
            <p:nvPr>
              <p:custDataLst>
                <p:tags r:id="rId37"/>
              </p:custDataLst>
            </p:nvPr>
          </p:nvSpPr>
          <p:spPr>
            <a:xfrm>
              <a:off x="8801100" y="3406349"/>
              <a:ext cx="152401" cy="86914"/>
            </a:xfrm>
            <a:custGeom>
              <a:avLst/>
              <a:gdLst/>
              <a:ahLst/>
              <a:cxnLst/>
              <a:rect l="0" t="0" r="0" b="0"/>
              <a:pathLst>
                <a:path w="152401" h="86914">
                  <a:moveTo>
                    <a:pt x="0" y="13126"/>
                  </a:moveTo>
                  <a:lnTo>
                    <a:pt x="0" y="13126"/>
                  </a:lnTo>
                  <a:lnTo>
                    <a:pt x="0" y="55067"/>
                  </a:lnTo>
                  <a:lnTo>
                    <a:pt x="0" y="86913"/>
                  </a:lnTo>
                  <a:lnTo>
                    <a:pt x="5057" y="78498"/>
                  </a:lnTo>
                  <a:lnTo>
                    <a:pt x="27251" y="33399"/>
                  </a:lnTo>
                  <a:lnTo>
                    <a:pt x="35396" y="21078"/>
                  </a:lnTo>
                  <a:lnTo>
                    <a:pt x="46069" y="12074"/>
                  </a:lnTo>
                  <a:lnTo>
                    <a:pt x="69037" y="1055"/>
                  </a:lnTo>
                  <a:lnTo>
                    <a:pt x="83952" y="0"/>
                  </a:lnTo>
                  <a:lnTo>
                    <a:pt x="98695" y="4117"/>
                  </a:lnTo>
                  <a:lnTo>
                    <a:pt x="131208" y="24007"/>
                  </a:lnTo>
                  <a:lnTo>
                    <a:pt x="142981" y="35954"/>
                  </a:lnTo>
                  <a:lnTo>
                    <a:pt x="148214" y="48319"/>
                  </a:lnTo>
                  <a:lnTo>
                    <a:pt x="152400" y="79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26"/>
            <p:cNvSpPr/>
            <p:nvPr>
              <p:custDataLst>
                <p:tags r:id="rId38"/>
              </p:custDataLst>
            </p:nvPr>
          </p:nvSpPr>
          <p:spPr>
            <a:xfrm>
              <a:off x="8224113" y="3314700"/>
              <a:ext cx="938938" cy="47626"/>
            </a:xfrm>
            <a:custGeom>
              <a:avLst/>
              <a:gdLst/>
              <a:ahLst/>
              <a:cxnLst/>
              <a:rect l="0" t="0" r="0" b="0"/>
              <a:pathLst>
                <a:path w="938938" h="47626">
                  <a:moveTo>
                    <a:pt x="5487" y="47625"/>
                  </a:moveTo>
                  <a:lnTo>
                    <a:pt x="5487" y="47625"/>
                  </a:lnTo>
                  <a:lnTo>
                    <a:pt x="0" y="47625"/>
                  </a:lnTo>
                  <a:lnTo>
                    <a:pt x="44623" y="47625"/>
                  </a:lnTo>
                  <a:lnTo>
                    <a:pt x="85874" y="47625"/>
                  </a:lnTo>
                  <a:lnTo>
                    <a:pt x="133314" y="47625"/>
                  </a:lnTo>
                  <a:lnTo>
                    <a:pt x="170832" y="47625"/>
                  </a:lnTo>
                  <a:lnTo>
                    <a:pt x="213816" y="42568"/>
                  </a:lnTo>
                  <a:lnTo>
                    <a:pt x="247302" y="40086"/>
                  </a:lnTo>
                  <a:lnTo>
                    <a:pt x="282294" y="37924"/>
                  </a:lnTo>
                  <a:lnTo>
                    <a:pt x="315485" y="33436"/>
                  </a:lnTo>
                  <a:lnTo>
                    <a:pt x="350698" y="30735"/>
                  </a:lnTo>
                  <a:lnTo>
                    <a:pt x="389631" y="29535"/>
                  </a:lnTo>
                  <a:lnTo>
                    <a:pt x="435157" y="29001"/>
                  </a:lnTo>
                  <a:lnTo>
                    <a:pt x="477967" y="25942"/>
                  </a:lnTo>
                  <a:lnTo>
                    <a:pt x="519220" y="22113"/>
                  </a:lnTo>
                  <a:lnTo>
                    <a:pt x="562249" y="20412"/>
                  </a:lnTo>
                  <a:lnTo>
                    <a:pt x="606067" y="16833"/>
                  </a:lnTo>
                  <a:lnTo>
                    <a:pt x="649178" y="12773"/>
                  </a:lnTo>
                  <a:lnTo>
                    <a:pt x="689505" y="10969"/>
                  </a:lnTo>
                  <a:lnTo>
                    <a:pt x="725772" y="10166"/>
                  </a:lnTo>
                  <a:lnTo>
                    <a:pt x="760589" y="9810"/>
                  </a:lnTo>
                  <a:lnTo>
                    <a:pt x="797230" y="9652"/>
                  </a:lnTo>
                  <a:lnTo>
                    <a:pt x="843445" y="9563"/>
                  </a:lnTo>
                  <a:lnTo>
                    <a:pt x="889006" y="9536"/>
                  </a:lnTo>
                  <a:lnTo>
                    <a:pt x="9389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27"/>
            <p:cNvSpPr/>
            <p:nvPr>
              <p:custDataLst>
                <p:tags r:id="rId39"/>
              </p:custDataLst>
            </p:nvPr>
          </p:nvSpPr>
          <p:spPr>
            <a:xfrm>
              <a:off x="9277350" y="2935024"/>
              <a:ext cx="114148" cy="303477"/>
            </a:xfrm>
            <a:custGeom>
              <a:avLst/>
              <a:gdLst/>
              <a:ahLst/>
              <a:cxnLst/>
              <a:rect l="0" t="0" r="0" b="0"/>
              <a:pathLst>
                <a:path w="114148" h="303477">
                  <a:moveTo>
                    <a:pt x="85725" y="8201"/>
                  </a:moveTo>
                  <a:lnTo>
                    <a:pt x="85725" y="8201"/>
                  </a:lnTo>
                  <a:lnTo>
                    <a:pt x="85725" y="3145"/>
                  </a:lnTo>
                  <a:lnTo>
                    <a:pt x="86783" y="1655"/>
                  </a:lnTo>
                  <a:lnTo>
                    <a:pt x="88547" y="662"/>
                  </a:lnTo>
                  <a:lnTo>
                    <a:pt x="90782" y="0"/>
                  </a:lnTo>
                  <a:lnTo>
                    <a:pt x="92271" y="617"/>
                  </a:lnTo>
                  <a:lnTo>
                    <a:pt x="93265" y="2087"/>
                  </a:lnTo>
                  <a:lnTo>
                    <a:pt x="93926" y="4125"/>
                  </a:lnTo>
                  <a:lnTo>
                    <a:pt x="102593" y="19233"/>
                  </a:lnTo>
                  <a:lnTo>
                    <a:pt x="111674" y="63140"/>
                  </a:lnTo>
                  <a:lnTo>
                    <a:pt x="113522" y="98915"/>
                  </a:lnTo>
                  <a:lnTo>
                    <a:pt x="114147" y="143242"/>
                  </a:lnTo>
                  <a:lnTo>
                    <a:pt x="112154" y="187589"/>
                  </a:lnTo>
                  <a:lnTo>
                    <a:pt x="96394" y="231470"/>
                  </a:lnTo>
                  <a:lnTo>
                    <a:pt x="72979" y="273337"/>
                  </a:lnTo>
                  <a:lnTo>
                    <a:pt x="64891" y="284084"/>
                  </a:lnTo>
                  <a:lnTo>
                    <a:pt x="44274" y="296084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28"/>
            <p:cNvSpPr/>
            <p:nvPr>
              <p:custDataLst>
                <p:tags r:id="rId40"/>
              </p:custDataLst>
            </p:nvPr>
          </p:nvSpPr>
          <p:spPr>
            <a:xfrm>
              <a:off x="9105900" y="3172162"/>
              <a:ext cx="95251" cy="84832"/>
            </a:xfrm>
            <a:custGeom>
              <a:avLst/>
              <a:gdLst/>
              <a:ahLst/>
              <a:cxnLst/>
              <a:rect l="0" t="0" r="0" b="0"/>
              <a:pathLst>
                <a:path w="95251" h="84832">
                  <a:moveTo>
                    <a:pt x="0" y="28238"/>
                  </a:moveTo>
                  <a:lnTo>
                    <a:pt x="0" y="28238"/>
                  </a:lnTo>
                  <a:lnTo>
                    <a:pt x="0" y="72714"/>
                  </a:lnTo>
                  <a:lnTo>
                    <a:pt x="0" y="84831"/>
                  </a:lnTo>
                  <a:lnTo>
                    <a:pt x="1058" y="69011"/>
                  </a:lnTo>
                  <a:lnTo>
                    <a:pt x="13257" y="32392"/>
                  </a:lnTo>
                  <a:lnTo>
                    <a:pt x="27446" y="12653"/>
                  </a:lnTo>
                  <a:lnTo>
                    <a:pt x="36187" y="5436"/>
                  </a:lnTo>
                  <a:lnTo>
                    <a:pt x="44658" y="2229"/>
                  </a:lnTo>
                  <a:lnTo>
                    <a:pt x="68414" y="0"/>
                  </a:lnTo>
                  <a:lnTo>
                    <a:pt x="72068" y="2005"/>
                  </a:lnTo>
                  <a:lnTo>
                    <a:pt x="82267" y="14938"/>
                  </a:lnTo>
                  <a:lnTo>
                    <a:pt x="90932" y="32176"/>
                  </a:lnTo>
                  <a:lnTo>
                    <a:pt x="95250" y="75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29"/>
            <p:cNvSpPr/>
            <p:nvPr>
              <p:custDataLst>
                <p:tags r:id="rId41"/>
              </p:custDataLst>
            </p:nvPr>
          </p:nvSpPr>
          <p:spPr>
            <a:xfrm>
              <a:off x="8991600" y="312420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48906" y="29899"/>
                  </a:lnTo>
                  <a:lnTo>
                    <a:pt x="91465" y="22291"/>
                  </a:lnTo>
                  <a:lnTo>
                    <a:pt x="130917" y="16868"/>
                  </a:lnTo>
                  <a:lnTo>
                    <a:pt x="173556" y="10975"/>
                  </a:lnTo>
                  <a:lnTo>
                    <a:pt x="215454" y="875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30"/>
            <p:cNvSpPr/>
            <p:nvPr>
              <p:custDataLst>
                <p:tags r:id="rId42"/>
              </p:custDataLst>
            </p:nvPr>
          </p:nvSpPr>
          <p:spPr>
            <a:xfrm>
              <a:off x="9307249" y="2962275"/>
              <a:ext cx="26712" cy="24277"/>
            </a:xfrm>
            <a:custGeom>
              <a:avLst/>
              <a:gdLst/>
              <a:ahLst/>
              <a:cxnLst/>
              <a:rect l="0" t="0" r="0" b="0"/>
              <a:pathLst>
                <a:path w="26712" h="24277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6" y="19226"/>
                  </a:lnTo>
                  <a:lnTo>
                    <a:pt x="4125" y="23714"/>
                  </a:lnTo>
                  <a:lnTo>
                    <a:pt x="6542" y="24276"/>
                  </a:lnTo>
                  <a:lnTo>
                    <a:pt x="9212" y="23592"/>
                  </a:lnTo>
                  <a:lnTo>
                    <a:pt x="15000" y="21069"/>
                  </a:lnTo>
                  <a:lnTo>
                    <a:pt x="21100" y="19947"/>
                  </a:lnTo>
                  <a:lnTo>
                    <a:pt x="23151" y="18590"/>
                  </a:lnTo>
                  <a:lnTo>
                    <a:pt x="24517" y="16626"/>
                  </a:lnTo>
                  <a:lnTo>
                    <a:pt x="26036" y="11623"/>
                  </a:lnTo>
                  <a:lnTo>
                    <a:pt x="26711" y="5871"/>
                  </a:lnTo>
                  <a:lnTo>
                    <a:pt x="25833" y="3914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31"/>
            <p:cNvSpPr/>
            <p:nvPr>
              <p:custDataLst>
                <p:tags r:id="rId43"/>
              </p:custDataLst>
            </p:nvPr>
          </p:nvSpPr>
          <p:spPr>
            <a:xfrm>
              <a:off x="9296400" y="30480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32"/>
            <p:cNvSpPr/>
            <p:nvPr>
              <p:custDataLst>
                <p:tags r:id="rId44"/>
              </p:custDataLst>
            </p:nvPr>
          </p:nvSpPr>
          <p:spPr>
            <a:xfrm>
              <a:off x="9191625" y="2962275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104775" y="0"/>
                  </a:moveTo>
                  <a:lnTo>
                    <a:pt x="104775" y="0"/>
                  </a:lnTo>
                  <a:lnTo>
                    <a:pt x="72976" y="0"/>
                  </a:lnTo>
                  <a:lnTo>
                    <a:pt x="63831" y="5644"/>
                  </a:lnTo>
                  <a:lnTo>
                    <a:pt x="53770" y="15208"/>
                  </a:lnTo>
                  <a:lnTo>
                    <a:pt x="25927" y="60119"/>
                  </a:lnTo>
                  <a:lnTo>
                    <a:pt x="14384" y="809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33"/>
            <p:cNvSpPr/>
            <p:nvPr>
              <p:custDataLst>
                <p:tags r:id="rId45"/>
              </p:custDataLst>
            </p:nvPr>
          </p:nvSpPr>
          <p:spPr>
            <a:xfrm>
              <a:off x="9186137" y="2971800"/>
              <a:ext cx="91214" cy="85726"/>
            </a:xfrm>
            <a:custGeom>
              <a:avLst/>
              <a:gdLst/>
              <a:ahLst/>
              <a:cxnLst/>
              <a:rect l="0" t="0" r="0" b="0"/>
              <a:pathLst>
                <a:path w="91214" h="8572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9735" y="7539"/>
                  </a:lnTo>
                  <a:lnTo>
                    <a:pt x="14670" y="8201"/>
                  </a:lnTo>
                  <a:lnTo>
                    <a:pt x="19017" y="10759"/>
                  </a:lnTo>
                  <a:lnTo>
                    <a:pt x="59578" y="53976"/>
                  </a:lnTo>
                  <a:lnTo>
                    <a:pt x="91213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34"/>
            <p:cNvSpPr/>
            <p:nvPr>
              <p:custDataLst>
                <p:tags r:id="rId46"/>
              </p:custDataLst>
            </p:nvPr>
          </p:nvSpPr>
          <p:spPr>
            <a:xfrm>
              <a:off x="9049579" y="2981325"/>
              <a:ext cx="103947" cy="109947"/>
            </a:xfrm>
            <a:custGeom>
              <a:avLst/>
              <a:gdLst/>
              <a:ahLst/>
              <a:cxnLst/>
              <a:rect l="0" t="0" r="0" b="0"/>
              <a:pathLst>
                <a:path w="103947" h="109947">
                  <a:moveTo>
                    <a:pt x="103946" y="0"/>
                  </a:moveTo>
                  <a:lnTo>
                    <a:pt x="103946" y="0"/>
                  </a:lnTo>
                  <a:lnTo>
                    <a:pt x="98889" y="0"/>
                  </a:lnTo>
                  <a:lnTo>
                    <a:pt x="85632" y="5056"/>
                  </a:lnTo>
                  <a:lnTo>
                    <a:pt x="46632" y="24452"/>
                  </a:lnTo>
                  <a:lnTo>
                    <a:pt x="9718" y="37660"/>
                  </a:lnTo>
                  <a:lnTo>
                    <a:pt x="19112" y="43026"/>
                  </a:lnTo>
                  <a:lnTo>
                    <a:pt x="30243" y="46262"/>
                  </a:lnTo>
                  <a:lnTo>
                    <a:pt x="68611" y="47590"/>
                  </a:lnTo>
                  <a:lnTo>
                    <a:pt x="70864" y="48660"/>
                  </a:lnTo>
                  <a:lnTo>
                    <a:pt x="72367" y="50431"/>
                  </a:lnTo>
                  <a:lnTo>
                    <a:pt x="73368" y="52671"/>
                  </a:lnTo>
                  <a:lnTo>
                    <a:pt x="71918" y="55222"/>
                  </a:lnTo>
                  <a:lnTo>
                    <a:pt x="54384" y="66921"/>
                  </a:lnTo>
                  <a:lnTo>
                    <a:pt x="8613" y="92059"/>
                  </a:lnTo>
                  <a:lnTo>
                    <a:pt x="5466" y="94181"/>
                  </a:lnTo>
                  <a:lnTo>
                    <a:pt x="3367" y="96654"/>
                  </a:lnTo>
                  <a:lnTo>
                    <a:pt x="0" y="103171"/>
                  </a:lnTo>
                  <a:lnTo>
                    <a:pt x="2362" y="106884"/>
                  </a:lnTo>
                  <a:lnTo>
                    <a:pt x="4473" y="109356"/>
                  </a:lnTo>
                  <a:lnTo>
                    <a:pt x="9056" y="109946"/>
                  </a:lnTo>
                  <a:lnTo>
                    <a:pt x="50644" y="104310"/>
                  </a:lnTo>
                  <a:lnTo>
                    <a:pt x="74394" y="97347"/>
                  </a:lnTo>
                  <a:lnTo>
                    <a:pt x="10394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35"/>
            <p:cNvSpPr/>
            <p:nvPr>
              <p:custDataLst>
                <p:tags r:id="rId47"/>
              </p:custDataLst>
            </p:nvPr>
          </p:nvSpPr>
          <p:spPr>
            <a:xfrm>
              <a:off x="8848725" y="30861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361" y="17238"/>
                  </a:lnTo>
                  <a:lnTo>
                    <a:pt x="13257" y="17842"/>
                  </a:lnTo>
                  <a:lnTo>
                    <a:pt x="57420" y="7244"/>
                  </a:lnTo>
                  <a:lnTo>
                    <a:pt x="76280" y="214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36"/>
            <p:cNvSpPr/>
            <p:nvPr>
              <p:custDataLst>
                <p:tags r:id="rId48"/>
              </p:custDataLst>
            </p:nvPr>
          </p:nvSpPr>
          <p:spPr>
            <a:xfrm>
              <a:off x="8743950" y="30384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41636"/>
                  </a:lnTo>
                  <a:lnTo>
                    <a:pt x="0" y="83368"/>
                  </a:lnTo>
                  <a:lnTo>
                    <a:pt x="1058" y="96320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37"/>
            <p:cNvSpPr/>
            <p:nvPr>
              <p:custDataLst>
                <p:tags r:id="rId49"/>
              </p:custDataLst>
            </p:nvPr>
          </p:nvSpPr>
          <p:spPr>
            <a:xfrm>
              <a:off x="8648864" y="2981360"/>
              <a:ext cx="66512" cy="266666"/>
            </a:xfrm>
            <a:custGeom>
              <a:avLst/>
              <a:gdLst/>
              <a:ahLst/>
              <a:cxnLst/>
              <a:rect l="0" t="0" r="0" b="0"/>
              <a:pathLst>
                <a:path w="66512" h="266666">
                  <a:moveTo>
                    <a:pt x="66511" y="9490"/>
                  </a:moveTo>
                  <a:lnTo>
                    <a:pt x="66511" y="9490"/>
                  </a:lnTo>
                  <a:lnTo>
                    <a:pt x="66511" y="4434"/>
                  </a:lnTo>
                  <a:lnTo>
                    <a:pt x="65453" y="2944"/>
                  </a:lnTo>
                  <a:lnTo>
                    <a:pt x="63689" y="1951"/>
                  </a:lnTo>
                  <a:lnTo>
                    <a:pt x="56810" y="226"/>
                  </a:lnTo>
                  <a:lnTo>
                    <a:pt x="43845" y="0"/>
                  </a:lnTo>
                  <a:lnTo>
                    <a:pt x="41876" y="1046"/>
                  </a:lnTo>
                  <a:lnTo>
                    <a:pt x="40562" y="2803"/>
                  </a:lnTo>
                  <a:lnTo>
                    <a:pt x="24832" y="43814"/>
                  </a:lnTo>
                  <a:lnTo>
                    <a:pt x="12456" y="83847"/>
                  </a:lnTo>
                  <a:lnTo>
                    <a:pt x="1083" y="129586"/>
                  </a:lnTo>
                  <a:lnTo>
                    <a:pt x="0" y="172178"/>
                  </a:lnTo>
                  <a:lnTo>
                    <a:pt x="6414" y="215154"/>
                  </a:lnTo>
                  <a:lnTo>
                    <a:pt x="10605" y="239173"/>
                  </a:lnTo>
                  <a:lnTo>
                    <a:pt x="25648" y="262626"/>
                  </a:lnTo>
                  <a:lnTo>
                    <a:pt x="27627" y="263973"/>
                  </a:lnTo>
                  <a:lnTo>
                    <a:pt x="37936" y="2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38"/>
            <p:cNvSpPr/>
            <p:nvPr>
              <p:custDataLst>
                <p:tags r:id="rId50"/>
              </p:custDataLst>
            </p:nvPr>
          </p:nvSpPr>
          <p:spPr>
            <a:xfrm>
              <a:off x="8335700" y="3191859"/>
              <a:ext cx="103451" cy="84742"/>
            </a:xfrm>
            <a:custGeom>
              <a:avLst/>
              <a:gdLst/>
              <a:ahLst/>
              <a:cxnLst/>
              <a:rect l="0" t="0" r="0" b="0"/>
              <a:pathLst>
                <a:path w="103451" h="84742">
                  <a:moveTo>
                    <a:pt x="8200" y="37116"/>
                  </a:moveTo>
                  <a:lnTo>
                    <a:pt x="8200" y="37116"/>
                  </a:lnTo>
                  <a:lnTo>
                    <a:pt x="8200" y="59506"/>
                  </a:lnTo>
                  <a:lnTo>
                    <a:pt x="5378" y="65764"/>
                  </a:lnTo>
                  <a:lnTo>
                    <a:pt x="0" y="73349"/>
                  </a:lnTo>
                  <a:lnTo>
                    <a:pt x="4124" y="69606"/>
                  </a:lnTo>
                  <a:lnTo>
                    <a:pt x="6388" y="64609"/>
                  </a:lnTo>
                  <a:lnTo>
                    <a:pt x="13149" y="38346"/>
                  </a:lnTo>
                  <a:lnTo>
                    <a:pt x="33704" y="6486"/>
                  </a:lnTo>
                  <a:lnTo>
                    <a:pt x="39997" y="2336"/>
                  </a:lnTo>
                  <a:lnTo>
                    <a:pt x="49489" y="0"/>
                  </a:lnTo>
                  <a:lnTo>
                    <a:pt x="64060" y="4364"/>
                  </a:lnTo>
                  <a:lnTo>
                    <a:pt x="76727" y="12360"/>
                  </a:lnTo>
                  <a:lnTo>
                    <a:pt x="87183" y="26488"/>
                  </a:lnTo>
                  <a:lnTo>
                    <a:pt x="101201" y="67758"/>
                  </a:lnTo>
                  <a:lnTo>
                    <a:pt x="103450" y="84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39"/>
            <p:cNvSpPr/>
            <p:nvPr>
              <p:custDataLst>
                <p:tags r:id="rId51"/>
              </p:custDataLst>
            </p:nvPr>
          </p:nvSpPr>
          <p:spPr>
            <a:xfrm>
              <a:off x="8220075" y="3143250"/>
              <a:ext cx="257176" cy="38101"/>
            </a:xfrm>
            <a:custGeom>
              <a:avLst/>
              <a:gdLst/>
              <a:ahLst/>
              <a:cxnLst/>
              <a:rect l="0" t="0" r="0" b="0"/>
              <a:pathLst>
                <a:path w="257176" h="38101">
                  <a:moveTo>
                    <a:pt x="0" y="38100"/>
                  </a:moveTo>
                  <a:lnTo>
                    <a:pt x="0" y="38100"/>
                  </a:lnTo>
                  <a:lnTo>
                    <a:pt x="16267" y="37042"/>
                  </a:lnTo>
                  <a:lnTo>
                    <a:pt x="62837" y="28399"/>
                  </a:lnTo>
                  <a:lnTo>
                    <a:pt x="100933" y="22291"/>
                  </a:lnTo>
                  <a:lnTo>
                    <a:pt x="139502" y="18952"/>
                  </a:lnTo>
                  <a:lnTo>
                    <a:pt x="184816" y="11701"/>
                  </a:lnTo>
                  <a:lnTo>
                    <a:pt x="228047" y="8753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40"/>
            <p:cNvSpPr/>
            <p:nvPr>
              <p:custDataLst>
                <p:tags r:id="rId52"/>
              </p:custDataLst>
            </p:nvPr>
          </p:nvSpPr>
          <p:spPr>
            <a:xfrm>
              <a:off x="8429625" y="2971800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6" y="17726"/>
                  </a:lnTo>
                  <a:lnTo>
                    <a:pt x="6545" y="17109"/>
                  </a:lnTo>
                  <a:lnTo>
                    <a:pt x="7538" y="15639"/>
                  </a:lnTo>
                  <a:lnTo>
                    <a:pt x="9132" y="107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41"/>
            <p:cNvSpPr/>
            <p:nvPr>
              <p:custDataLst>
                <p:tags r:id="rId53"/>
              </p:custDataLst>
            </p:nvPr>
          </p:nvSpPr>
          <p:spPr>
            <a:xfrm>
              <a:off x="8439150" y="30480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15809" y="9701"/>
                  </a:lnTo>
                  <a:lnTo>
                    <a:pt x="17610" y="14189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42"/>
            <p:cNvSpPr/>
            <p:nvPr>
              <p:custDataLst>
                <p:tags r:id="rId54"/>
              </p:custDataLst>
            </p:nvPr>
          </p:nvSpPr>
          <p:spPr>
            <a:xfrm>
              <a:off x="8315325" y="2962275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95250" y="0"/>
                  </a:moveTo>
                  <a:lnTo>
                    <a:pt x="95250" y="0"/>
                  </a:lnTo>
                  <a:lnTo>
                    <a:pt x="90194" y="0"/>
                  </a:lnTo>
                  <a:lnTo>
                    <a:pt x="84889" y="2822"/>
                  </a:lnTo>
                  <a:lnTo>
                    <a:pt x="48904" y="36856"/>
                  </a:lnTo>
                  <a:lnTo>
                    <a:pt x="21427" y="79488"/>
                  </a:lnTo>
                  <a:lnTo>
                    <a:pt x="4859" y="1019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43"/>
            <p:cNvSpPr/>
            <p:nvPr>
              <p:custDataLst>
                <p:tags r:id="rId55"/>
              </p:custDataLst>
            </p:nvPr>
          </p:nvSpPr>
          <p:spPr>
            <a:xfrm>
              <a:off x="8296275" y="2971800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59005" y="58623"/>
                  </a:lnTo>
                  <a:lnTo>
                    <a:pt x="78252" y="79235"/>
                  </a:lnTo>
                  <a:lnTo>
                    <a:pt x="85627" y="91093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44"/>
            <p:cNvSpPr/>
            <p:nvPr>
              <p:custDataLst>
                <p:tags r:id="rId56"/>
              </p:custDataLst>
            </p:nvPr>
          </p:nvSpPr>
          <p:spPr>
            <a:xfrm>
              <a:off x="8174384" y="2990885"/>
              <a:ext cx="98721" cy="132882"/>
            </a:xfrm>
            <a:custGeom>
              <a:avLst/>
              <a:gdLst/>
              <a:ahLst/>
              <a:cxnLst/>
              <a:rect l="0" t="0" r="0" b="0"/>
              <a:pathLst>
                <a:path w="98721" h="132882">
                  <a:moveTo>
                    <a:pt x="74266" y="9490"/>
                  </a:moveTo>
                  <a:lnTo>
                    <a:pt x="74266" y="9490"/>
                  </a:lnTo>
                  <a:lnTo>
                    <a:pt x="79322" y="9490"/>
                  </a:lnTo>
                  <a:lnTo>
                    <a:pt x="80811" y="8432"/>
                  </a:lnTo>
                  <a:lnTo>
                    <a:pt x="81804" y="6668"/>
                  </a:lnTo>
                  <a:lnTo>
                    <a:pt x="82466" y="4434"/>
                  </a:lnTo>
                  <a:lnTo>
                    <a:pt x="83967" y="2944"/>
                  </a:lnTo>
                  <a:lnTo>
                    <a:pt x="92889" y="81"/>
                  </a:lnTo>
                  <a:lnTo>
                    <a:pt x="98246" y="0"/>
                  </a:lnTo>
                  <a:lnTo>
                    <a:pt x="98720" y="1046"/>
                  </a:lnTo>
                  <a:lnTo>
                    <a:pt x="96424" y="5032"/>
                  </a:lnTo>
                  <a:lnTo>
                    <a:pt x="89053" y="7509"/>
                  </a:lnTo>
                  <a:lnTo>
                    <a:pt x="84124" y="8169"/>
                  </a:lnTo>
                  <a:lnTo>
                    <a:pt x="80838" y="9668"/>
                  </a:lnTo>
                  <a:lnTo>
                    <a:pt x="78648" y="11725"/>
                  </a:lnTo>
                  <a:lnTo>
                    <a:pt x="77188" y="14155"/>
                  </a:lnTo>
                  <a:lnTo>
                    <a:pt x="29670" y="45662"/>
                  </a:lnTo>
                  <a:lnTo>
                    <a:pt x="11164" y="62153"/>
                  </a:lnTo>
                  <a:lnTo>
                    <a:pt x="4593" y="64646"/>
                  </a:lnTo>
                  <a:lnTo>
                    <a:pt x="2417" y="66369"/>
                  </a:lnTo>
                  <a:lnTo>
                    <a:pt x="0" y="71105"/>
                  </a:lnTo>
                  <a:lnTo>
                    <a:pt x="1471" y="72792"/>
                  </a:lnTo>
                  <a:lnTo>
                    <a:pt x="12598" y="75165"/>
                  </a:lnTo>
                  <a:lnTo>
                    <a:pt x="59765" y="76139"/>
                  </a:lnTo>
                  <a:lnTo>
                    <a:pt x="67115" y="76154"/>
                  </a:lnTo>
                  <a:lnTo>
                    <a:pt x="73910" y="78982"/>
                  </a:lnTo>
                  <a:lnTo>
                    <a:pt x="77205" y="81218"/>
                  </a:lnTo>
                  <a:lnTo>
                    <a:pt x="78341" y="82709"/>
                  </a:lnTo>
                  <a:lnTo>
                    <a:pt x="78041" y="83703"/>
                  </a:lnTo>
                  <a:lnTo>
                    <a:pt x="53874" y="98699"/>
                  </a:lnTo>
                  <a:lnTo>
                    <a:pt x="42979" y="107347"/>
                  </a:lnTo>
                  <a:lnTo>
                    <a:pt x="10939" y="122196"/>
                  </a:lnTo>
                  <a:lnTo>
                    <a:pt x="9823" y="123786"/>
                  </a:lnTo>
                  <a:lnTo>
                    <a:pt x="8583" y="128374"/>
                  </a:lnTo>
                  <a:lnTo>
                    <a:pt x="9311" y="130021"/>
                  </a:lnTo>
                  <a:lnTo>
                    <a:pt x="10854" y="131119"/>
                  </a:lnTo>
                  <a:lnTo>
                    <a:pt x="18083" y="132664"/>
                  </a:lnTo>
                  <a:lnTo>
                    <a:pt x="20936" y="132881"/>
                  </a:lnTo>
                  <a:lnTo>
                    <a:pt x="54151" y="122897"/>
                  </a:lnTo>
                  <a:lnTo>
                    <a:pt x="93316" y="104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SMARTInkShape-645"/>
          <p:cNvSpPr/>
          <p:nvPr>
            <p:custDataLst>
              <p:tags r:id="rId10"/>
            </p:custDataLst>
          </p:nvPr>
        </p:nvSpPr>
        <p:spPr>
          <a:xfrm>
            <a:off x="9944884" y="2544499"/>
            <a:ext cx="397512" cy="307630"/>
          </a:xfrm>
          <a:custGeom>
            <a:avLst/>
            <a:gdLst/>
            <a:ahLst/>
            <a:cxnLst/>
            <a:rect l="0" t="0" r="0" b="0"/>
            <a:pathLst>
              <a:path w="397512" h="307630">
                <a:moveTo>
                  <a:pt x="18266" y="8201"/>
                </a:moveTo>
                <a:lnTo>
                  <a:pt x="18266" y="8201"/>
                </a:lnTo>
                <a:lnTo>
                  <a:pt x="1865" y="0"/>
                </a:lnTo>
                <a:lnTo>
                  <a:pt x="983" y="617"/>
                </a:lnTo>
                <a:lnTo>
                  <a:pt x="0" y="4125"/>
                </a:lnTo>
                <a:lnTo>
                  <a:pt x="1857" y="6542"/>
                </a:lnTo>
                <a:lnTo>
                  <a:pt x="30857" y="26157"/>
                </a:lnTo>
                <a:lnTo>
                  <a:pt x="73042" y="42283"/>
                </a:lnTo>
                <a:lnTo>
                  <a:pt x="113047" y="55659"/>
                </a:lnTo>
                <a:lnTo>
                  <a:pt x="151523" y="68493"/>
                </a:lnTo>
                <a:lnTo>
                  <a:pt x="189697" y="74673"/>
                </a:lnTo>
                <a:lnTo>
                  <a:pt x="227812" y="82166"/>
                </a:lnTo>
                <a:lnTo>
                  <a:pt x="265915" y="89016"/>
                </a:lnTo>
                <a:lnTo>
                  <a:pt x="310717" y="100818"/>
                </a:lnTo>
                <a:lnTo>
                  <a:pt x="348496" y="107988"/>
                </a:lnTo>
                <a:lnTo>
                  <a:pt x="385945" y="119595"/>
                </a:lnTo>
                <a:lnTo>
                  <a:pt x="393346" y="125796"/>
                </a:lnTo>
                <a:lnTo>
                  <a:pt x="396634" y="132079"/>
                </a:lnTo>
                <a:lnTo>
                  <a:pt x="397511" y="135237"/>
                </a:lnTo>
                <a:lnTo>
                  <a:pt x="395980" y="138400"/>
                </a:lnTo>
                <a:lnTo>
                  <a:pt x="367541" y="159311"/>
                </a:lnTo>
                <a:lnTo>
                  <a:pt x="324546" y="181885"/>
                </a:lnTo>
                <a:lnTo>
                  <a:pt x="277615" y="200436"/>
                </a:lnTo>
                <a:lnTo>
                  <a:pt x="232341" y="216031"/>
                </a:lnTo>
                <a:lnTo>
                  <a:pt x="199840" y="227923"/>
                </a:lnTo>
                <a:lnTo>
                  <a:pt x="157438" y="243695"/>
                </a:lnTo>
                <a:lnTo>
                  <a:pt x="121943" y="255072"/>
                </a:lnTo>
                <a:lnTo>
                  <a:pt x="77081" y="273454"/>
                </a:lnTo>
                <a:lnTo>
                  <a:pt x="32690" y="300030"/>
                </a:lnTo>
                <a:lnTo>
                  <a:pt x="25382" y="306531"/>
                </a:lnTo>
                <a:lnTo>
                  <a:pt x="25128" y="307629"/>
                </a:lnTo>
                <a:lnTo>
                  <a:pt x="56366" y="3034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SMARTInkShape-Group167"/>
          <p:cNvGrpSpPr/>
          <p:nvPr/>
        </p:nvGrpSpPr>
        <p:grpSpPr>
          <a:xfrm>
            <a:off x="10660190" y="2571751"/>
            <a:ext cx="798386" cy="400050"/>
            <a:chOff x="10660190" y="2571751"/>
            <a:chExt cx="798386" cy="400050"/>
          </a:xfrm>
        </p:grpSpPr>
        <p:sp>
          <p:nvSpPr>
            <p:cNvPr id="285" name="SMARTInkShape-646"/>
            <p:cNvSpPr/>
            <p:nvPr>
              <p:custDataLst>
                <p:tags r:id="rId32"/>
              </p:custDataLst>
            </p:nvPr>
          </p:nvSpPr>
          <p:spPr>
            <a:xfrm>
              <a:off x="11287125" y="2876585"/>
              <a:ext cx="171451" cy="93854"/>
            </a:xfrm>
            <a:custGeom>
              <a:avLst/>
              <a:gdLst/>
              <a:ahLst/>
              <a:cxnLst/>
              <a:rect l="0" t="0" r="0" b="0"/>
              <a:pathLst>
                <a:path w="171451" h="93854">
                  <a:moveTo>
                    <a:pt x="0" y="9490"/>
                  </a:moveTo>
                  <a:lnTo>
                    <a:pt x="0" y="9490"/>
                  </a:lnTo>
                  <a:lnTo>
                    <a:pt x="0" y="357"/>
                  </a:lnTo>
                  <a:lnTo>
                    <a:pt x="16401" y="0"/>
                  </a:lnTo>
                  <a:lnTo>
                    <a:pt x="28379" y="5032"/>
                  </a:lnTo>
                  <a:lnTo>
                    <a:pt x="36600" y="13153"/>
                  </a:lnTo>
                  <a:lnTo>
                    <a:pt x="42724" y="22760"/>
                  </a:lnTo>
                  <a:lnTo>
                    <a:pt x="45448" y="30557"/>
                  </a:lnTo>
                  <a:lnTo>
                    <a:pt x="43834" y="40373"/>
                  </a:lnTo>
                  <a:lnTo>
                    <a:pt x="31251" y="69061"/>
                  </a:lnTo>
                  <a:lnTo>
                    <a:pt x="25179" y="77594"/>
                  </a:lnTo>
                  <a:lnTo>
                    <a:pt x="18953" y="82092"/>
                  </a:lnTo>
                  <a:lnTo>
                    <a:pt x="15810" y="83291"/>
                  </a:lnTo>
                  <a:lnTo>
                    <a:pt x="15831" y="85149"/>
                  </a:lnTo>
                  <a:lnTo>
                    <a:pt x="21499" y="90036"/>
                  </a:lnTo>
                  <a:lnTo>
                    <a:pt x="41649" y="93680"/>
                  </a:lnTo>
                  <a:lnTo>
                    <a:pt x="85564" y="93853"/>
                  </a:lnTo>
                  <a:lnTo>
                    <a:pt x="126717" y="88579"/>
                  </a:lnTo>
                  <a:lnTo>
                    <a:pt x="171450" y="85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47"/>
            <p:cNvSpPr/>
            <p:nvPr>
              <p:custDataLst>
                <p:tags r:id="rId33"/>
              </p:custDataLst>
            </p:nvPr>
          </p:nvSpPr>
          <p:spPr>
            <a:xfrm>
              <a:off x="11191875" y="2724542"/>
              <a:ext cx="118905" cy="247259"/>
            </a:xfrm>
            <a:custGeom>
              <a:avLst/>
              <a:gdLst/>
              <a:ahLst/>
              <a:cxnLst/>
              <a:rect l="0" t="0" r="0" b="0"/>
              <a:pathLst>
                <a:path w="118905" h="247259">
                  <a:moveTo>
                    <a:pt x="104775" y="9133"/>
                  </a:moveTo>
                  <a:lnTo>
                    <a:pt x="104775" y="9133"/>
                  </a:lnTo>
                  <a:lnTo>
                    <a:pt x="109832" y="4077"/>
                  </a:lnTo>
                  <a:lnTo>
                    <a:pt x="115136" y="1594"/>
                  </a:lnTo>
                  <a:lnTo>
                    <a:pt x="118032" y="932"/>
                  </a:lnTo>
                  <a:lnTo>
                    <a:pt x="118904" y="491"/>
                  </a:lnTo>
                  <a:lnTo>
                    <a:pt x="118428" y="197"/>
                  </a:lnTo>
                  <a:lnTo>
                    <a:pt x="117053" y="0"/>
                  </a:lnTo>
                  <a:lnTo>
                    <a:pt x="96227" y="39415"/>
                  </a:lnTo>
                  <a:lnTo>
                    <a:pt x="76746" y="82735"/>
                  </a:lnTo>
                  <a:lnTo>
                    <a:pt x="58551" y="120333"/>
                  </a:lnTo>
                  <a:lnTo>
                    <a:pt x="38702" y="167827"/>
                  </a:lnTo>
                  <a:lnTo>
                    <a:pt x="19103" y="213591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48"/>
            <p:cNvSpPr/>
            <p:nvPr>
              <p:custDataLst>
                <p:tags r:id="rId34"/>
              </p:custDataLst>
            </p:nvPr>
          </p:nvSpPr>
          <p:spPr>
            <a:xfrm>
              <a:off x="11049733" y="2743200"/>
              <a:ext cx="142143" cy="123826"/>
            </a:xfrm>
            <a:custGeom>
              <a:avLst/>
              <a:gdLst/>
              <a:ahLst/>
              <a:cxnLst/>
              <a:rect l="0" t="0" r="0" b="0"/>
              <a:pathLst>
                <a:path w="142143" h="123826">
                  <a:moveTo>
                    <a:pt x="142142" y="0"/>
                  </a:moveTo>
                  <a:lnTo>
                    <a:pt x="142142" y="0"/>
                  </a:lnTo>
                  <a:lnTo>
                    <a:pt x="142142" y="13257"/>
                  </a:lnTo>
                  <a:lnTo>
                    <a:pt x="137085" y="27446"/>
                  </a:lnTo>
                  <a:lnTo>
                    <a:pt x="106495" y="71880"/>
                  </a:lnTo>
                  <a:lnTo>
                    <a:pt x="80616" y="97141"/>
                  </a:lnTo>
                  <a:lnTo>
                    <a:pt x="41847" y="116888"/>
                  </a:lnTo>
                  <a:lnTo>
                    <a:pt x="28423" y="117919"/>
                  </a:lnTo>
                  <a:lnTo>
                    <a:pt x="21880" y="116713"/>
                  </a:lnTo>
                  <a:lnTo>
                    <a:pt x="11786" y="109728"/>
                  </a:lnTo>
                  <a:lnTo>
                    <a:pt x="7613" y="104902"/>
                  </a:lnTo>
                  <a:lnTo>
                    <a:pt x="2976" y="93896"/>
                  </a:lnTo>
                  <a:lnTo>
                    <a:pt x="0" y="74639"/>
                  </a:lnTo>
                  <a:lnTo>
                    <a:pt x="1872" y="71984"/>
                  </a:lnTo>
                  <a:lnTo>
                    <a:pt x="9598" y="69035"/>
                  </a:lnTo>
                  <a:lnTo>
                    <a:pt x="30902" y="72430"/>
                  </a:lnTo>
                  <a:lnTo>
                    <a:pt x="72003" y="89127"/>
                  </a:lnTo>
                  <a:lnTo>
                    <a:pt x="112720" y="120423"/>
                  </a:lnTo>
                  <a:lnTo>
                    <a:pt x="132617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49"/>
            <p:cNvSpPr/>
            <p:nvPr>
              <p:custDataLst>
                <p:tags r:id="rId35"/>
              </p:custDataLst>
            </p:nvPr>
          </p:nvSpPr>
          <p:spPr>
            <a:xfrm>
              <a:off x="10660190" y="2571751"/>
              <a:ext cx="360236" cy="228442"/>
            </a:xfrm>
            <a:custGeom>
              <a:avLst/>
              <a:gdLst/>
              <a:ahLst/>
              <a:cxnLst/>
              <a:rect l="0" t="0" r="0" b="0"/>
              <a:pathLst>
                <a:path w="360236" h="228442">
                  <a:moveTo>
                    <a:pt x="17335" y="9524"/>
                  </a:moveTo>
                  <a:lnTo>
                    <a:pt x="17335" y="9524"/>
                  </a:lnTo>
                  <a:lnTo>
                    <a:pt x="12278" y="14580"/>
                  </a:lnTo>
                  <a:lnTo>
                    <a:pt x="6974" y="17063"/>
                  </a:lnTo>
                  <a:lnTo>
                    <a:pt x="0" y="18657"/>
                  </a:lnTo>
                  <a:lnTo>
                    <a:pt x="1872" y="16052"/>
                  </a:lnTo>
                  <a:lnTo>
                    <a:pt x="3850" y="13876"/>
                  </a:lnTo>
                  <a:lnTo>
                    <a:pt x="37445" y="10384"/>
                  </a:lnTo>
                  <a:lnTo>
                    <a:pt x="82023" y="6872"/>
                  </a:lnTo>
                  <a:lnTo>
                    <a:pt x="120464" y="2035"/>
                  </a:lnTo>
                  <a:lnTo>
                    <a:pt x="154186" y="904"/>
                  </a:lnTo>
                  <a:lnTo>
                    <a:pt x="190341" y="401"/>
                  </a:lnTo>
                  <a:lnTo>
                    <a:pt x="231228" y="118"/>
                  </a:lnTo>
                  <a:lnTo>
                    <a:pt x="268507" y="34"/>
                  </a:lnTo>
                  <a:lnTo>
                    <a:pt x="315853" y="6"/>
                  </a:lnTo>
                  <a:lnTo>
                    <a:pt x="333045" y="0"/>
                  </a:lnTo>
                  <a:lnTo>
                    <a:pt x="332583" y="0"/>
                  </a:lnTo>
                  <a:lnTo>
                    <a:pt x="308237" y="28260"/>
                  </a:lnTo>
                  <a:lnTo>
                    <a:pt x="268838" y="54795"/>
                  </a:lnTo>
                  <a:lnTo>
                    <a:pt x="229672" y="78324"/>
                  </a:lnTo>
                  <a:lnTo>
                    <a:pt x="187728" y="103287"/>
                  </a:lnTo>
                  <a:lnTo>
                    <a:pt x="140813" y="125967"/>
                  </a:lnTo>
                  <a:lnTo>
                    <a:pt x="110595" y="140553"/>
                  </a:lnTo>
                  <a:lnTo>
                    <a:pt x="65927" y="167373"/>
                  </a:lnTo>
                  <a:lnTo>
                    <a:pt x="18913" y="193269"/>
                  </a:lnTo>
                  <a:lnTo>
                    <a:pt x="2360" y="206333"/>
                  </a:lnTo>
                  <a:lnTo>
                    <a:pt x="2061" y="208464"/>
                  </a:lnTo>
                  <a:lnTo>
                    <a:pt x="4548" y="213653"/>
                  </a:lnTo>
                  <a:lnTo>
                    <a:pt x="16956" y="222524"/>
                  </a:lnTo>
                  <a:lnTo>
                    <a:pt x="39094" y="226799"/>
                  </a:lnTo>
                  <a:lnTo>
                    <a:pt x="80932" y="228066"/>
                  </a:lnTo>
                  <a:lnTo>
                    <a:pt x="118375" y="228441"/>
                  </a:lnTo>
                  <a:lnTo>
                    <a:pt x="164748" y="223496"/>
                  </a:lnTo>
                  <a:lnTo>
                    <a:pt x="197504" y="221040"/>
                  </a:lnTo>
                  <a:lnTo>
                    <a:pt x="240052" y="219656"/>
                  </a:lnTo>
                  <a:lnTo>
                    <a:pt x="275589" y="219247"/>
                  </a:lnTo>
                  <a:lnTo>
                    <a:pt x="320467" y="214052"/>
                  </a:lnTo>
                  <a:lnTo>
                    <a:pt x="360235" y="209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168"/>
          <p:cNvGrpSpPr/>
          <p:nvPr/>
        </p:nvGrpSpPr>
        <p:grpSpPr>
          <a:xfrm>
            <a:off x="8658225" y="3708381"/>
            <a:ext cx="171451" cy="358795"/>
            <a:chOff x="8658225" y="3708381"/>
            <a:chExt cx="171451" cy="358795"/>
          </a:xfrm>
        </p:grpSpPr>
        <p:sp>
          <p:nvSpPr>
            <p:cNvPr id="290" name="SMARTInkShape-650"/>
            <p:cNvSpPr/>
            <p:nvPr>
              <p:custDataLst>
                <p:tags r:id="rId28"/>
              </p:custDataLst>
            </p:nvPr>
          </p:nvSpPr>
          <p:spPr>
            <a:xfrm>
              <a:off x="8701246" y="3905250"/>
              <a:ext cx="128430" cy="95251"/>
            </a:xfrm>
            <a:custGeom>
              <a:avLst/>
              <a:gdLst/>
              <a:ahLst/>
              <a:cxnLst/>
              <a:rect l="0" t="0" r="0" b="0"/>
              <a:pathLst>
                <a:path w="128430" h="95251">
                  <a:moveTo>
                    <a:pt x="14129" y="95250"/>
                  </a:moveTo>
                  <a:lnTo>
                    <a:pt x="14129" y="95250"/>
                  </a:lnTo>
                  <a:lnTo>
                    <a:pt x="9072" y="85137"/>
                  </a:lnTo>
                  <a:lnTo>
                    <a:pt x="6524" y="82158"/>
                  </a:lnTo>
                  <a:lnTo>
                    <a:pt x="872" y="78848"/>
                  </a:lnTo>
                  <a:lnTo>
                    <a:pt x="0" y="76907"/>
                  </a:lnTo>
                  <a:lnTo>
                    <a:pt x="476" y="74555"/>
                  </a:lnTo>
                  <a:lnTo>
                    <a:pt x="8845" y="58119"/>
                  </a:lnTo>
                  <a:lnTo>
                    <a:pt x="20247" y="49467"/>
                  </a:lnTo>
                  <a:lnTo>
                    <a:pt x="64761" y="28652"/>
                  </a:lnTo>
                  <a:lnTo>
                    <a:pt x="1284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51"/>
            <p:cNvSpPr/>
            <p:nvPr>
              <p:custDataLst>
                <p:tags r:id="rId29"/>
              </p:custDataLst>
            </p:nvPr>
          </p:nvSpPr>
          <p:spPr>
            <a:xfrm>
              <a:off x="8725767" y="3708381"/>
              <a:ext cx="84859" cy="358795"/>
            </a:xfrm>
            <a:custGeom>
              <a:avLst/>
              <a:gdLst/>
              <a:ahLst/>
              <a:cxnLst/>
              <a:rect l="0" t="0" r="0" b="0"/>
              <a:pathLst>
                <a:path w="84859" h="358795">
                  <a:moveTo>
                    <a:pt x="84858" y="34944"/>
                  </a:moveTo>
                  <a:lnTo>
                    <a:pt x="84858" y="34944"/>
                  </a:lnTo>
                  <a:lnTo>
                    <a:pt x="84858" y="29887"/>
                  </a:lnTo>
                  <a:lnTo>
                    <a:pt x="79214" y="24583"/>
                  </a:lnTo>
                  <a:lnTo>
                    <a:pt x="70708" y="17639"/>
                  </a:lnTo>
                  <a:lnTo>
                    <a:pt x="63400" y="7498"/>
                  </a:lnTo>
                  <a:lnTo>
                    <a:pt x="57852" y="3946"/>
                  </a:lnTo>
                  <a:lnTo>
                    <a:pt x="43223" y="0"/>
                  </a:lnTo>
                  <a:lnTo>
                    <a:pt x="36992" y="1065"/>
                  </a:lnTo>
                  <a:lnTo>
                    <a:pt x="31781" y="3891"/>
                  </a:lnTo>
                  <a:lnTo>
                    <a:pt x="27248" y="7893"/>
                  </a:lnTo>
                  <a:lnTo>
                    <a:pt x="15812" y="28693"/>
                  </a:lnTo>
                  <a:lnTo>
                    <a:pt x="3526" y="69653"/>
                  </a:lnTo>
                  <a:lnTo>
                    <a:pt x="0" y="108789"/>
                  </a:lnTo>
                  <a:lnTo>
                    <a:pt x="2213" y="145724"/>
                  </a:lnTo>
                  <a:lnTo>
                    <a:pt x="9570" y="182421"/>
                  </a:lnTo>
                  <a:lnTo>
                    <a:pt x="18454" y="226807"/>
                  </a:lnTo>
                  <a:lnTo>
                    <a:pt x="25881" y="274044"/>
                  </a:lnTo>
                  <a:lnTo>
                    <a:pt x="37828" y="320823"/>
                  </a:lnTo>
                  <a:lnTo>
                    <a:pt x="44994" y="348707"/>
                  </a:lnTo>
                  <a:lnTo>
                    <a:pt x="44523" y="352069"/>
                  </a:lnTo>
                  <a:lnTo>
                    <a:pt x="37233" y="358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52"/>
            <p:cNvSpPr/>
            <p:nvPr>
              <p:custDataLst>
                <p:tags r:id="rId30"/>
              </p:custDataLst>
            </p:nvPr>
          </p:nvSpPr>
          <p:spPr>
            <a:xfrm>
              <a:off x="8658225" y="38195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76200"/>
                  </a:moveTo>
                  <a:lnTo>
                    <a:pt x="0" y="76200"/>
                  </a:lnTo>
                  <a:lnTo>
                    <a:pt x="1058" y="35065"/>
                  </a:lnTo>
                  <a:lnTo>
                    <a:pt x="8200" y="8249"/>
                  </a:lnTo>
                  <a:lnTo>
                    <a:pt x="9701" y="55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53"/>
            <p:cNvSpPr/>
            <p:nvPr>
              <p:custDataLst>
                <p:tags r:id="rId31"/>
              </p:custDataLst>
            </p:nvPr>
          </p:nvSpPr>
          <p:spPr>
            <a:xfrm>
              <a:off x="8658225" y="3944674"/>
              <a:ext cx="33463" cy="103452"/>
            </a:xfrm>
            <a:custGeom>
              <a:avLst/>
              <a:gdLst/>
              <a:ahLst/>
              <a:cxnLst/>
              <a:rect l="0" t="0" r="0" b="0"/>
              <a:pathLst>
                <a:path w="33463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21734" y="37793"/>
                  </a:lnTo>
                  <a:lnTo>
                    <a:pt x="33462" y="83349"/>
                  </a:lnTo>
                  <a:lnTo>
                    <a:pt x="28575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69"/>
          <p:cNvGrpSpPr/>
          <p:nvPr/>
        </p:nvGrpSpPr>
        <p:grpSpPr>
          <a:xfrm>
            <a:off x="9335824" y="3725599"/>
            <a:ext cx="465402" cy="313002"/>
            <a:chOff x="9335824" y="3725599"/>
            <a:chExt cx="465402" cy="313002"/>
          </a:xfrm>
        </p:grpSpPr>
        <p:sp>
          <p:nvSpPr>
            <p:cNvPr id="295" name="SMARTInkShape-654"/>
            <p:cNvSpPr/>
            <p:nvPr>
              <p:custDataLst>
                <p:tags r:id="rId23"/>
              </p:custDataLst>
            </p:nvPr>
          </p:nvSpPr>
          <p:spPr>
            <a:xfrm>
              <a:off x="9525000" y="3873392"/>
              <a:ext cx="123826" cy="97002"/>
            </a:xfrm>
            <a:custGeom>
              <a:avLst/>
              <a:gdLst/>
              <a:ahLst/>
              <a:cxnLst/>
              <a:rect l="0" t="0" r="0" b="0"/>
              <a:pathLst>
                <a:path w="123826" h="97002">
                  <a:moveTo>
                    <a:pt x="0" y="60433"/>
                  </a:moveTo>
                  <a:lnTo>
                    <a:pt x="0" y="60433"/>
                  </a:lnTo>
                  <a:lnTo>
                    <a:pt x="23850" y="59375"/>
                  </a:lnTo>
                  <a:lnTo>
                    <a:pt x="35647" y="55376"/>
                  </a:lnTo>
                  <a:lnTo>
                    <a:pt x="68032" y="29842"/>
                  </a:lnTo>
                  <a:lnTo>
                    <a:pt x="72570" y="20026"/>
                  </a:lnTo>
                  <a:lnTo>
                    <a:pt x="73781" y="14445"/>
                  </a:lnTo>
                  <a:lnTo>
                    <a:pt x="73528" y="9666"/>
                  </a:lnTo>
                  <a:lnTo>
                    <a:pt x="70427" y="1534"/>
                  </a:lnTo>
                  <a:lnTo>
                    <a:pt x="67059" y="0"/>
                  </a:lnTo>
                  <a:lnTo>
                    <a:pt x="57674" y="1118"/>
                  </a:lnTo>
                  <a:lnTo>
                    <a:pt x="45545" y="7698"/>
                  </a:lnTo>
                  <a:lnTo>
                    <a:pt x="17295" y="33818"/>
                  </a:lnTo>
                  <a:lnTo>
                    <a:pt x="6771" y="54311"/>
                  </a:lnTo>
                  <a:lnTo>
                    <a:pt x="2006" y="70379"/>
                  </a:lnTo>
                  <a:lnTo>
                    <a:pt x="3454" y="75530"/>
                  </a:lnTo>
                  <a:lnTo>
                    <a:pt x="10707" y="86898"/>
                  </a:lnTo>
                  <a:lnTo>
                    <a:pt x="20987" y="93362"/>
                  </a:lnTo>
                  <a:lnTo>
                    <a:pt x="41496" y="97001"/>
                  </a:lnTo>
                  <a:lnTo>
                    <a:pt x="57600" y="96794"/>
                  </a:lnTo>
                  <a:lnTo>
                    <a:pt x="123825" y="79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55"/>
            <p:cNvSpPr/>
            <p:nvPr>
              <p:custDataLst>
                <p:tags r:id="rId24"/>
              </p:custDataLst>
            </p:nvPr>
          </p:nvSpPr>
          <p:spPr>
            <a:xfrm>
              <a:off x="9335824" y="3725599"/>
              <a:ext cx="132027" cy="112977"/>
            </a:xfrm>
            <a:custGeom>
              <a:avLst/>
              <a:gdLst/>
              <a:ahLst/>
              <a:cxnLst/>
              <a:rect l="0" t="0" r="0" b="0"/>
              <a:pathLst>
                <a:path w="132027" h="11297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125" y="9182"/>
                  </a:lnTo>
                  <a:lnTo>
                    <a:pt x="12033" y="16750"/>
                  </a:lnTo>
                  <a:lnTo>
                    <a:pt x="56019" y="48095"/>
                  </a:lnTo>
                  <a:lnTo>
                    <a:pt x="89561" y="75531"/>
                  </a:lnTo>
                  <a:lnTo>
                    <a:pt x="115773" y="104596"/>
                  </a:lnTo>
                  <a:lnTo>
                    <a:pt x="132026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56"/>
            <p:cNvSpPr/>
            <p:nvPr>
              <p:custDataLst>
                <p:tags r:id="rId25"/>
              </p:custDataLst>
            </p:nvPr>
          </p:nvSpPr>
          <p:spPr>
            <a:xfrm>
              <a:off x="9448800" y="3726383"/>
              <a:ext cx="85335" cy="293168"/>
            </a:xfrm>
            <a:custGeom>
              <a:avLst/>
              <a:gdLst/>
              <a:ahLst/>
              <a:cxnLst/>
              <a:rect l="0" t="0" r="0" b="0"/>
              <a:pathLst>
                <a:path w="85335" h="293168">
                  <a:moveTo>
                    <a:pt x="76200" y="26467"/>
                  </a:moveTo>
                  <a:lnTo>
                    <a:pt x="76200" y="26467"/>
                  </a:lnTo>
                  <a:lnTo>
                    <a:pt x="83740" y="8567"/>
                  </a:lnTo>
                  <a:lnTo>
                    <a:pt x="85334" y="0"/>
                  </a:lnTo>
                  <a:lnTo>
                    <a:pt x="84406" y="356"/>
                  </a:lnTo>
                  <a:lnTo>
                    <a:pt x="80552" y="3573"/>
                  </a:lnTo>
                  <a:lnTo>
                    <a:pt x="54721" y="39685"/>
                  </a:lnTo>
                  <a:lnTo>
                    <a:pt x="38446" y="81098"/>
                  </a:lnTo>
                  <a:lnTo>
                    <a:pt x="22922" y="127766"/>
                  </a:lnTo>
                  <a:lnTo>
                    <a:pt x="9662" y="171478"/>
                  </a:lnTo>
                  <a:lnTo>
                    <a:pt x="2863" y="210897"/>
                  </a:lnTo>
                  <a:lnTo>
                    <a:pt x="565" y="256455"/>
                  </a:lnTo>
                  <a:lnTo>
                    <a:pt x="0" y="293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57"/>
            <p:cNvSpPr/>
            <p:nvPr>
              <p:custDataLst>
                <p:tags r:id="rId26"/>
              </p:custDataLst>
            </p:nvPr>
          </p:nvSpPr>
          <p:spPr>
            <a:xfrm>
              <a:off x="9664155" y="3838968"/>
              <a:ext cx="60871" cy="152008"/>
            </a:xfrm>
            <a:custGeom>
              <a:avLst/>
              <a:gdLst/>
              <a:ahLst/>
              <a:cxnLst/>
              <a:rect l="0" t="0" r="0" b="0"/>
              <a:pathLst>
                <a:path w="60871" h="152008">
                  <a:moveTo>
                    <a:pt x="60870" y="9132"/>
                  </a:moveTo>
                  <a:lnTo>
                    <a:pt x="60870" y="9132"/>
                  </a:lnTo>
                  <a:lnTo>
                    <a:pt x="55813" y="4075"/>
                  </a:lnTo>
                  <a:lnTo>
                    <a:pt x="50509" y="1593"/>
                  </a:lnTo>
                  <a:lnTo>
                    <a:pt x="28367" y="0"/>
                  </a:lnTo>
                  <a:lnTo>
                    <a:pt x="17143" y="2604"/>
                  </a:lnTo>
                  <a:lnTo>
                    <a:pt x="4876" y="10020"/>
                  </a:lnTo>
                  <a:lnTo>
                    <a:pt x="1316" y="12899"/>
                  </a:lnTo>
                  <a:lnTo>
                    <a:pt x="0" y="15877"/>
                  </a:lnTo>
                  <a:lnTo>
                    <a:pt x="182" y="18920"/>
                  </a:lnTo>
                  <a:lnTo>
                    <a:pt x="8077" y="36466"/>
                  </a:lnTo>
                  <a:lnTo>
                    <a:pt x="21827" y="54155"/>
                  </a:lnTo>
                  <a:lnTo>
                    <a:pt x="30465" y="60892"/>
                  </a:lnTo>
                  <a:lnTo>
                    <a:pt x="34249" y="62689"/>
                  </a:lnTo>
                  <a:lnTo>
                    <a:pt x="41277" y="70329"/>
                  </a:lnTo>
                  <a:lnTo>
                    <a:pt x="54414" y="92481"/>
                  </a:lnTo>
                  <a:lnTo>
                    <a:pt x="58957" y="116025"/>
                  </a:lnTo>
                  <a:lnTo>
                    <a:pt x="57198" y="128254"/>
                  </a:lnTo>
                  <a:lnTo>
                    <a:pt x="55248" y="132997"/>
                  </a:lnTo>
                  <a:lnTo>
                    <a:pt x="47435" y="141089"/>
                  </a:lnTo>
                  <a:lnTo>
                    <a:pt x="36906" y="147154"/>
                  </a:lnTo>
                  <a:lnTo>
                    <a:pt x="13245" y="152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58"/>
            <p:cNvSpPr/>
            <p:nvPr>
              <p:custDataLst>
                <p:tags r:id="rId27"/>
              </p:custDataLst>
            </p:nvPr>
          </p:nvSpPr>
          <p:spPr>
            <a:xfrm>
              <a:off x="9753600" y="3981450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37513" y="27447"/>
                  </a:lnTo>
                  <a:lnTo>
                    <a:pt x="21677" y="436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170"/>
          <p:cNvGrpSpPr/>
          <p:nvPr/>
        </p:nvGrpSpPr>
        <p:grpSpPr>
          <a:xfrm>
            <a:off x="10135119" y="3639281"/>
            <a:ext cx="675757" cy="428859"/>
            <a:chOff x="10135119" y="3639281"/>
            <a:chExt cx="675757" cy="428859"/>
          </a:xfrm>
        </p:grpSpPr>
        <p:sp>
          <p:nvSpPr>
            <p:cNvPr id="301" name="SMARTInkShape-659"/>
            <p:cNvSpPr/>
            <p:nvPr>
              <p:custDataLst>
                <p:tags r:id="rId17"/>
              </p:custDataLst>
            </p:nvPr>
          </p:nvSpPr>
          <p:spPr>
            <a:xfrm>
              <a:off x="10135119" y="3670017"/>
              <a:ext cx="126532" cy="295867"/>
            </a:xfrm>
            <a:custGeom>
              <a:avLst/>
              <a:gdLst/>
              <a:ahLst/>
              <a:cxnLst/>
              <a:rect l="0" t="0" r="0" b="0"/>
              <a:pathLst>
                <a:path w="126532" h="295867">
                  <a:moveTo>
                    <a:pt x="37581" y="101883"/>
                  </a:moveTo>
                  <a:lnTo>
                    <a:pt x="37581" y="101883"/>
                  </a:lnTo>
                  <a:lnTo>
                    <a:pt x="24324" y="101883"/>
                  </a:lnTo>
                  <a:lnTo>
                    <a:pt x="23452" y="104000"/>
                  </a:lnTo>
                  <a:lnTo>
                    <a:pt x="27513" y="149585"/>
                  </a:lnTo>
                  <a:lnTo>
                    <a:pt x="27948" y="194953"/>
                  </a:lnTo>
                  <a:lnTo>
                    <a:pt x="28035" y="234802"/>
                  </a:lnTo>
                  <a:lnTo>
                    <a:pt x="19853" y="282232"/>
                  </a:lnTo>
                  <a:lnTo>
                    <a:pt x="16296" y="290694"/>
                  </a:lnTo>
                  <a:lnTo>
                    <a:pt x="13865" y="294432"/>
                  </a:lnTo>
                  <a:lnTo>
                    <a:pt x="11189" y="295866"/>
                  </a:lnTo>
                  <a:lnTo>
                    <a:pt x="8343" y="295763"/>
                  </a:lnTo>
                  <a:lnTo>
                    <a:pt x="5388" y="294636"/>
                  </a:lnTo>
                  <a:lnTo>
                    <a:pt x="3421" y="291769"/>
                  </a:lnTo>
                  <a:lnTo>
                    <a:pt x="1232" y="282937"/>
                  </a:lnTo>
                  <a:lnTo>
                    <a:pt x="0" y="245840"/>
                  </a:lnTo>
                  <a:lnTo>
                    <a:pt x="4691" y="199688"/>
                  </a:lnTo>
                  <a:lnTo>
                    <a:pt x="12731" y="165460"/>
                  </a:lnTo>
                  <a:lnTo>
                    <a:pt x="26338" y="118957"/>
                  </a:lnTo>
                  <a:lnTo>
                    <a:pt x="40417" y="74799"/>
                  </a:lnTo>
                  <a:lnTo>
                    <a:pt x="59407" y="33419"/>
                  </a:lnTo>
                  <a:lnTo>
                    <a:pt x="70566" y="17479"/>
                  </a:lnTo>
                  <a:lnTo>
                    <a:pt x="87689" y="3614"/>
                  </a:lnTo>
                  <a:lnTo>
                    <a:pt x="96186" y="0"/>
                  </a:lnTo>
                  <a:lnTo>
                    <a:pt x="100992" y="1152"/>
                  </a:lnTo>
                  <a:lnTo>
                    <a:pt x="111977" y="8078"/>
                  </a:lnTo>
                  <a:lnTo>
                    <a:pt x="121095" y="21033"/>
                  </a:lnTo>
                  <a:lnTo>
                    <a:pt x="125007" y="28933"/>
                  </a:lnTo>
                  <a:lnTo>
                    <a:pt x="126531" y="46177"/>
                  </a:lnTo>
                  <a:lnTo>
                    <a:pt x="121614" y="87061"/>
                  </a:lnTo>
                  <a:lnTo>
                    <a:pt x="101903" y="134020"/>
                  </a:lnTo>
                  <a:lnTo>
                    <a:pt x="81687" y="155032"/>
                  </a:lnTo>
                  <a:lnTo>
                    <a:pt x="42762" y="181855"/>
                  </a:lnTo>
                  <a:lnTo>
                    <a:pt x="20716" y="187271"/>
                  </a:lnTo>
                  <a:lnTo>
                    <a:pt x="21046" y="187384"/>
                  </a:lnTo>
                  <a:lnTo>
                    <a:pt x="24234" y="187508"/>
                  </a:lnTo>
                  <a:lnTo>
                    <a:pt x="29179" y="193208"/>
                  </a:lnTo>
                  <a:lnTo>
                    <a:pt x="37023" y="202797"/>
                  </a:lnTo>
                  <a:lnTo>
                    <a:pt x="78389" y="238627"/>
                  </a:lnTo>
                  <a:lnTo>
                    <a:pt x="101341" y="258207"/>
                  </a:lnTo>
                  <a:lnTo>
                    <a:pt x="123306" y="273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60"/>
            <p:cNvSpPr/>
            <p:nvPr>
              <p:custDataLst>
                <p:tags r:id="rId18"/>
              </p:custDataLst>
            </p:nvPr>
          </p:nvSpPr>
          <p:spPr>
            <a:xfrm>
              <a:off x="10315575" y="3831323"/>
              <a:ext cx="76201" cy="99022"/>
            </a:xfrm>
            <a:custGeom>
              <a:avLst/>
              <a:gdLst/>
              <a:ahLst/>
              <a:cxnLst/>
              <a:rect l="0" t="0" r="0" b="0"/>
              <a:pathLst>
                <a:path w="76201" h="99022">
                  <a:moveTo>
                    <a:pt x="0" y="73927"/>
                  </a:moveTo>
                  <a:lnTo>
                    <a:pt x="0" y="73927"/>
                  </a:lnTo>
                  <a:lnTo>
                    <a:pt x="14191" y="59738"/>
                  </a:lnTo>
                  <a:lnTo>
                    <a:pt x="16889" y="54215"/>
                  </a:lnTo>
                  <a:lnTo>
                    <a:pt x="17609" y="51261"/>
                  </a:lnTo>
                  <a:lnTo>
                    <a:pt x="24054" y="45156"/>
                  </a:lnTo>
                  <a:lnTo>
                    <a:pt x="40381" y="32614"/>
                  </a:lnTo>
                  <a:lnTo>
                    <a:pt x="44406" y="23463"/>
                  </a:lnTo>
                  <a:lnTo>
                    <a:pt x="46989" y="5398"/>
                  </a:lnTo>
                  <a:lnTo>
                    <a:pt x="46143" y="2841"/>
                  </a:lnTo>
                  <a:lnTo>
                    <a:pt x="44521" y="1136"/>
                  </a:lnTo>
                  <a:lnTo>
                    <a:pt x="42380" y="0"/>
                  </a:lnTo>
                  <a:lnTo>
                    <a:pt x="39895" y="301"/>
                  </a:lnTo>
                  <a:lnTo>
                    <a:pt x="34312" y="3457"/>
                  </a:lnTo>
                  <a:lnTo>
                    <a:pt x="20162" y="16240"/>
                  </a:lnTo>
                  <a:lnTo>
                    <a:pt x="14253" y="27474"/>
                  </a:lnTo>
                  <a:lnTo>
                    <a:pt x="10459" y="56990"/>
                  </a:lnTo>
                  <a:lnTo>
                    <a:pt x="12762" y="69222"/>
                  </a:lnTo>
                  <a:lnTo>
                    <a:pt x="18372" y="79245"/>
                  </a:lnTo>
                  <a:lnTo>
                    <a:pt x="27922" y="90754"/>
                  </a:lnTo>
                  <a:lnTo>
                    <a:pt x="39220" y="97281"/>
                  </a:lnTo>
                  <a:lnTo>
                    <a:pt x="45197" y="99021"/>
                  </a:lnTo>
                  <a:lnTo>
                    <a:pt x="76200" y="92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61"/>
            <p:cNvSpPr/>
            <p:nvPr>
              <p:custDataLst>
                <p:tags r:id="rId19"/>
              </p:custDataLst>
            </p:nvPr>
          </p:nvSpPr>
          <p:spPr>
            <a:xfrm>
              <a:off x="10420350" y="3867150"/>
              <a:ext cx="38101" cy="200990"/>
            </a:xfrm>
            <a:custGeom>
              <a:avLst/>
              <a:gdLst/>
              <a:ahLst/>
              <a:cxnLst/>
              <a:rect l="0" t="0" r="0" b="0"/>
              <a:pathLst>
                <a:path w="38101" h="200990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5276" y="10361"/>
                  </a:lnTo>
                  <a:lnTo>
                    <a:pt x="33043" y="13257"/>
                  </a:lnTo>
                  <a:lnTo>
                    <a:pt x="29898" y="32503"/>
                  </a:lnTo>
                  <a:lnTo>
                    <a:pt x="29895" y="67451"/>
                  </a:lnTo>
                  <a:lnTo>
                    <a:pt x="37240" y="111859"/>
                  </a:lnTo>
                  <a:lnTo>
                    <a:pt x="37986" y="156338"/>
                  </a:lnTo>
                  <a:lnTo>
                    <a:pt x="33011" y="177085"/>
                  </a:lnTo>
                  <a:lnTo>
                    <a:pt x="24833" y="196638"/>
                  </a:lnTo>
                  <a:lnTo>
                    <a:pt x="21847" y="199884"/>
                  </a:lnTo>
                  <a:lnTo>
                    <a:pt x="18798" y="200989"/>
                  </a:lnTo>
                  <a:lnTo>
                    <a:pt x="15708" y="20066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62"/>
            <p:cNvSpPr/>
            <p:nvPr>
              <p:custDataLst>
                <p:tags r:id="rId20"/>
              </p:custDataLst>
            </p:nvPr>
          </p:nvSpPr>
          <p:spPr>
            <a:xfrm>
              <a:off x="10429875" y="3771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63"/>
            <p:cNvSpPr/>
            <p:nvPr>
              <p:custDataLst>
                <p:tags r:id="rId21"/>
              </p:custDataLst>
            </p:nvPr>
          </p:nvSpPr>
          <p:spPr>
            <a:xfrm>
              <a:off x="10506466" y="3639281"/>
              <a:ext cx="284801" cy="292032"/>
            </a:xfrm>
            <a:custGeom>
              <a:avLst/>
              <a:gdLst/>
              <a:ahLst/>
              <a:cxnLst/>
              <a:rect l="0" t="0" r="0" b="0"/>
              <a:pathLst>
                <a:path w="284801" h="292032">
                  <a:moveTo>
                    <a:pt x="9134" y="199294"/>
                  </a:moveTo>
                  <a:lnTo>
                    <a:pt x="9134" y="199294"/>
                  </a:lnTo>
                  <a:lnTo>
                    <a:pt x="932" y="199294"/>
                  </a:lnTo>
                  <a:lnTo>
                    <a:pt x="492" y="200352"/>
                  </a:lnTo>
                  <a:lnTo>
                    <a:pt x="0" y="204351"/>
                  </a:lnTo>
                  <a:lnTo>
                    <a:pt x="929" y="205840"/>
                  </a:lnTo>
                  <a:lnTo>
                    <a:pt x="2605" y="206833"/>
                  </a:lnTo>
                  <a:lnTo>
                    <a:pt x="8350" y="207936"/>
                  </a:lnTo>
                  <a:lnTo>
                    <a:pt x="17958" y="208426"/>
                  </a:lnTo>
                  <a:lnTo>
                    <a:pt x="26462" y="205822"/>
                  </a:lnTo>
                  <a:lnTo>
                    <a:pt x="40545" y="195527"/>
                  </a:lnTo>
                  <a:lnTo>
                    <a:pt x="50307" y="181362"/>
                  </a:lnTo>
                  <a:lnTo>
                    <a:pt x="51400" y="176756"/>
                  </a:lnTo>
                  <a:lnTo>
                    <a:pt x="51070" y="172627"/>
                  </a:lnTo>
                  <a:lnTo>
                    <a:pt x="49792" y="168816"/>
                  </a:lnTo>
                  <a:lnTo>
                    <a:pt x="46822" y="167334"/>
                  </a:lnTo>
                  <a:lnTo>
                    <a:pt x="37879" y="168509"/>
                  </a:lnTo>
                  <a:lnTo>
                    <a:pt x="20944" y="175121"/>
                  </a:lnTo>
                  <a:lnTo>
                    <a:pt x="11561" y="186434"/>
                  </a:lnTo>
                  <a:lnTo>
                    <a:pt x="4920" y="203103"/>
                  </a:lnTo>
                  <a:lnTo>
                    <a:pt x="307" y="250426"/>
                  </a:lnTo>
                  <a:lnTo>
                    <a:pt x="4873" y="271477"/>
                  </a:lnTo>
                  <a:lnTo>
                    <a:pt x="12928" y="286063"/>
                  </a:lnTo>
                  <a:lnTo>
                    <a:pt x="18934" y="290775"/>
                  </a:lnTo>
                  <a:lnTo>
                    <a:pt x="22017" y="292031"/>
                  </a:lnTo>
                  <a:lnTo>
                    <a:pt x="31087" y="290605"/>
                  </a:lnTo>
                  <a:lnTo>
                    <a:pt x="42174" y="285385"/>
                  </a:lnTo>
                  <a:lnTo>
                    <a:pt x="58200" y="271604"/>
                  </a:lnTo>
                  <a:lnTo>
                    <a:pt x="92484" y="225527"/>
                  </a:lnTo>
                  <a:lnTo>
                    <a:pt x="114281" y="179812"/>
                  </a:lnTo>
                  <a:lnTo>
                    <a:pt x="117332" y="173606"/>
                  </a:lnTo>
                  <a:lnTo>
                    <a:pt x="120424" y="170527"/>
                  </a:lnTo>
                  <a:lnTo>
                    <a:pt x="123545" y="169533"/>
                  </a:lnTo>
                  <a:lnTo>
                    <a:pt x="131099" y="170485"/>
                  </a:lnTo>
                  <a:lnTo>
                    <a:pt x="131719" y="171621"/>
                  </a:lnTo>
                  <a:lnTo>
                    <a:pt x="132944" y="189259"/>
                  </a:lnTo>
                  <a:lnTo>
                    <a:pt x="132958" y="181523"/>
                  </a:lnTo>
                  <a:lnTo>
                    <a:pt x="130135" y="180813"/>
                  </a:lnTo>
                  <a:lnTo>
                    <a:pt x="119702" y="180356"/>
                  </a:lnTo>
                  <a:lnTo>
                    <a:pt x="105513" y="190390"/>
                  </a:lnTo>
                  <a:lnTo>
                    <a:pt x="92959" y="206769"/>
                  </a:lnTo>
                  <a:lnTo>
                    <a:pt x="87594" y="230083"/>
                  </a:lnTo>
                  <a:lnTo>
                    <a:pt x="85532" y="271956"/>
                  </a:lnTo>
                  <a:lnTo>
                    <a:pt x="87583" y="277369"/>
                  </a:lnTo>
                  <a:lnTo>
                    <a:pt x="95506" y="286205"/>
                  </a:lnTo>
                  <a:lnTo>
                    <a:pt x="101641" y="287926"/>
                  </a:lnTo>
                  <a:lnTo>
                    <a:pt x="125444" y="285292"/>
                  </a:lnTo>
                  <a:lnTo>
                    <a:pt x="143378" y="280554"/>
                  </a:lnTo>
                  <a:lnTo>
                    <a:pt x="159109" y="269276"/>
                  </a:lnTo>
                  <a:lnTo>
                    <a:pt x="192965" y="231480"/>
                  </a:lnTo>
                  <a:lnTo>
                    <a:pt x="218620" y="186288"/>
                  </a:lnTo>
                  <a:lnTo>
                    <a:pt x="234892" y="160163"/>
                  </a:lnTo>
                  <a:lnTo>
                    <a:pt x="253234" y="113433"/>
                  </a:lnTo>
                  <a:lnTo>
                    <a:pt x="269435" y="70982"/>
                  </a:lnTo>
                  <a:lnTo>
                    <a:pt x="282530" y="25358"/>
                  </a:lnTo>
                  <a:lnTo>
                    <a:pt x="284800" y="1953"/>
                  </a:lnTo>
                  <a:lnTo>
                    <a:pt x="283927" y="0"/>
                  </a:lnTo>
                  <a:lnTo>
                    <a:pt x="282289" y="815"/>
                  </a:lnTo>
                  <a:lnTo>
                    <a:pt x="262533" y="25069"/>
                  </a:lnTo>
                  <a:lnTo>
                    <a:pt x="250590" y="62260"/>
                  </a:lnTo>
                  <a:lnTo>
                    <a:pt x="242602" y="89547"/>
                  </a:lnTo>
                  <a:lnTo>
                    <a:pt x="225996" y="136693"/>
                  </a:lnTo>
                  <a:lnTo>
                    <a:pt x="219071" y="173680"/>
                  </a:lnTo>
                  <a:lnTo>
                    <a:pt x="212566" y="208521"/>
                  </a:lnTo>
                  <a:lnTo>
                    <a:pt x="212284" y="248712"/>
                  </a:lnTo>
                  <a:lnTo>
                    <a:pt x="219720" y="267472"/>
                  </a:lnTo>
                  <a:lnTo>
                    <a:pt x="223608" y="272262"/>
                  </a:lnTo>
                  <a:lnTo>
                    <a:pt x="227258" y="274398"/>
                  </a:lnTo>
                  <a:lnTo>
                    <a:pt x="230749" y="274763"/>
                  </a:lnTo>
                  <a:lnTo>
                    <a:pt x="237452" y="272347"/>
                  </a:lnTo>
                  <a:lnTo>
                    <a:pt x="240721" y="270221"/>
                  </a:lnTo>
                  <a:lnTo>
                    <a:pt x="242902" y="266687"/>
                  </a:lnTo>
                  <a:lnTo>
                    <a:pt x="247259" y="246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64"/>
            <p:cNvSpPr/>
            <p:nvPr>
              <p:custDataLst>
                <p:tags r:id="rId22"/>
              </p:custDataLst>
            </p:nvPr>
          </p:nvSpPr>
          <p:spPr>
            <a:xfrm>
              <a:off x="10684648" y="3752850"/>
              <a:ext cx="126228" cy="57151"/>
            </a:xfrm>
            <a:custGeom>
              <a:avLst/>
              <a:gdLst/>
              <a:ahLst/>
              <a:cxnLst/>
              <a:rect l="0" t="0" r="0" b="0"/>
              <a:pathLst>
                <a:path w="126228" h="57151">
                  <a:moveTo>
                    <a:pt x="30977" y="57150"/>
                  </a:moveTo>
                  <a:lnTo>
                    <a:pt x="30977" y="57150"/>
                  </a:lnTo>
                  <a:lnTo>
                    <a:pt x="25920" y="57150"/>
                  </a:lnTo>
                  <a:lnTo>
                    <a:pt x="386" y="48949"/>
                  </a:lnTo>
                  <a:lnTo>
                    <a:pt x="0" y="47449"/>
                  </a:lnTo>
                  <a:lnTo>
                    <a:pt x="5214" y="42961"/>
                  </a:lnTo>
                  <a:lnTo>
                    <a:pt x="27926" y="31456"/>
                  </a:lnTo>
                  <a:lnTo>
                    <a:pt x="72935" y="20892"/>
                  </a:lnTo>
                  <a:lnTo>
                    <a:pt x="1262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171"/>
          <p:cNvGrpSpPr/>
          <p:nvPr/>
        </p:nvGrpSpPr>
        <p:grpSpPr>
          <a:xfrm>
            <a:off x="11258550" y="3664461"/>
            <a:ext cx="228601" cy="269365"/>
            <a:chOff x="11258550" y="3664461"/>
            <a:chExt cx="228601" cy="269365"/>
          </a:xfrm>
        </p:grpSpPr>
        <p:sp>
          <p:nvSpPr>
            <p:cNvPr id="308" name="SMARTInkShape-665"/>
            <p:cNvSpPr/>
            <p:nvPr>
              <p:custDataLst>
                <p:tags r:id="rId14"/>
              </p:custDataLst>
            </p:nvPr>
          </p:nvSpPr>
          <p:spPr>
            <a:xfrm>
              <a:off x="11277600" y="3664461"/>
              <a:ext cx="28416" cy="269365"/>
            </a:xfrm>
            <a:custGeom>
              <a:avLst/>
              <a:gdLst/>
              <a:ahLst/>
              <a:cxnLst/>
              <a:rect l="0" t="0" r="0" b="0"/>
              <a:pathLst>
                <a:path w="28416" h="269365">
                  <a:moveTo>
                    <a:pt x="0" y="21714"/>
                  </a:moveTo>
                  <a:lnTo>
                    <a:pt x="0" y="21714"/>
                  </a:lnTo>
                  <a:lnTo>
                    <a:pt x="13257" y="255"/>
                  </a:lnTo>
                  <a:lnTo>
                    <a:pt x="16247" y="0"/>
                  </a:lnTo>
                  <a:lnTo>
                    <a:pt x="19296" y="1946"/>
                  </a:lnTo>
                  <a:lnTo>
                    <a:pt x="22389" y="5360"/>
                  </a:lnTo>
                  <a:lnTo>
                    <a:pt x="27353" y="48862"/>
                  </a:lnTo>
                  <a:lnTo>
                    <a:pt x="28213" y="94081"/>
                  </a:lnTo>
                  <a:lnTo>
                    <a:pt x="28415" y="129019"/>
                  </a:lnTo>
                  <a:lnTo>
                    <a:pt x="23471" y="169219"/>
                  </a:lnTo>
                  <a:lnTo>
                    <a:pt x="20361" y="211352"/>
                  </a:lnTo>
                  <a:lnTo>
                    <a:pt x="9525" y="269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66"/>
            <p:cNvSpPr/>
            <p:nvPr>
              <p:custDataLst>
                <p:tags r:id="rId15"/>
              </p:custDataLst>
            </p:nvPr>
          </p:nvSpPr>
          <p:spPr>
            <a:xfrm>
              <a:off x="11258550" y="3669760"/>
              <a:ext cx="189812" cy="206916"/>
            </a:xfrm>
            <a:custGeom>
              <a:avLst/>
              <a:gdLst/>
              <a:ahLst/>
              <a:cxnLst/>
              <a:rect l="0" t="0" r="0" b="0"/>
              <a:pathLst>
                <a:path w="189812" h="206916">
                  <a:moveTo>
                    <a:pt x="0" y="178340"/>
                  </a:moveTo>
                  <a:lnTo>
                    <a:pt x="0" y="178340"/>
                  </a:lnTo>
                  <a:lnTo>
                    <a:pt x="0" y="168227"/>
                  </a:lnTo>
                  <a:lnTo>
                    <a:pt x="5644" y="157618"/>
                  </a:lnTo>
                  <a:lnTo>
                    <a:pt x="21458" y="138616"/>
                  </a:lnTo>
                  <a:lnTo>
                    <a:pt x="36578" y="127999"/>
                  </a:lnTo>
                  <a:lnTo>
                    <a:pt x="74802" y="115989"/>
                  </a:lnTo>
                  <a:lnTo>
                    <a:pt x="103302" y="110830"/>
                  </a:lnTo>
                  <a:lnTo>
                    <a:pt x="125621" y="96836"/>
                  </a:lnTo>
                  <a:lnTo>
                    <a:pt x="153512" y="71991"/>
                  </a:lnTo>
                  <a:lnTo>
                    <a:pt x="178718" y="29287"/>
                  </a:lnTo>
                  <a:lnTo>
                    <a:pt x="187009" y="10704"/>
                  </a:lnTo>
                  <a:lnTo>
                    <a:pt x="189811" y="0"/>
                  </a:lnTo>
                  <a:lnTo>
                    <a:pt x="174213" y="47317"/>
                  </a:lnTo>
                  <a:lnTo>
                    <a:pt x="161844" y="88058"/>
                  </a:lnTo>
                  <a:lnTo>
                    <a:pt x="156597" y="106464"/>
                  </a:lnTo>
                  <a:lnTo>
                    <a:pt x="150407" y="152932"/>
                  </a:lnTo>
                  <a:lnTo>
                    <a:pt x="142875" y="206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67"/>
            <p:cNvSpPr/>
            <p:nvPr>
              <p:custDataLst>
                <p:tags r:id="rId16"/>
              </p:custDataLst>
            </p:nvPr>
          </p:nvSpPr>
          <p:spPr>
            <a:xfrm>
              <a:off x="11441507" y="3838575"/>
              <a:ext cx="45644" cy="82355"/>
            </a:xfrm>
            <a:custGeom>
              <a:avLst/>
              <a:gdLst/>
              <a:ahLst/>
              <a:cxnLst/>
              <a:rect l="0" t="0" r="0" b="0"/>
              <a:pathLst>
                <a:path w="45644" h="82355">
                  <a:moveTo>
                    <a:pt x="45643" y="0"/>
                  </a:moveTo>
                  <a:lnTo>
                    <a:pt x="45643" y="0"/>
                  </a:lnTo>
                  <a:lnTo>
                    <a:pt x="40586" y="0"/>
                  </a:lnTo>
                  <a:lnTo>
                    <a:pt x="27329" y="5057"/>
                  </a:lnTo>
                  <a:lnTo>
                    <a:pt x="18807" y="13183"/>
                  </a:lnTo>
                  <a:lnTo>
                    <a:pt x="8058" y="32481"/>
                  </a:lnTo>
                  <a:lnTo>
                    <a:pt x="0" y="57334"/>
                  </a:lnTo>
                  <a:lnTo>
                    <a:pt x="1457" y="62564"/>
                  </a:lnTo>
                  <a:lnTo>
                    <a:pt x="8719" y="74020"/>
                  </a:lnTo>
                  <a:lnTo>
                    <a:pt x="19002" y="80523"/>
                  </a:lnTo>
                  <a:lnTo>
                    <a:pt x="24707" y="82257"/>
                  </a:lnTo>
                  <a:lnTo>
                    <a:pt x="29570" y="82354"/>
                  </a:lnTo>
                  <a:lnTo>
                    <a:pt x="37793" y="79641"/>
                  </a:lnTo>
                  <a:lnTo>
                    <a:pt x="40409" y="75319"/>
                  </a:lnTo>
                  <a:lnTo>
                    <a:pt x="44954" y="46842"/>
                  </a:lnTo>
                  <a:lnTo>
                    <a:pt x="361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2" name="SMARTInkShape-668"/>
          <p:cNvSpPr/>
          <p:nvPr>
            <p:custDataLst>
              <p:tags r:id="rId11"/>
            </p:custDataLst>
          </p:nvPr>
        </p:nvSpPr>
        <p:spPr>
          <a:xfrm>
            <a:off x="8889529" y="4429141"/>
            <a:ext cx="1376540" cy="1027699"/>
          </a:xfrm>
          <a:custGeom>
            <a:avLst/>
            <a:gdLst/>
            <a:ahLst/>
            <a:cxnLst/>
            <a:rect l="0" t="0" r="0" b="0"/>
            <a:pathLst>
              <a:path w="1376540" h="1027699">
                <a:moveTo>
                  <a:pt x="1216496" y="104759"/>
                </a:moveTo>
                <a:lnTo>
                  <a:pt x="1216496" y="104759"/>
                </a:lnTo>
                <a:lnTo>
                  <a:pt x="1216496" y="99703"/>
                </a:lnTo>
                <a:lnTo>
                  <a:pt x="1215438" y="98214"/>
                </a:lnTo>
                <a:lnTo>
                  <a:pt x="1213672" y="97220"/>
                </a:lnTo>
                <a:lnTo>
                  <a:pt x="1211439" y="96558"/>
                </a:lnTo>
                <a:lnTo>
                  <a:pt x="1209950" y="95058"/>
                </a:lnTo>
                <a:lnTo>
                  <a:pt x="1207362" y="87150"/>
                </a:lnTo>
                <a:lnTo>
                  <a:pt x="1206974" y="68110"/>
                </a:lnTo>
                <a:lnTo>
                  <a:pt x="1193715" y="53529"/>
                </a:lnTo>
                <a:lnTo>
                  <a:pt x="1187675" y="50240"/>
                </a:lnTo>
                <a:lnTo>
                  <a:pt x="1181462" y="47720"/>
                </a:lnTo>
                <a:lnTo>
                  <a:pt x="1159340" y="31202"/>
                </a:lnTo>
                <a:lnTo>
                  <a:pt x="1152993" y="28675"/>
                </a:lnTo>
                <a:lnTo>
                  <a:pt x="1142413" y="22361"/>
                </a:lnTo>
                <a:lnTo>
                  <a:pt x="1094831" y="11553"/>
                </a:lnTo>
                <a:lnTo>
                  <a:pt x="1051108" y="3043"/>
                </a:lnTo>
                <a:lnTo>
                  <a:pt x="1006928" y="163"/>
                </a:lnTo>
                <a:lnTo>
                  <a:pt x="966022" y="0"/>
                </a:lnTo>
                <a:lnTo>
                  <a:pt x="949600" y="1049"/>
                </a:lnTo>
                <a:lnTo>
                  <a:pt x="907724" y="8627"/>
                </a:lnTo>
                <a:lnTo>
                  <a:pt x="863548" y="14449"/>
                </a:lnTo>
                <a:lnTo>
                  <a:pt x="823915" y="21252"/>
                </a:lnTo>
                <a:lnTo>
                  <a:pt x="778075" y="35201"/>
                </a:lnTo>
                <a:lnTo>
                  <a:pt x="730685" y="45766"/>
                </a:lnTo>
                <a:lnTo>
                  <a:pt x="683091" y="57727"/>
                </a:lnTo>
                <a:lnTo>
                  <a:pt x="635471" y="73087"/>
                </a:lnTo>
                <a:lnTo>
                  <a:pt x="592903" y="88894"/>
                </a:lnTo>
                <a:lnTo>
                  <a:pt x="551981" y="104760"/>
                </a:lnTo>
                <a:lnTo>
                  <a:pt x="510686" y="127180"/>
                </a:lnTo>
                <a:lnTo>
                  <a:pt x="463894" y="145641"/>
                </a:lnTo>
                <a:lnTo>
                  <a:pt x="419201" y="172218"/>
                </a:lnTo>
                <a:lnTo>
                  <a:pt x="395355" y="187894"/>
                </a:lnTo>
                <a:lnTo>
                  <a:pt x="356005" y="207077"/>
                </a:lnTo>
                <a:lnTo>
                  <a:pt x="309416" y="235080"/>
                </a:lnTo>
                <a:lnTo>
                  <a:pt x="264053" y="266042"/>
                </a:lnTo>
                <a:lnTo>
                  <a:pt x="219549" y="297072"/>
                </a:lnTo>
                <a:lnTo>
                  <a:pt x="176134" y="344430"/>
                </a:lnTo>
                <a:lnTo>
                  <a:pt x="140477" y="385657"/>
                </a:lnTo>
                <a:lnTo>
                  <a:pt x="105274" y="431686"/>
                </a:lnTo>
                <a:lnTo>
                  <a:pt x="85222" y="459986"/>
                </a:lnTo>
                <a:lnTo>
                  <a:pt x="66378" y="499691"/>
                </a:lnTo>
                <a:lnTo>
                  <a:pt x="43108" y="546494"/>
                </a:lnTo>
                <a:lnTo>
                  <a:pt x="23828" y="590380"/>
                </a:lnTo>
                <a:lnTo>
                  <a:pt x="17505" y="630470"/>
                </a:lnTo>
                <a:lnTo>
                  <a:pt x="6423" y="670233"/>
                </a:lnTo>
                <a:lnTo>
                  <a:pt x="0" y="705870"/>
                </a:lnTo>
                <a:lnTo>
                  <a:pt x="920" y="743241"/>
                </a:lnTo>
                <a:lnTo>
                  <a:pt x="5655" y="783682"/>
                </a:lnTo>
                <a:lnTo>
                  <a:pt x="21799" y="827262"/>
                </a:lnTo>
                <a:lnTo>
                  <a:pt x="45371" y="870990"/>
                </a:lnTo>
                <a:lnTo>
                  <a:pt x="83276" y="912825"/>
                </a:lnTo>
                <a:lnTo>
                  <a:pt x="105439" y="927915"/>
                </a:lnTo>
                <a:lnTo>
                  <a:pt x="138014" y="945318"/>
                </a:lnTo>
                <a:lnTo>
                  <a:pt x="161404" y="959886"/>
                </a:lnTo>
                <a:lnTo>
                  <a:pt x="207134" y="977605"/>
                </a:lnTo>
                <a:lnTo>
                  <a:pt x="254509" y="993722"/>
                </a:lnTo>
                <a:lnTo>
                  <a:pt x="294695" y="999906"/>
                </a:lnTo>
                <a:lnTo>
                  <a:pt x="334240" y="1007340"/>
                </a:lnTo>
                <a:lnTo>
                  <a:pt x="379942" y="1016510"/>
                </a:lnTo>
                <a:lnTo>
                  <a:pt x="425350" y="1021196"/>
                </a:lnTo>
                <a:lnTo>
                  <a:pt x="461651" y="1025356"/>
                </a:lnTo>
                <a:lnTo>
                  <a:pt x="505887" y="1027698"/>
                </a:lnTo>
                <a:lnTo>
                  <a:pt x="545805" y="1027334"/>
                </a:lnTo>
                <a:lnTo>
                  <a:pt x="584444" y="1022051"/>
                </a:lnTo>
                <a:lnTo>
                  <a:pt x="622704" y="1018958"/>
                </a:lnTo>
                <a:lnTo>
                  <a:pt x="660850" y="1011809"/>
                </a:lnTo>
                <a:lnTo>
                  <a:pt x="698966" y="1004045"/>
                </a:lnTo>
                <a:lnTo>
                  <a:pt x="737069" y="1000217"/>
                </a:lnTo>
                <a:lnTo>
                  <a:pt x="775171" y="992850"/>
                </a:lnTo>
                <a:lnTo>
                  <a:pt x="813271" y="983965"/>
                </a:lnTo>
                <a:lnTo>
                  <a:pt x="851371" y="974630"/>
                </a:lnTo>
                <a:lnTo>
                  <a:pt x="888413" y="965160"/>
                </a:lnTo>
                <a:lnTo>
                  <a:pt x="932733" y="952479"/>
                </a:lnTo>
                <a:lnTo>
                  <a:pt x="972257" y="937313"/>
                </a:lnTo>
                <a:lnTo>
                  <a:pt x="1011836" y="918356"/>
                </a:lnTo>
                <a:lnTo>
                  <a:pt x="1049318" y="900392"/>
                </a:lnTo>
                <a:lnTo>
                  <a:pt x="1094219" y="870934"/>
                </a:lnTo>
                <a:lnTo>
                  <a:pt x="1137677" y="838316"/>
                </a:lnTo>
                <a:lnTo>
                  <a:pt x="1184793" y="793359"/>
                </a:lnTo>
                <a:lnTo>
                  <a:pt x="1228643" y="749808"/>
                </a:lnTo>
                <a:lnTo>
                  <a:pt x="1247024" y="729331"/>
                </a:lnTo>
                <a:lnTo>
                  <a:pt x="1276631" y="682448"/>
                </a:lnTo>
                <a:lnTo>
                  <a:pt x="1299809" y="634887"/>
                </a:lnTo>
                <a:lnTo>
                  <a:pt x="1323084" y="590103"/>
                </a:lnTo>
                <a:lnTo>
                  <a:pt x="1340141" y="542852"/>
                </a:lnTo>
                <a:lnTo>
                  <a:pt x="1356172" y="495276"/>
                </a:lnTo>
                <a:lnTo>
                  <a:pt x="1368892" y="448716"/>
                </a:lnTo>
                <a:lnTo>
                  <a:pt x="1374186" y="415321"/>
                </a:lnTo>
                <a:lnTo>
                  <a:pt x="1376539" y="379311"/>
                </a:lnTo>
                <a:lnTo>
                  <a:pt x="1372807" y="338508"/>
                </a:lnTo>
                <a:lnTo>
                  <a:pt x="1364999" y="296197"/>
                </a:lnTo>
                <a:lnTo>
                  <a:pt x="1350926" y="255203"/>
                </a:lnTo>
                <a:lnTo>
                  <a:pt x="1328535" y="208545"/>
                </a:lnTo>
                <a:lnTo>
                  <a:pt x="1299893" y="171238"/>
                </a:lnTo>
                <a:lnTo>
                  <a:pt x="1269148" y="147445"/>
                </a:lnTo>
                <a:lnTo>
                  <a:pt x="1222424" y="122283"/>
                </a:lnTo>
                <a:lnTo>
                  <a:pt x="1180744" y="107799"/>
                </a:lnTo>
                <a:lnTo>
                  <a:pt x="1138290" y="100303"/>
                </a:lnTo>
                <a:lnTo>
                  <a:pt x="1094156" y="88631"/>
                </a:lnTo>
                <a:lnTo>
                  <a:pt x="1025996" y="571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SMARTInkShape-669"/>
          <p:cNvSpPr/>
          <p:nvPr>
            <p:custDataLst>
              <p:tags r:id="rId12"/>
            </p:custDataLst>
          </p:nvPr>
        </p:nvSpPr>
        <p:spPr>
          <a:xfrm>
            <a:off x="2215864" y="6401195"/>
            <a:ext cx="883708" cy="84893"/>
          </a:xfrm>
          <a:custGeom>
            <a:avLst/>
            <a:gdLst/>
            <a:ahLst/>
            <a:cxnLst/>
            <a:rect l="0" t="0" r="0" b="0"/>
            <a:pathLst>
              <a:path w="883708" h="84893">
                <a:moveTo>
                  <a:pt x="32036" y="18655"/>
                </a:moveTo>
                <a:lnTo>
                  <a:pt x="32036" y="18655"/>
                </a:lnTo>
                <a:lnTo>
                  <a:pt x="0" y="18655"/>
                </a:lnTo>
                <a:lnTo>
                  <a:pt x="44948" y="23711"/>
                </a:lnTo>
                <a:lnTo>
                  <a:pt x="82899" y="26856"/>
                </a:lnTo>
                <a:lnTo>
                  <a:pt x="116731" y="24769"/>
                </a:lnTo>
                <a:lnTo>
                  <a:pt x="153286" y="21372"/>
                </a:lnTo>
                <a:lnTo>
                  <a:pt x="197667" y="19460"/>
                </a:lnTo>
                <a:lnTo>
                  <a:pt x="238686" y="18893"/>
                </a:lnTo>
                <a:lnTo>
                  <a:pt x="282825" y="17667"/>
                </a:lnTo>
                <a:lnTo>
                  <a:pt x="324243" y="12130"/>
                </a:lnTo>
                <a:lnTo>
                  <a:pt x="369559" y="10019"/>
                </a:lnTo>
                <a:lnTo>
                  <a:pt x="400768" y="9525"/>
                </a:lnTo>
                <a:lnTo>
                  <a:pt x="435100" y="9306"/>
                </a:lnTo>
                <a:lnTo>
                  <a:pt x="471526" y="8150"/>
                </a:lnTo>
                <a:lnTo>
                  <a:pt x="508881" y="4108"/>
                </a:lnTo>
                <a:lnTo>
                  <a:pt x="543828" y="1606"/>
                </a:lnTo>
                <a:lnTo>
                  <a:pt x="576999" y="494"/>
                </a:lnTo>
                <a:lnTo>
                  <a:pt x="609381" y="0"/>
                </a:lnTo>
                <a:lnTo>
                  <a:pt x="641412" y="2602"/>
                </a:lnTo>
                <a:lnTo>
                  <a:pt x="686372" y="7196"/>
                </a:lnTo>
                <a:lnTo>
                  <a:pt x="726505" y="8557"/>
                </a:lnTo>
                <a:lnTo>
                  <a:pt x="772936" y="9017"/>
                </a:lnTo>
                <a:lnTo>
                  <a:pt x="813066" y="9097"/>
                </a:lnTo>
                <a:lnTo>
                  <a:pt x="853414" y="9120"/>
                </a:lnTo>
                <a:lnTo>
                  <a:pt x="883707" y="9130"/>
                </a:lnTo>
                <a:lnTo>
                  <a:pt x="842225" y="9130"/>
                </a:lnTo>
                <a:lnTo>
                  <a:pt x="799730" y="9130"/>
                </a:lnTo>
                <a:lnTo>
                  <a:pt x="756682" y="10188"/>
                </a:lnTo>
                <a:lnTo>
                  <a:pt x="718873" y="14186"/>
                </a:lnTo>
                <a:lnTo>
                  <a:pt x="685842" y="16669"/>
                </a:lnTo>
                <a:lnTo>
                  <a:pt x="640623" y="18067"/>
                </a:lnTo>
                <a:lnTo>
                  <a:pt x="596533" y="18480"/>
                </a:lnTo>
                <a:lnTo>
                  <a:pt x="553836" y="21426"/>
                </a:lnTo>
                <a:lnTo>
                  <a:pt x="510493" y="26179"/>
                </a:lnTo>
                <a:lnTo>
                  <a:pt x="468018" y="30409"/>
                </a:lnTo>
                <a:lnTo>
                  <a:pt x="421918" y="35543"/>
                </a:lnTo>
                <a:lnTo>
                  <a:pt x="374746" y="39887"/>
                </a:lnTo>
                <a:lnTo>
                  <a:pt x="327255" y="47877"/>
                </a:lnTo>
                <a:lnTo>
                  <a:pt x="282491" y="54125"/>
                </a:lnTo>
                <a:lnTo>
                  <a:pt x="239595" y="58798"/>
                </a:lnTo>
                <a:lnTo>
                  <a:pt x="196193" y="66885"/>
                </a:lnTo>
                <a:lnTo>
                  <a:pt x="156522" y="73162"/>
                </a:lnTo>
                <a:lnTo>
                  <a:pt x="110248" y="80340"/>
                </a:lnTo>
                <a:lnTo>
                  <a:pt x="64520" y="84892"/>
                </a:lnTo>
                <a:lnTo>
                  <a:pt x="62159" y="83980"/>
                </a:lnTo>
                <a:lnTo>
                  <a:pt x="62701" y="82313"/>
                </a:lnTo>
                <a:lnTo>
                  <a:pt x="65179" y="80144"/>
                </a:lnTo>
                <a:lnTo>
                  <a:pt x="112666" y="70116"/>
                </a:lnTo>
                <a:lnTo>
                  <a:pt x="152117" y="67416"/>
                </a:lnTo>
                <a:lnTo>
                  <a:pt x="191676" y="65559"/>
                </a:lnTo>
                <a:lnTo>
                  <a:pt x="237499" y="58775"/>
                </a:lnTo>
                <a:lnTo>
                  <a:pt x="272578" y="53067"/>
                </a:lnTo>
                <a:lnTo>
                  <a:pt x="306513" y="47002"/>
                </a:lnTo>
                <a:lnTo>
                  <a:pt x="340292" y="41837"/>
                </a:lnTo>
                <a:lnTo>
                  <a:pt x="376472" y="39542"/>
                </a:lnTo>
                <a:lnTo>
                  <a:pt x="416541" y="35699"/>
                </a:lnTo>
                <a:lnTo>
                  <a:pt x="459043" y="30464"/>
                </a:lnTo>
                <a:lnTo>
                  <a:pt x="502628" y="24609"/>
                </a:lnTo>
                <a:lnTo>
                  <a:pt x="541049" y="21301"/>
                </a:lnTo>
                <a:lnTo>
                  <a:pt x="576822" y="18772"/>
                </a:lnTo>
                <a:lnTo>
                  <a:pt x="613888" y="14121"/>
                </a:lnTo>
                <a:lnTo>
                  <a:pt x="648706" y="11348"/>
                </a:lnTo>
                <a:lnTo>
                  <a:pt x="681820" y="10116"/>
                </a:lnTo>
                <a:lnTo>
                  <a:pt x="729154" y="8364"/>
                </a:lnTo>
                <a:lnTo>
                  <a:pt x="769403" y="3729"/>
                </a:lnTo>
                <a:lnTo>
                  <a:pt x="811983" y="10572"/>
                </a:lnTo>
                <a:lnTo>
                  <a:pt x="860711" y="281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SMARTInkShape-670"/>
          <p:cNvSpPr/>
          <p:nvPr>
            <p:custDataLst>
              <p:tags r:id="rId13"/>
            </p:custDataLst>
          </p:nvPr>
        </p:nvSpPr>
        <p:spPr>
          <a:xfrm>
            <a:off x="3668841" y="5612346"/>
            <a:ext cx="1578298" cy="883698"/>
          </a:xfrm>
          <a:custGeom>
            <a:avLst/>
            <a:gdLst/>
            <a:ahLst/>
            <a:cxnLst/>
            <a:rect l="0" t="0" r="0" b="0"/>
            <a:pathLst>
              <a:path w="1578298" h="883698">
                <a:moveTo>
                  <a:pt x="1046034" y="140754"/>
                </a:moveTo>
                <a:lnTo>
                  <a:pt x="1046034" y="140754"/>
                </a:lnTo>
                <a:lnTo>
                  <a:pt x="1046034" y="135698"/>
                </a:lnTo>
                <a:lnTo>
                  <a:pt x="1048856" y="130393"/>
                </a:lnTo>
                <a:lnTo>
                  <a:pt x="1051091" y="127497"/>
                </a:lnTo>
                <a:lnTo>
                  <a:pt x="1051522" y="125566"/>
                </a:lnTo>
                <a:lnTo>
                  <a:pt x="1050750" y="124279"/>
                </a:lnTo>
                <a:lnTo>
                  <a:pt x="1049178" y="123421"/>
                </a:lnTo>
                <a:lnTo>
                  <a:pt x="1048130" y="121791"/>
                </a:lnTo>
                <a:lnTo>
                  <a:pt x="1045597" y="114439"/>
                </a:lnTo>
                <a:lnTo>
                  <a:pt x="1041253" y="108597"/>
                </a:lnTo>
                <a:lnTo>
                  <a:pt x="1027802" y="99358"/>
                </a:lnTo>
                <a:lnTo>
                  <a:pt x="987737" y="83587"/>
                </a:lnTo>
                <a:lnTo>
                  <a:pt x="945501" y="70901"/>
                </a:lnTo>
                <a:lnTo>
                  <a:pt x="898909" y="59745"/>
                </a:lnTo>
                <a:lnTo>
                  <a:pt x="853249" y="46321"/>
                </a:lnTo>
                <a:lnTo>
                  <a:pt x="812664" y="37550"/>
                </a:lnTo>
                <a:lnTo>
                  <a:pt x="776275" y="27626"/>
                </a:lnTo>
                <a:lnTo>
                  <a:pt x="735271" y="14337"/>
                </a:lnTo>
                <a:lnTo>
                  <a:pt x="689608" y="8400"/>
                </a:lnTo>
                <a:lnTo>
                  <a:pt x="642565" y="1466"/>
                </a:lnTo>
                <a:lnTo>
                  <a:pt x="598287" y="0"/>
                </a:lnTo>
                <a:lnTo>
                  <a:pt x="554286" y="8450"/>
                </a:lnTo>
                <a:lnTo>
                  <a:pt x="516509" y="17239"/>
                </a:lnTo>
                <a:lnTo>
                  <a:pt x="479563" y="29367"/>
                </a:lnTo>
                <a:lnTo>
                  <a:pt x="435102" y="46368"/>
                </a:lnTo>
                <a:lnTo>
                  <a:pt x="396881" y="64810"/>
                </a:lnTo>
                <a:lnTo>
                  <a:pt x="349834" y="95061"/>
                </a:lnTo>
                <a:lnTo>
                  <a:pt x="305059" y="122276"/>
                </a:lnTo>
                <a:lnTo>
                  <a:pt x="257810" y="159043"/>
                </a:lnTo>
                <a:lnTo>
                  <a:pt x="217473" y="191454"/>
                </a:lnTo>
                <a:lnTo>
                  <a:pt x="176373" y="236191"/>
                </a:lnTo>
                <a:lnTo>
                  <a:pt x="138009" y="278075"/>
                </a:lnTo>
                <a:lnTo>
                  <a:pt x="106237" y="322251"/>
                </a:lnTo>
                <a:lnTo>
                  <a:pt x="82128" y="360572"/>
                </a:lnTo>
                <a:lnTo>
                  <a:pt x="60746" y="404662"/>
                </a:lnTo>
                <a:lnTo>
                  <a:pt x="37959" y="446650"/>
                </a:lnTo>
                <a:lnTo>
                  <a:pt x="25092" y="484566"/>
                </a:lnTo>
                <a:lnTo>
                  <a:pt x="9520" y="529315"/>
                </a:lnTo>
                <a:lnTo>
                  <a:pt x="1614" y="571031"/>
                </a:lnTo>
                <a:lnTo>
                  <a:pt x="0" y="616507"/>
                </a:lnTo>
                <a:lnTo>
                  <a:pt x="7142" y="652723"/>
                </a:lnTo>
                <a:lnTo>
                  <a:pt x="25159" y="697241"/>
                </a:lnTo>
                <a:lnTo>
                  <a:pt x="44280" y="737158"/>
                </a:lnTo>
                <a:lnTo>
                  <a:pt x="56121" y="752603"/>
                </a:lnTo>
                <a:lnTo>
                  <a:pt x="99715" y="794695"/>
                </a:lnTo>
                <a:lnTo>
                  <a:pt x="117708" y="810529"/>
                </a:lnTo>
                <a:lnTo>
                  <a:pt x="155827" y="834348"/>
                </a:lnTo>
                <a:lnTo>
                  <a:pt x="190896" y="852382"/>
                </a:lnTo>
                <a:lnTo>
                  <a:pt x="225353" y="862022"/>
                </a:lnTo>
                <a:lnTo>
                  <a:pt x="265362" y="869834"/>
                </a:lnTo>
                <a:lnTo>
                  <a:pt x="307838" y="876834"/>
                </a:lnTo>
                <a:lnTo>
                  <a:pt x="342944" y="880651"/>
                </a:lnTo>
                <a:lnTo>
                  <a:pt x="386508" y="882800"/>
                </a:lnTo>
                <a:lnTo>
                  <a:pt x="426227" y="883436"/>
                </a:lnTo>
                <a:lnTo>
                  <a:pt x="464807" y="883625"/>
                </a:lnTo>
                <a:lnTo>
                  <a:pt x="505871" y="883681"/>
                </a:lnTo>
                <a:lnTo>
                  <a:pt x="548730" y="883697"/>
                </a:lnTo>
                <a:lnTo>
                  <a:pt x="591063" y="880880"/>
                </a:lnTo>
                <a:lnTo>
                  <a:pt x="634297" y="876165"/>
                </a:lnTo>
                <a:lnTo>
                  <a:pt x="676741" y="874767"/>
                </a:lnTo>
                <a:lnTo>
                  <a:pt x="720009" y="871530"/>
                </a:lnTo>
                <a:lnTo>
                  <a:pt x="759639" y="866691"/>
                </a:lnTo>
                <a:lnTo>
                  <a:pt x="801015" y="865258"/>
                </a:lnTo>
                <a:lnTo>
                  <a:pt x="843966" y="862011"/>
                </a:lnTo>
                <a:lnTo>
                  <a:pt x="886326" y="857168"/>
                </a:lnTo>
                <a:lnTo>
                  <a:pt x="929569" y="852911"/>
                </a:lnTo>
                <a:lnTo>
                  <a:pt x="969193" y="844947"/>
                </a:lnTo>
                <a:lnTo>
                  <a:pt x="1010566" y="835884"/>
                </a:lnTo>
                <a:lnTo>
                  <a:pt x="1053517" y="826497"/>
                </a:lnTo>
                <a:lnTo>
                  <a:pt x="1095876" y="817012"/>
                </a:lnTo>
                <a:lnTo>
                  <a:pt x="1139119" y="807499"/>
                </a:lnTo>
                <a:lnTo>
                  <a:pt x="1178743" y="797978"/>
                </a:lnTo>
                <a:lnTo>
                  <a:pt x="1217294" y="788454"/>
                </a:lnTo>
                <a:lnTo>
                  <a:pt x="1252705" y="776107"/>
                </a:lnTo>
                <a:lnTo>
                  <a:pt x="1298172" y="758028"/>
                </a:lnTo>
                <a:lnTo>
                  <a:pt x="1335348" y="747572"/>
                </a:lnTo>
                <a:lnTo>
                  <a:pt x="1378231" y="726952"/>
                </a:lnTo>
                <a:lnTo>
                  <a:pt x="1422921" y="699674"/>
                </a:lnTo>
                <a:lnTo>
                  <a:pt x="1466909" y="669083"/>
                </a:lnTo>
                <a:lnTo>
                  <a:pt x="1509182" y="629817"/>
                </a:lnTo>
                <a:lnTo>
                  <a:pt x="1541451" y="589118"/>
                </a:lnTo>
                <a:lnTo>
                  <a:pt x="1561595" y="551709"/>
                </a:lnTo>
                <a:lnTo>
                  <a:pt x="1573678" y="510756"/>
                </a:lnTo>
                <a:lnTo>
                  <a:pt x="1578297" y="467880"/>
                </a:lnTo>
                <a:lnTo>
                  <a:pt x="1576812" y="440660"/>
                </a:lnTo>
                <a:lnTo>
                  <a:pt x="1565134" y="402594"/>
                </a:lnTo>
                <a:lnTo>
                  <a:pt x="1545526" y="357928"/>
                </a:lnTo>
                <a:lnTo>
                  <a:pt x="1516682" y="311287"/>
                </a:lnTo>
                <a:lnTo>
                  <a:pt x="1474518" y="264711"/>
                </a:lnTo>
                <a:lnTo>
                  <a:pt x="1433724" y="226490"/>
                </a:lnTo>
                <a:lnTo>
                  <a:pt x="1386700" y="188380"/>
                </a:lnTo>
                <a:lnTo>
                  <a:pt x="1341015" y="157687"/>
                </a:lnTo>
                <a:lnTo>
                  <a:pt x="1293645" y="133080"/>
                </a:lnTo>
                <a:lnTo>
                  <a:pt x="1254519" y="116347"/>
                </a:lnTo>
                <a:lnTo>
                  <a:pt x="1207121" y="102850"/>
                </a:lnTo>
                <a:lnTo>
                  <a:pt x="1169611" y="93187"/>
                </a:lnTo>
                <a:lnTo>
                  <a:pt x="1131686" y="83621"/>
                </a:lnTo>
                <a:lnTo>
                  <a:pt x="1090815" y="74084"/>
                </a:lnTo>
                <a:lnTo>
                  <a:pt x="1045191" y="67377"/>
                </a:lnTo>
                <a:lnTo>
                  <a:pt x="998159" y="65391"/>
                </a:lnTo>
                <a:lnTo>
                  <a:pt x="950710" y="64802"/>
                </a:lnTo>
                <a:lnTo>
                  <a:pt x="917943" y="64664"/>
                </a:lnTo>
                <a:lnTo>
                  <a:pt x="846009" y="6455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5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75"/>
          <p:cNvGrpSpPr/>
          <p:nvPr/>
        </p:nvGrpSpPr>
        <p:grpSpPr>
          <a:xfrm>
            <a:off x="825681" y="550137"/>
            <a:ext cx="374470" cy="467925"/>
            <a:chOff x="825681" y="550137"/>
            <a:chExt cx="374470" cy="467925"/>
          </a:xfrm>
        </p:grpSpPr>
        <p:sp>
          <p:nvSpPr>
            <p:cNvPr id="2" name="SMARTInkShape-671"/>
            <p:cNvSpPr/>
            <p:nvPr>
              <p:custDataLst>
                <p:tags r:id="rId130"/>
              </p:custDataLst>
            </p:nvPr>
          </p:nvSpPr>
          <p:spPr>
            <a:xfrm>
              <a:off x="933877" y="550137"/>
              <a:ext cx="151974" cy="107089"/>
            </a:xfrm>
            <a:custGeom>
              <a:avLst/>
              <a:gdLst/>
              <a:ahLst/>
              <a:cxnLst/>
              <a:rect l="0" t="0" r="0" b="0"/>
              <a:pathLst>
                <a:path w="151974" h="107089">
                  <a:moveTo>
                    <a:pt x="18623" y="40413"/>
                  </a:moveTo>
                  <a:lnTo>
                    <a:pt x="18623" y="40413"/>
                  </a:lnTo>
                  <a:lnTo>
                    <a:pt x="13566" y="40413"/>
                  </a:lnTo>
                  <a:lnTo>
                    <a:pt x="12077" y="41471"/>
                  </a:lnTo>
                  <a:lnTo>
                    <a:pt x="11084" y="43235"/>
                  </a:lnTo>
                  <a:lnTo>
                    <a:pt x="0" y="84489"/>
                  </a:lnTo>
                  <a:lnTo>
                    <a:pt x="916" y="84614"/>
                  </a:lnTo>
                  <a:lnTo>
                    <a:pt x="4756" y="81930"/>
                  </a:lnTo>
                  <a:lnTo>
                    <a:pt x="7168" y="74387"/>
                  </a:lnTo>
                  <a:lnTo>
                    <a:pt x="19290" y="29689"/>
                  </a:lnTo>
                  <a:lnTo>
                    <a:pt x="28346" y="7602"/>
                  </a:lnTo>
                  <a:lnTo>
                    <a:pt x="31455" y="2664"/>
                  </a:lnTo>
                  <a:lnTo>
                    <a:pt x="35644" y="431"/>
                  </a:lnTo>
                  <a:lnTo>
                    <a:pt x="40554" y="0"/>
                  </a:lnTo>
                  <a:lnTo>
                    <a:pt x="45944" y="771"/>
                  </a:lnTo>
                  <a:lnTo>
                    <a:pt x="57577" y="7272"/>
                  </a:lnTo>
                  <a:lnTo>
                    <a:pt x="102437" y="51210"/>
                  </a:lnTo>
                  <a:lnTo>
                    <a:pt x="151973" y="10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72"/>
            <p:cNvSpPr/>
            <p:nvPr>
              <p:custDataLst>
                <p:tags r:id="rId131"/>
              </p:custDataLst>
            </p:nvPr>
          </p:nvSpPr>
          <p:spPr>
            <a:xfrm>
              <a:off x="1016572" y="812021"/>
              <a:ext cx="183579" cy="157289"/>
            </a:xfrm>
            <a:custGeom>
              <a:avLst/>
              <a:gdLst/>
              <a:ahLst/>
              <a:cxnLst/>
              <a:rect l="0" t="0" r="0" b="0"/>
              <a:pathLst>
                <a:path w="183579" h="157289">
                  <a:moveTo>
                    <a:pt x="50228" y="64279"/>
                  </a:moveTo>
                  <a:lnTo>
                    <a:pt x="50228" y="64279"/>
                  </a:lnTo>
                  <a:lnTo>
                    <a:pt x="33826" y="72480"/>
                  </a:lnTo>
                  <a:lnTo>
                    <a:pt x="23209" y="73688"/>
                  </a:lnTo>
                  <a:lnTo>
                    <a:pt x="27171" y="73770"/>
                  </a:lnTo>
                  <a:lnTo>
                    <a:pt x="69617" y="42746"/>
                  </a:lnTo>
                  <a:lnTo>
                    <a:pt x="80012" y="31425"/>
                  </a:lnTo>
                  <a:lnTo>
                    <a:pt x="85864" y="14210"/>
                  </a:lnTo>
                  <a:lnTo>
                    <a:pt x="87233" y="5690"/>
                  </a:lnTo>
                  <a:lnTo>
                    <a:pt x="86539" y="2995"/>
                  </a:lnTo>
                  <a:lnTo>
                    <a:pt x="85019" y="1198"/>
                  </a:lnTo>
                  <a:lnTo>
                    <a:pt x="82947" y="0"/>
                  </a:lnTo>
                  <a:lnTo>
                    <a:pt x="64862" y="3370"/>
                  </a:lnTo>
                  <a:lnTo>
                    <a:pt x="44451" y="16128"/>
                  </a:lnTo>
                  <a:lnTo>
                    <a:pt x="24998" y="33314"/>
                  </a:lnTo>
                  <a:lnTo>
                    <a:pt x="10885" y="56868"/>
                  </a:lnTo>
                  <a:lnTo>
                    <a:pt x="0" y="89012"/>
                  </a:lnTo>
                  <a:lnTo>
                    <a:pt x="1799" y="110197"/>
                  </a:lnTo>
                  <a:lnTo>
                    <a:pt x="9654" y="128078"/>
                  </a:lnTo>
                  <a:lnTo>
                    <a:pt x="20201" y="139554"/>
                  </a:lnTo>
                  <a:lnTo>
                    <a:pt x="43095" y="151964"/>
                  </a:lnTo>
                  <a:lnTo>
                    <a:pt x="64930" y="157288"/>
                  </a:lnTo>
                  <a:lnTo>
                    <a:pt x="109954" y="151695"/>
                  </a:lnTo>
                  <a:lnTo>
                    <a:pt x="123340" y="148639"/>
                  </a:lnTo>
                  <a:lnTo>
                    <a:pt x="152559" y="133960"/>
                  </a:lnTo>
                  <a:lnTo>
                    <a:pt x="183578" y="102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73"/>
            <p:cNvSpPr/>
            <p:nvPr>
              <p:custDataLst>
                <p:tags r:id="rId132"/>
              </p:custDataLst>
            </p:nvPr>
          </p:nvSpPr>
          <p:spPr>
            <a:xfrm>
              <a:off x="825681" y="771723"/>
              <a:ext cx="113652" cy="246339"/>
            </a:xfrm>
            <a:custGeom>
              <a:avLst/>
              <a:gdLst/>
              <a:ahLst/>
              <a:cxnLst/>
              <a:rect l="0" t="0" r="0" b="0"/>
              <a:pathLst>
                <a:path w="113652" h="246339">
                  <a:moveTo>
                    <a:pt x="98244" y="47427"/>
                  </a:moveTo>
                  <a:lnTo>
                    <a:pt x="98244" y="47427"/>
                  </a:lnTo>
                  <a:lnTo>
                    <a:pt x="103301" y="42371"/>
                  </a:lnTo>
                  <a:lnTo>
                    <a:pt x="103732" y="39823"/>
                  </a:lnTo>
                  <a:lnTo>
                    <a:pt x="102961" y="37066"/>
                  </a:lnTo>
                  <a:lnTo>
                    <a:pt x="93997" y="25307"/>
                  </a:lnTo>
                  <a:lnTo>
                    <a:pt x="85773" y="15371"/>
                  </a:lnTo>
                  <a:lnTo>
                    <a:pt x="82118" y="7427"/>
                  </a:lnTo>
                  <a:lnTo>
                    <a:pt x="79027" y="4885"/>
                  </a:lnTo>
                  <a:lnTo>
                    <a:pt x="69947" y="2061"/>
                  </a:lnTo>
                  <a:lnTo>
                    <a:pt x="34490" y="0"/>
                  </a:lnTo>
                  <a:lnTo>
                    <a:pt x="21931" y="5535"/>
                  </a:lnTo>
                  <a:lnTo>
                    <a:pt x="10352" y="15050"/>
                  </a:lnTo>
                  <a:lnTo>
                    <a:pt x="1678" y="26334"/>
                  </a:lnTo>
                  <a:lnTo>
                    <a:pt x="0" y="33365"/>
                  </a:lnTo>
                  <a:lnTo>
                    <a:pt x="958" y="49644"/>
                  </a:lnTo>
                  <a:lnTo>
                    <a:pt x="7733" y="64640"/>
                  </a:lnTo>
                  <a:lnTo>
                    <a:pt x="39520" y="107675"/>
                  </a:lnTo>
                  <a:lnTo>
                    <a:pt x="81242" y="154061"/>
                  </a:lnTo>
                  <a:lnTo>
                    <a:pt x="109097" y="184197"/>
                  </a:lnTo>
                  <a:lnTo>
                    <a:pt x="113651" y="196761"/>
                  </a:lnTo>
                  <a:lnTo>
                    <a:pt x="112749" y="203075"/>
                  </a:lnTo>
                  <a:lnTo>
                    <a:pt x="106102" y="215734"/>
                  </a:lnTo>
                  <a:lnTo>
                    <a:pt x="90459" y="234761"/>
                  </a:lnTo>
                  <a:lnTo>
                    <a:pt x="75734" y="241812"/>
                  </a:lnTo>
                  <a:lnTo>
                    <a:pt x="50524" y="246338"/>
                  </a:lnTo>
                  <a:lnTo>
                    <a:pt x="47380" y="243534"/>
                  </a:lnTo>
                  <a:lnTo>
                    <a:pt x="43888" y="231952"/>
                  </a:lnTo>
                  <a:lnTo>
                    <a:pt x="45073" y="225477"/>
                  </a:lnTo>
                  <a:lnTo>
                    <a:pt x="69669" y="190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76"/>
          <p:cNvGrpSpPr/>
          <p:nvPr/>
        </p:nvGrpSpPr>
        <p:grpSpPr>
          <a:xfrm>
            <a:off x="1448877" y="581025"/>
            <a:ext cx="531070" cy="536552"/>
            <a:chOff x="1448877" y="581025"/>
            <a:chExt cx="531070" cy="536552"/>
          </a:xfrm>
        </p:grpSpPr>
        <p:sp>
          <p:nvSpPr>
            <p:cNvPr id="6" name="SMARTInkShape-674"/>
            <p:cNvSpPr/>
            <p:nvPr>
              <p:custDataLst>
                <p:tags r:id="rId126"/>
              </p:custDataLst>
            </p:nvPr>
          </p:nvSpPr>
          <p:spPr>
            <a:xfrm>
              <a:off x="1866900" y="581025"/>
              <a:ext cx="113047" cy="371476"/>
            </a:xfrm>
            <a:custGeom>
              <a:avLst/>
              <a:gdLst/>
              <a:ahLst/>
              <a:cxnLst/>
              <a:rect l="0" t="0" r="0" b="0"/>
              <a:pathLst>
                <a:path w="113047" h="371476">
                  <a:moveTo>
                    <a:pt x="57150" y="0"/>
                  </a:moveTo>
                  <a:lnTo>
                    <a:pt x="57150" y="0"/>
                  </a:lnTo>
                  <a:lnTo>
                    <a:pt x="62206" y="5057"/>
                  </a:lnTo>
                  <a:lnTo>
                    <a:pt x="76448" y="42842"/>
                  </a:lnTo>
                  <a:lnTo>
                    <a:pt x="88949" y="84780"/>
                  </a:lnTo>
                  <a:lnTo>
                    <a:pt x="104781" y="130403"/>
                  </a:lnTo>
                  <a:lnTo>
                    <a:pt x="110069" y="148974"/>
                  </a:lnTo>
                  <a:lnTo>
                    <a:pt x="113046" y="191954"/>
                  </a:lnTo>
                  <a:lnTo>
                    <a:pt x="111230" y="236531"/>
                  </a:lnTo>
                  <a:lnTo>
                    <a:pt x="100994" y="275910"/>
                  </a:lnTo>
                  <a:lnTo>
                    <a:pt x="82823" y="316270"/>
                  </a:lnTo>
                  <a:lnTo>
                    <a:pt x="77440" y="325146"/>
                  </a:lnTo>
                  <a:lnTo>
                    <a:pt x="62993" y="337832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75"/>
            <p:cNvSpPr/>
            <p:nvPr>
              <p:custDataLst>
                <p:tags r:id="rId127"/>
              </p:custDataLst>
            </p:nvPr>
          </p:nvSpPr>
          <p:spPr>
            <a:xfrm>
              <a:off x="1695604" y="588408"/>
              <a:ext cx="104622" cy="87868"/>
            </a:xfrm>
            <a:custGeom>
              <a:avLst/>
              <a:gdLst/>
              <a:ahLst/>
              <a:cxnLst/>
              <a:rect l="0" t="0" r="0" b="0"/>
              <a:pathLst>
                <a:path w="104622" h="87868">
                  <a:moveTo>
                    <a:pt x="28421" y="21192"/>
                  </a:moveTo>
                  <a:lnTo>
                    <a:pt x="28421" y="21192"/>
                  </a:lnTo>
                  <a:lnTo>
                    <a:pt x="28421" y="16135"/>
                  </a:lnTo>
                  <a:lnTo>
                    <a:pt x="23365" y="2878"/>
                  </a:lnTo>
                  <a:lnTo>
                    <a:pt x="21875" y="516"/>
                  </a:lnTo>
                  <a:lnTo>
                    <a:pt x="20882" y="0"/>
                  </a:lnTo>
                  <a:lnTo>
                    <a:pt x="18720" y="3307"/>
                  </a:lnTo>
                  <a:lnTo>
                    <a:pt x="2472" y="37860"/>
                  </a:lnTo>
                  <a:lnTo>
                    <a:pt x="192" y="53687"/>
                  </a:lnTo>
                  <a:lnTo>
                    <a:pt x="77" y="53438"/>
                  </a:lnTo>
                  <a:lnTo>
                    <a:pt x="0" y="52215"/>
                  </a:lnTo>
                  <a:lnTo>
                    <a:pt x="7481" y="36100"/>
                  </a:lnTo>
                  <a:lnTo>
                    <a:pt x="26590" y="5434"/>
                  </a:lnTo>
                  <a:lnTo>
                    <a:pt x="29317" y="5395"/>
                  </a:lnTo>
                  <a:lnTo>
                    <a:pt x="37991" y="8174"/>
                  </a:lnTo>
                  <a:lnTo>
                    <a:pt x="54775" y="20745"/>
                  </a:lnTo>
                  <a:lnTo>
                    <a:pt x="104621" y="8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76"/>
            <p:cNvSpPr/>
            <p:nvPr>
              <p:custDataLst>
                <p:tags r:id="rId128"/>
              </p:custDataLst>
            </p:nvPr>
          </p:nvSpPr>
          <p:spPr>
            <a:xfrm>
              <a:off x="1638372" y="744879"/>
              <a:ext cx="98956" cy="372698"/>
            </a:xfrm>
            <a:custGeom>
              <a:avLst/>
              <a:gdLst/>
              <a:ahLst/>
              <a:cxnLst/>
              <a:rect l="0" t="0" r="0" b="0"/>
              <a:pathLst>
                <a:path w="98956" h="372698">
                  <a:moveTo>
                    <a:pt x="28503" y="83796"/>
                  </a:moveTo>
                  <a:lnTo>
                    <a:pt x="28503" y="83796"/>
                  </a:lnTo>
                  <a:lnTo>
                    <a:pt x="23447" y="88852"/>
                  </a:lnTo>
                  <a:lnTo>
                    <a:pt x="12256" y="117368"/>
                  </a:lnTo>
                  <a:lnTo>
                    <a:pt x="4051" y="157008"/>
                  </a:lnTo>
                  <a:lnTo>
                    <a:pt x="1150" y="201209"/>
                  </a:lnTo>
                  <a:lnTo>
                    <a:pt x="290" y="240529"/>
                  </a:lnTo>
                  <a:lnTo>
                    <a:pt x="0" y="285617"/>
                  </a:lnTo>
                  <a:lnTo>
                    <a:pt x="2771" y="322453"/>
                  </a:lnTo>
                  <a:lnTo>
                    <a:pt x="8866" y="367084"/>
                  </a:lnTo>
                  <a:lnTo>
                    <a:pt x="9192" y="372685"/>
                  </a:lnTo>
                  <a:lnTo>
                    <a:pt x="9279" y="372697"/>
                  </a:lnTo>
                  <a:lnTo>
                    <a:pt x="9443" y="326814"/>
                  </a:lnTo>
                  <a:lnTo>
                    <a:pt x="9450" y="281273"/>
                  </a:lnTo>
                  <a:lnTo>
                    <a:pt x="9452" y="236029"/>
                  </a:lnTo>
                  <a:lnTo>
                    <a:pt x="9452" y="200491"/>
                  </a:lnTo>
                  <a:lnTo>
                    <a:pt x="9453" y="163177"/>
                  </a:lnTo>
                  <a:lnTo>
                    <a:pt x="10511" y="119428"/>
                  </a:lnTo>
                  <a:lnTo>
                    <a:pt x="17057" y="83770"/>
                  </a:lnTo>
                  <a:lnTo>
                    <a:pt x="25700" y="42749"/>
                  </a:lnTo>
                  <a:lnTo>
                    <a:pt x="34963" y="12720"/>
                  </a:lnTo>
                  <a:lnTo>
                    <a:pt x="41252" y="4582"/>
                  </a:lnTo>
                  <a:lnTo>
                    <a:pt x="53219" y="965"/>
                  </a:lnTo>
                  <a:lnTo>
                    <a:pt x="60855" y="0"/>
                  </a:lnTo>
                  <a:lnTo>
                    <a:pt x="67005" y="1474"/>
                  </a:lnTo>
                  <a:lnTo>
                    <a:pt x="76659" y="8755"/>
                  </a:lnTo>
                  <a:lnTo>
                    <a:pt x="98121" y="46046"/>
                  </a:lnTo>
                  <a:lnTo>
                    <a:pt x="98955" y="59610"/>
                  </a:lnTo>
                  <a:lnTo>
                    <a:pt x="94740" y="76222"/>
                  </a:lnTo>
                  <a:lnTo>
                    <a:pt x="74866" y="117442"/>
                  </a:lnTo>
                  <a:lnTo>
                    <a:pt x="41664" y="142489"/>
                  </a:lnTo>
                  <a:lnTo>
                    <a:pt x="36219" y="143033"/>
                  </a:lnTo>
                  <a:lnTo>
                    <a:pt x="18978" y="121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77"/>
            <p:cNvSpPr/>
            <p:nvPr>
              <p:custDataLst>
                <p:tags r:id="rId129"/>
              </p:custDataLst>
            </p:nvPr>
          </p:nvSpPr>
          <p:spPr>
            <a:xfrm>
              <a:off x="1448877" y="638567"/>
              <a:ext cx="84649" cy="323459"/>
            </a:xfrm>
            <a:custGeom>
              <a:avLst/>
              <a:gdLst/>
              <a:ahLst/>
              <a:cxnLst/>
              <a:rect l="0" t="0" r="0" b="0"/>
              <a:pathLst>
                <a:path w="84649" h="323459">
                  <a:moveTo>
                    <a:pt x="84648" y="9133"/>
                  </a:moveTo>
                  <a:lnTo>
                    <a:pt x="84648" y="9133"/>
                  </a:lnTo>
                  <a:lnTo>
                    <a:pt x="84648" y="4076"/>
                  </a:lnTo>
                  <a:lnTo>
                    <a:pt x="83590" y="2587"/>
                  </a:lnTo>
                  <a:lnTo>
                    <a:pt x="81826" y="1594"/>
                  </a:lnTo>
                  <a:lnTo>
                    <a:pt x="71391" y="0"/>
                  </a:lnTo>
                  <a:lnTo>
                    <a:pt x="62528" y="5427"/>
                  </a:lnTo>
                  <a:lnTo>
                    <a:pt x="51533" y="17011"/>
                  </a:lnTo>
                  <a:lnTo>
                    <a:pt x="27229" y="61764"/>
                  </a:lnTo>
                  <a:lnTo>
                    <a:pt x="11190" y="105866"/>
                  </a:lnTo>
                  <a:lnTo>
                    <a:pt x="2558" y="146803"/>
                  </a:lnTo>
                  <a:lnTo>
                    <a:pt x="0" y="184685"/>
                  </a:lnTo>
                  <a:lnTo>
                    <a:pt x="2064" y="229424"/>
                  </a:lnTo>
                  <a:lnTo>
                    <a:pt x="7728" y="257323"/>
                  </a:lnTo>
                  <a:lnTo>
                    <a:pt x="22816" y="284930"/>
                  </a:lnTo>
                  <a:lnTo>
                    <a:pt x="40692" y="305457"/>
                  </a:lnTo>
                  <a:lnTo>
                    <a:pt x="53118" y="314752"/>
                  </a:lnTo>
                  <a:lnTo>
                    <a:pt x="84648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77"/>
          <p:cNvGrpSpPr/>
          <p:nvPr/>
        </p:nvGrpSpPr>
        <p:grpSpPr>
          <a:xfrm>
            <a:off x="2417470" y="771525"/>
            <a:ext cx="240006" cy="123808"/>
            <a:chOff x="2417470" y="771525"/>
            <a:chExt cx="240006" cy="123808"/>
          </a:xfrm>
        </p:grpSpPr>
        <p:sp>
          <p:nvSpPr>
            <p:cNvPr id="11" name="SMARTInkShape-678"/>
            <p:cNvSpPr/>
            <p:nvPr>
              <p:custDataLst>
                <p:tags r:id="rId124"/>
              </p:custDataLst>
            </p:nvPr>
          </p:nvSpPr>
          <p:spPr>
            <a:xfrm>
              <a:off x="2417470" y="857250"/>
              <a:ext cx="240006" cy="38083"/>
            </a:xfrm>
            <a:custGeom>
              <a:avLst/>
              <a:gdLst/>
              <a:ahLst/>
              <a:cxnLst/>
              <a:rect l="0" t="0" r="0" b="0"/>
              <a:pathLst>
                <a:path w="240006" h="38083">
                  <a:moveTo>
                    <a:pt x="49505" y="0"/>
                  </a:moveTo>
                  <a:lnTo>
                    <a:pt x="49505" y="0"/>
                  </a:lnTo>
                  <a:lnTo>
                    <a:pt x="4795" y="32951"/>
                  </a:lnTo>
                  <a:lnTo>
                    <a:pt x="648" y="34667"/>
                  </a:lnTo>
                  <a:lnTo>
                    <a:pt x="0" y="35811"/>
                  </a:lnTo>
                  <a:lnTo>
                    <a:pt x="1685" y="36574"/>
                  </a:lnTo>
                  <a:lnTo>
                    <a:pt x="42659" y="37899"/>
                  </a:lnTo>
                  <a:lnTo>
                    <a:pt x="89104" y="38041"/>
                  </a:lnTo>
                  <a:lnTo>
                    <a:pt x="130618" y="38082"/>
                  </a:lnTo>
                  <a:lnTo>
                    <a:pt x="168671" y="37036"/>
                  </a:lnTo>
                  <a:lnTo>
                    <a:pt x="24000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79"/>
            <p:cNvSpPr/>
            <p:nvPr>
              <p:custDataLst>
                <p:tags r:id="rId125"/>
              </p:custDataLst>
            </p:nvPr>
          </p:nvSpPr>
          <p:spPr>
            <a:xfrm>
              <a:off x="2486025" y="7715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15208" y="6546"/>
                  </a:lnTo>
                  <a:lnTo>
                    <a:pt x="58625" y="10322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78"/>
          <p:cNvGrpSpPr/>
          <p:nvPr/>
        </p:nvGrpSpPr>
        <p:grpSpPr>
          <a:xfrm>
            <a:off x="3230299" y="476250"/>
            <a:ext cx="1075002" cy="729759"/>
            <a:chOff x="3230299" y="476250"/>
            <a:chExt cx="1075002" cy="729759"/>
          </a:xfrm>
        </p:grpSpPr>
        <p:sp>
          <p:nvSpPr>
            <p:cNvPr id="14" name="SMARTInkShape-680"/>
            <p:cNvSpPr/>
            <p:nvPr>
              <p:custDataLst>
                <p:tags r:id="rId113"/>
              </p:custDataLst>
            </p:nvPr>
          </p:nvSpPr>
          <p:spPr>
            <a:xfrm>
              <a:off x="3790950" y="7239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2117" y="22912"/>
                  </a:lnTo>
                  <a:lnTo>
                    <a:pt x="44240" y="891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81"/>
            <p:cNvSpPr/>
            <p:nvPr>
              <p:custDataLst>
                <p:tags r:id="rId114"/>
              </p:custDataLst>
            </p:nvPr>
          </p:nvSpPr>
          <p:spPr>
            <a:xfrm>
              <a:off x="3981601" y="553774"/>
              <a:ext cx="104625" cy="44046"/>
            </a:xfrm>
            <a:custGeom>
              <a:avLst/>
              <a:gdLst/>
              <a:ahLst/>
              <a:cxnLst/>
              <a:rect l="0" t="0" r="0" b="0"/>
              <a:pathLst>
                <a:path w="104625" h="44046">
                  <a:moveTo>
                    <a:pt x="18899" y="8201"/>
                  </a:moveTo>
                  <a:lnTo>
                    <a:pt x="18899" y="8201"/>
                  </a:lnTo>
                  <a:lnTo>
                    <a:pt x="18899" y="0"/>
                  </a:lnTo>
                  <a:lnTo>
                    <a:pt x="18899" y="12050"/>
                  </a:lnTo>
                  <a:lnTo>
                    <a:pt x="13842" y="26157"/>
                  </a:lnTo>
                  <a:lnTo>
                    <a:pt x="1566" y="44045"/>
                  </a:lnTo>
                  <a:lnTo>
                    <a:pt x="993" y="43739"/>
                  </a:lnTo>
                  <a:lnTo>
                    <a:pt x="188" y="38251"/>
                  </a:lnTo>
                  <a:lnTo>
                    <a:pt x="0" y="32845"/>
                  </a:lnTo>
                  <a:lnTo>
                    <a:pt x="2738" y="26915"/>
                  </a:lnTo>
                  <a:lnTo>
                    <a:pt x="17187" y="10063"/>
                  </a:lnTo>
                  <a:lnTo>
                    <a:pt x="23782" y="11851"/>
                  </a:lnTo>
                  <a:lnTo>
                    <a:pt x="36574" y="15985"/>
                  </a:lnTo>
                  <a:lnTo>
                    <a:pt x="67793" y="25101"/>
                  </a:lnTo>
                  <a:lnTo>
                    <a:pt x="104624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82"/>
            <p:cNvSpPr/>
            <p:nvPr>
              <p:custDataLst>
                <p:tags r:id="rId115"/>
              </p:custDataLst>
            </p:nvPr>
          </p:nvSpPr>
          <p:spPr>
            <a:xfrm>
              <a:off x="3985487" y="653698"/>
              <a:ext cx="68962" cy="209110"/>
            </a:xfrm>
            <a:custGeom>
              <a:avLst/>
              <a:gdLst/>
              <a:ahLst/>
              <a:cxnLst/>
              <a:rect l="0" t="0" r="0" b="0"/>
              <a:pathLst>
                <a:path w="68962" h="209110">
                  <a:moveTo>
                    <a:pt x="5488" y="22577"/>
                  </a:moveTo>
                  <a:lnTo>
                    <a:pt x="5488" y="22577"/>
                  </a:lnTo>
                  <a:lnTo>
                    <a:pt x="5488" y="27634"/>
                  </a:lnTo>
                  <a:lnTo>
                    <a:pt x="0" y="46428"/>
                  </a:lnTo>
                  <a:lnTo>
                    <a:pt x="4556" y="86879"/>
                  </a:lnTo>
                  <a:lnTo>
                    <a:pt x="5304" y="133429"/>
                  </a:lnTo>
                  <a:lnTo>
                    <a:pt x="5464" y="178991"/>
                  </a:lnTo>
                  <a:lnTo>
                    <a:pt x="5486" y="209109"/>
                  </a:lnTo>
                  <a:lnTo>
                    <a:pt x="5488" y="171689"/>
                  </a:lnTo>
                  <a:lnTo>
                    <a:pt x="8310" y="131720"/>
                  </a:lnTo>
                  <a:lnTo>
                    <a:pt x="13027" y="101129"/>
                  </a:lnTo>
                  <a:lnTo>
                    <a:pt x="14620" y="58555"/>
                  </a:lnTo>
                  <a:lnTo>
                    <a:pt x="22540" y="24274"/>
                  </a:lnTo>
                  <a:lnTo>
                    <a:pt x="34296" y="5117"/>
                  </a:lnTo>
                  <a:lnTo>
                    <a:pt x="37393" y="1412"/>
                  </a:lnTo>
                  <a:lnTo>
                    <a:pt x="40516" y="0"/>
                  </a:lnTo>
                  <a:lnTo>
                    <a:pt x="43657" y="117"/>
                  </a:lnTo>
                  <a:lnTo>
                    <a:pt x="46809" y="1254"/>
                  </a:lnTo>
                  <a:lnTo>
                    <a:pt x="61358" y="12966"/>
                  </a:lnTo>
                  <a:lnTo>
                    <a:pt x="67361" y="23950"/>
                  </a:lnTo>
                  <a:lnTo>
                    <a:pt x="68961" y="29842"/>
                  </a:lnTo>
                  <a:lnTo>
                    <a:pt x="66158" y="53305"/>
                  </a:lnTo>
                  <a:lnTo>
                    <a:pt x="58625" y="70252"/>
                  </a:lnTo>
                  <a:lnTo>
                    <a:pt x="54671" y="73410"/>
                  </a:lnTo>
                  <a:lnTo>
                    <a:pt x="44633" y="76920"/>
                  </a:lnTo>
                  <a:lnTo>
                    <a:pt x="38993" y="75739"/>
                  </a:lnTo>
                  <a:lnTo>
                    <a:pt x="27082" y="68782"/>
                  </a:lnTo>
                  <a:lnTo>
                    <a:pt x="15013" y="51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83"/>
            <p:cNvSpPr/>
            <p:nvPr>
              <p:custDataLst>
                <p:tags r:id="rId116"/>
              </p:custDataLst>
            </p:nvPr>
          </p:nvSpPr>
          <p:spPr>
            <a:xfrm>
              <a:off x="4095750" y="552450"/>
              <a:ext cx="56268" cy="209551"/>
            </a:xfrm>
            <a:custGeom>
              <a:avLst/>
              <a:gdLst/>
              <a:ahLst/>
              <a:cxnLst/>
              <a:rect l="0" t="0" r="0" b="0"/>
              <a:pathLst>
                <a:path w="56268" h="209551">
                  <a:moveTo>
                    <a:pt x="47625" y="0"/>
                  </a:moveTo>
                  <a:lnTo>
                    <a:pt x="47625" y="0"/>
                  </a:lnTo>
                  <a:lnTo>
                    <a:pt x="50447" y="31084"/>
                  </a:lnTo>
                  <a:lnTo>
                    <a:pt x="56267" y="76530"/>
                  </a:lnTo>
                  <a:lnTo>
                    <a:pt x="54153" y="117187"/>
                  </a:lnTo>
                  <a:lnTo>
                    <a:pt x="46368" y="157484"/>
                  </a:lnTo>
                  <a:lnTo>
                    <a:pt x="37894" y="17371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84"/>
            <p:cNvSpPr/>
            <p:nvPr>
              <p:custDataLst>
                <p:tags r:id="rId117"/>
              </p:custDataLst>
            </p:nvPr>
          </p:nvSpPr>
          <p:spPr>
            <a:xfrm>
              <a:off x="3324225" y="876300"/>
              <a:ext cx="742951" cy="51358"/>
            </a:xfrm>
            <a:custGeom>
              <a:avLst/>
              <a:gdLst/>
              <a:ahLst/>
              <a:cxnLst/>
              <a:rect l="0" t="0" r="0" b="0"/>
              <a:pathLst>
                <a:path w="742951" h="51358">
                  <a:moveTo>
                    <a:pt x="0" y="38100"/>
                  </a:moveTo>
                  <a:lnTo>
                    <a:pt x="0" y="38100"/>
                  </a:lnTo>
                  <a:lnTo>
                    <a:pt x="0" y="43157"/>
                  </a:lnTo>
                  <a:lnTo>
                    <a:pt x="8467" y="48461"/>
                  </a:lnTo>
                  <a:lnTo>
                    <a:pt x="15169" y="51357"/>
                  </a:lnTo>
                  <a:lnTo>
                    <a:pt x="49885" y="50377"/>
                  </a:lnTo>
                  <a:lnTo>
                    <a:pt x="88629" y="48441"/>
                  </a:lnTo>
                  <a:lnTo>
                    <a:pt x="131976" y="47867"/>
                  </a:lnTo>
                  <a:lnTo>
                    <a:pt x="165548" y="47732"/>
                  </a:lnTo>
                  <a:lnTo>
                    <a:pt x="201635" y="46614"/>
                  </a:lnTo>
                  <a:lnTo>
                    <a:pt x="238841" y="42590"/>
                  </a:lnTo>
                  <a:lnTo>
                    <a:pt x="279365" y="40095"/>
                  </a:lnTo>
                  <a:lnTo>
                    <a:pt x="322071" y="37928"/>
                  </a:lnTo>
                  <a:lnTo>
                    <a:pt x="365745" y="33438"/>
                  </a:lnTo>
                  <a:lnTo>
                    <a:pt x="412673" y="30736"/>
                  </a:lnTo>
                  <a:lnTo>
                    <a:pt x="437040" y="30016"/>
                  </a:lnTo>
                  <a:lnTo>
                    <a:pt x="461752" y="29536"/>
                  </a:lnTo>
                  <a:lnTo>
                    <a:pt x="486693" y="29215"/>
                  </a:lnTo>
                  <a:lnTo>
                    <a:pt x="511787" y="29002"/>
                  </a:lnTo>
                  <a:lnTo>
                    <a:pt x="556602" y="25943"/>
                  </a:lnTo>
                  <a:lnTo>
                    <a:pt x="597687" y="22113"/>
                  </a:lnTo>
                  <a:lnTo>
                    <a:pt x="637114" y="20412"/>
                  </a:lnTo>
                  <a:lnTo>
                    <a:pt x="670159" y="16833"/>
                  </a:lnTo>
                  <a:lnTo>
                    <a:pt x="709740" y="8868"/>
                  </a:lnTo>
                  <a:lnTo>
                    <a:pt x="742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85"/>
            <p:cNvSpPr/>
            <p:nvPr>
              <p:custDataLst>
                <p:tags r:id="rId118"/>
              </p:custDataLst>
            </p:nvPr>
          </p:nvSpPr>
          <p:spPr>
            <a:xfrm>
              <a:off x="3705826" y="981075"/>
              <a:ext cx="142275" cy="123826"/>
            </a:xfrm>
            <a:custGeom>
              <a:avLst/>
              <a:gdLst/>
              <a:ahLst/>
              <a:cxnLst/>
              <a:rect l="0" t="0" r="0" b="0"/>
              <a:pathLst>
                <a:path w="142275" h="123826">
                  <a:moveTo>
                    <a:pt x="66074" y="0"/>
                  </a:moveTo>
                  <a:lnTo>
                    <a:pt x="66074" y="0"/>
                  </a:lnTo>
                  <a:lnTo>
                    <a:pt x="61017" y="15169"/>
                  </a:lnTo>
                  <a:lnTo>
                    <a:pt x="52891" y="25439"/>
                  </a:lnTo>
                  <a:lnTo>
                    <a:pt x="36415" y="42815"/>
                  </a:lnTo>
                  <a:lnTo>
                    <a:pt x="9665" y="85303"/>
                  </a:lnTo>
                  <a:lnTo>
                    <a:pt x="2441" y="101828"/>
                  </a:lnTo>
                  <a:lnTo>
                    <a:pt x="751" y="107698"/>
                  </a:lnTo>
                  <a:lnTo>
                    <a:pt x="300" y="107782"/>
                  </a:lnTo>
                  <a:lnTo>
                    <a:pt x="0" y="106780"/>
                  </a:lnTo>
                  <a:lnTo>
                    <a:pt x="2488" y="102844"/>
                  </a:lnTo>
                  <a:lnTo>
                    <a:pt x="35062" y="55922"/>
                  </a:lnTo>
                  <a:lnTo>
                    <a:pt x="59870" y="21982"/>
                  </a:lnTo>
                  <a:lnTo>
                    <a:pt x="72489" y="15062"/>
                  </a:lnTo>
                  <a:lnTo>
                    <a:pt x="91493" y="11166"/>
                  </a:lnTo>
                  <a:lnTo>
                    <a:pt x="104183" y="15899"/>
                  </a:lnTo>
                  <a:lnTo>
                    <a:pt x="110529" y="20124"/>
                  </a:lnTo>
                  <a:lnTo>
                    <a:pt x="114761" y="25058"/>
                  </a:lnTo>
                  <a:lnTo>
                    <a:pt x="129027" y="66061"/>
                  </a:lnTo>
                  <a:lnTo>
                    <a:pt x="14227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6"/>
            <p:cNvSpPr/>
            <p:nvPr>
              <p:custDataLst>
                <p:tags r:id="rId119"/>
              </p:custDataLst>
            </p:nvPr>
          </p:nvSpPr>
          <p:spPr>
            <a:xfrm>
              <a:off x="3733800" y="649024"/>
              <a:ext cx="28576" cy="112977"/>
            </a:xfrm>
            <a:custGeom>
              <a:avLst/>
              <a:gdLst/>
              <a:ahLst/>
              <a:cxnLst/>
              <a:rect l="0" t="0" r="0" b="0"/>
              <a:pathLst>
                <a:path w="28576" h="1129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4189" y="9181"/>
                  </a:lnTo>
                  <a:lnTo>
                    <a:pt x="18410" y="52401"/>
                  </a:lnTo>
                  <a:lnTo>
                    <a:pt x="20024" y="92613"/>
                  </a:lnTo>
                  <a:lnTo>
                    <a:pt x="2857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87"/>
            <p:cNvSpPr/>
            <p:nvPr>
              <p:custDataLst>
                <p:tags r:id="rId120"/>
              </p:custDataLst>
            </p:nvPr>
          </p:nvSpPr>
          <p:spPr>
            <a:xfrm>
              <a:off x="3612109" y="610385"/>
              <a:ext cx="83592" cy="170666"/>
            </a:xfrm>
            <a:custGeom>
              <a:avLst/>
              <a:gdLst/>
              <a:ahLst/>
              <a:cxnLst/>
              <a:rect l="0" t="0" r="0" b="0"/>
              <a:pathLst>
                <a:path w="83592" h="170666">
                  <a:moveTo>
                    <a:pt x="83591" y="18265"/>
                  </a:moveTo>
                  <a:lnTo>
                    <a:pt x="83591" y="18265"/>
                  </a:lnTo>
                  <a:lnTo>
                    <a:pt x="75390" y="1863"/>
                  </a:lnTo>
                  <a:lnTo>
                    <a:pt x="69010" y="392"/>
                  </a:lnTo>
                  <a:lnTo>
                    <a:pt x="64345" y="0"/>
                  </a:lnTo>
                  <a:lnTo>
                    <a:pt x="61236" y="796"/>
                  </a:lnTo>
                  <a:lnTo>
                    <a:pt x="59162" y="2386"/>
                  </a:lnTo>
                  <a:lnTo>
                    <a:pt x="24068" y="42453"/>
                  </a:lnTo>
                  <a:lnTo>
                    <a:pt x="12332" y="61768"/>
                  </a:lnTo>
                  <a:lnTo>
                    <a:pt x="1496" y="98547"/>
                  </a:lnTo>
                  <a:lnTo>
                    <a:pt x="0" y="134598"/>
                  </a:lnTo>
                  <a:lnTo>
                    <a:pt x="3400" y="148638"/>
                  </a:lnTo>
                  <a:lnTo>
                    <a:pt x="7905" y="153864"/>
                  </a:lnTo>
                  <a:lnTo>
                    <a:pt x="27299" y="165216"/>
                  </a:lnTo>
                  <a:lnTo>
                    <a:pt x="55016" y="17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88"/>
            <p:cNvSpPr/>
            <p:nvPr>
              <p:custDataLst>
                <p:tags r:id="rId121"/>
              </p:custDataLst>
            </p:nvPr>
          </p:nvSpPr>
          <p:spPr>
            <a:xfrm>
              <a:off x="3429151" y="543948"/>
              <a:ext cx="95100" cy="75178"/>
            </a:xfrm>
            <a:custGeom>
              <a:avLst/>
              <a:gdLst/>
              <a:ahLst/>
              <a:cxnLst/>
              <a:rect l="0" t="0" r="0" b="0"/>
              <a:pathLst>
                <a:path w="95100" h="75178">
                  <a:moveTo>
                    <a:pt x="28424" y="37077"/>
                  </a:moveTo>
                  <a:lnTo>
                    <a:pt x="28424" y="37077"/>
                  </a:lnTo>
                  <a:lnTo>
                    <a:pt x="20223" y="37077"/>
                  </a:lnTo>
                  <a:lnTo>
                    <a:pt x="19782" y="36019"/>
                  </a:lnTo>
                  <a:lnTo>
                    <a:pt x="19161" y="31589"/>
                  </a:lnTo>
                  <a:lnTo>
                    <a:pt x="17918" y="37097"/>
                  </a:lnTo>
                  <a:lnTo>
                    <a:pt x="8554" y="54563"/>
                  </a:lnTo>
                  <a:lnTo>
                    <a:pt x="3718" y="61782"/>
                  </a:lnTo>
                  <a:lnTo>
                    <a:pt x="359" y="73204"/>
                  </a:lnTo>
                  <a:lnTo>
                    <a:pt x="0" y="64479"/>
                  </a:lnTo>
                  <a:lnTo>
                    <a:pt x="18201" y="22026"/>
                  </a:lnTo>
                  <a:lnTo>
                    <a:pt x="23175" y="10632"/>
                  </a:lnTo>
                  <a:lnTo>
                    <a:pt x="28914" y="4157"/>
                  </a:lnTo>
                  <a:lnTo>
                    <a:pt x="34991" y="1279"/>
                  </a:lnTo>
                  <a:lnTo>
                    <a:pt x="41221" y="0"/>
                  </a:lnTo>
                  <a:lnTo>
                    <a:pt x="44363" y="1776"/>
                  </a:lnTo>
                  <a:lnTo>
                    <a:pt x="50678" y="9393"/>
                  </a:lnTo>
                  <a:lnTo>
                    <a:pt x="54189" y="19834"/>
                  </a:lnTo>
                  <a:lnTo>
                    <a:pt x="55126" y="25582"/>
                  </a:lnTo>
                  <a:lnTo>
                    <a:pt x="66557" y="43784"/>
                  </a:lnTo>
                  <a:lnTo>
                    <a:pt x="95099" y="7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89"/>
            <p:cNvSpPr/>
            <p:nvPr>
              <p:custDataLst>
                <p:tags r:id="rId122"/>
              </p:custDataLst>
            </p:nvPr>
          </p:nvSpPr>
          <p:spPr>
            <a:xfrm>
              <a:off x="3429000" y="659064"/>
              <a:ext cx="72929" cy="241476"/>
            </a:xfrm>
            <a:custGeom>
              <a:avLst/>
              <a:gdLst/>
              <a:ahLst/>
              <a:cxnLst/>
              <a:rect l="0" t="0" r="0" b="0"/>
              <a:pathLst>
                <a:path w="72929" h="241476">
                  <a:moveTo>
                    <a:pt x="9525" y="93411"/>
                  </a:moveTo>
                  <a:lnTo>
                    <a:pt x="9525" y="93411"/>
                  </a:lnTo>
                  <a:lnTo>
                    <a:pt x="14582" y="98467"/>
                  </a:lnTo>
                  <a:lnTo>
                    <a:pt x="13955" y="101015"/>
                  </a:lnTo>
                  <a:lnTo>
                    <a:pt x="5075" y="110716"/>
                  </a:lnTo>
                  <a:lnTo>
                    <a:pt x="2256" y="120858"/>
                  </a:lnTo>
                  <a:lnTo>
                    <a:pt x="446" y="158766"/>
                  </a:lnTo>
                  <a:lnTo>
                    <a:pt x="88" y="197925"/>
                  </a:lnTo>
                  <a:lnTo>
                    <a:pt x="5" y="241475"/>
                  </a:lnTo>
                  <a:lnTo>
                    <a:pt x="0" y="200601"/>
                  </a:lnTo>
                  <a:lnTo>
                    <a:pt x="0" y="160214"/>
                  </a:lnTo>
                  <a:lnTo>
                    <a:pt x="0" y="118797"/>
                  </a:lnTo>
                  <a:lnTo>
                    <a:pt x="0" y="80001"/>
                  </a:lnTo>
                  <a:lnTo>
                    <a:pt x="2822" y="37375"/>
                  </a:lnTo>
                  <a:lnTo>
                    <a:pt x="7605" y="20881"/>
                  </a:lnTo>
                  <a:lnTo>
                    <a:pt x="22390" y="4367"/>
                  </a:lnTo>
                  <a:lnTo>
                    <a:pt x="31471" y="919"/>
                  </a:lnTo>
                  <a:lnTo>
                    <a:pt x="36856" y="0"/>
                  </a:lnTo>
                  <a:lnTo>
                    <a:pt x="41504" y="2562"/>
                  </a:lnTo>
                  <a:lnTo>
                    <a:pt x="64994" y="33038"/>
                  </a:lnTo>
                  <a:lnTo>
                    <a:pt x="71219" y="51409"/>
                  </a:lnTo>
                  <a:lnTo>
                    <a:pt x="72928" y="70510"/>
                  </a:lnTo>
                  <a:lnTo>
                    <a:pt x="70160" y="82527"/>
                  </a:lnTo>
                  <a:lnTo>
                    <a:pt x="62580" y="91396"/>
                  </a:lnTo>
                  <a:lnTo>
                    <a:pt x="57595" y="95243"/>
                  </a:lnTo>
                  <a:lnTo>
                    <a:pt x="43589" y="99517"/>
                  </a:lnTo>
                  <a:lnTo>
                    <a:pt x="28898" y="10035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90"/>
            <p:cNvSpPr/>
            <p:nvPr>
              <p:custDataLst>
                <p:tags r:id="rId123"/>
              </p:custDataLst>
            </p:nvPr>
          </p:nvSpPr>
          <p:spPr>
            <a:xfrm>
              <a:off x="3230299" y="476250"/>
              <a:ext cx="1075002" cy="729759"/>
            </a:xfrm>
            <a:custGeom>
              <a:avLst/>
              <a:gdLst/>
              <a:ahLst/>
              <a:cxnLst/>
              <a:rect l="0" t="0" r="0" b="0"/>
              <a:pathLst>
                <a:path w="1075002" h="729759">
                  <a:moveTo>
                    <a:pt x="8201" y="571500"/>
                  </a:moveTo>
                  <a:lnTo>
                    <a:pt x="8201" y="571500"/>
                  </a:lnTo>
                  <a:lnTo>
                    <a:pt x="8201" y="563299"/>
                  </a:lnTo>
                  <a:lnTo>
                    <a:pt x="3145" y="557311"/>
                  </a:lnTo>
                  <a:lnTo>
                    <a:pt x="1655" y="556749"/>
                  </a:lnTo>
                  <a:lnTo>
                    <a:pt x="662" y="557433"/>
                  </a:lnTo>
                  <a:lnTo>
                    <a:pt x="0" y="558947"/>
                  </a:lnTo>
                  <a:lnTo>
                    <a:pt x="8454" y="606325"/>
                  </a:lnTo>
                  <a:lnTo>
                    <a:pt x="21352" y="645727"/>
                  </a:lnTo>
                  <a:lnTo>
                    <a:pt x="33690" y="689839"/>
                  </a:lnTo>
                  <a:lnTo>
                    <a:pt x="43497" y="714859"/>
                  </a:lnTo>
                  <a:lnTo>
                    <a:pt x="44431" y="721048"/>
                  </a:lnTo>
                  <a:lnTo>
                    <a:pt x="46113" y="725173"/>
                  </a:lnTo>
                  <a:lnTo>
                    <a:pt x="48292" y="727924"/>
                  </a:lnTo>
                  <a:lnTo>
                    <a:pt x="50803" y="729758"/>
                  </a:lnTo>
                  <a:lnTo>
                    <a:pt x="52478" y="728864"/>
                  </a:lnTo>
                  <a:lnTo>
                    <a:pt x="54338" y="722225"/>
                  </a:lnTo>
                  <a:lnTo>
                    <a:pt x="55532" y="683392"/>
                  </a:lnTo>
                  <a:lnTo>
                    <a:pt x="55739" y="636756"/>
                  </a:lnTo>
                  <a:lnTo>
                    <a:pt x="55800" y="595186"/>
                  </a:lnTo>
                  <a:lnTo>
                    <a:pt x="54760" y="555000"/>
                  </a:lnTo>
                  <a:lnTo>
                    <a:pt x="49278" y="510049"/>
                  </a:lnTo>
                  <a:lnTo>
                    <a:pt x="47183" y="463216"/>
                  </a:lnTo>
                  <a:lnTo>
                    <a:pt x="45504" y="415826"/>
                  </a:lnTo>
                  <a:lnTo>
                    <a:pt x="39832" y="368271"/>
                  </a:lnTo>
                  <a:lnTo>
                    <a:pt x="36623" y="321725"/>
                  </a:lnTo>
                  <a:lnTo>
                    <a:pt x="30498" y="280652"/>
                  </a:lnTo>
                  <a:lnTo>
                    <a:pt x="28213" y="241671"/>
                  </a:lnTo>
                  <a:lnTo>
                    <a:pt x="26478" y="204368"/>
                  </a:lnTo>
                  <a:lnTo>
                    <a:pt x="19768" y="159961"/>
                  </a:lnTo>
                  <a:lnTo>
                    <a:pt x="15508" y="128887"/>
                  </a:lnTo>
                  <a:lnTo>
                    <a:pt x="9164" y="92742"/>
                  </a:lnTo>
                  <a:lnTo>
                    <a:pt x="9545" y="74281"/>
                  </a:lnTo>
                  <a:lnTo>
                    <a:pt x="13384" y="65469"/>
                  </a:lnTo>
                  <a:lnTo>
                    <a:pt x="29907" y="58025"/>
                  </a:lnTo>
                  <a:lnTo>
                    <a:pt x="77427" y="47884"/>
                  </a:lnTo>
                  <a:lnTo>
                    <a:pt x="117285" y="42449"/>
                  </a:lnTo>
                  <a:lnTo>
                    <a:pt x="149110" y="40033"/>
                  </a:lnTo>
                  <a:lnTo>
                    <a:pt x="185833" y="38959"/>
                  </a:lnTo>
                  <a:lnTo>
                    <a:pt x="226849" y="37423"/>
                  </a:lnTo>
                  <a:lnTo>
                    <a:pt x="269772" y="33213"/>
                  </a:lnTo>
                  <a:lnTo>
                    <a:pt x="316366" y="30636"/>
                  </a:lnTo>
                  <a:lnTo>
                    <a:pt x="340644" y="29949"/>
                  </a:lnTo>
                  <a:lnTo>
                    <a:pt x="365297" y="29491"/>
                  </a:lnTo>
                  <a:lnTo>
                    <a:pt x="390198" y="29186"/>
                  </a:lnTo>
                  <a:lnTo>
                    <a:pt x="415266" y="28982"/>
                  </a:lnTo>
                  <a:lnTo>
                    <a:pt x="441502" y="28846"/>
                  </a:lnTo>
                  <a:lnTo>
                    <a:pt x="468519" y="28756"/>
                  </a:lnTo>
                  <a:lnTo>
                    <a:pt x="496055" y="28696"/>
                  </a:lnTo>
                  <a:lnTo>
                    <a:pt x="522878" y="28655"/>
                  </a:lnTo>
                  <a:lnTo>
                    <a:pt x="549227" y="28629"/>
                  </a:lnTo>
                  <a:lnTo>
                    <a:pt x="575260" y="28611"/>
                  </a:lnTo>
                  <a:lnTo>
                    <a:pt x="602141" y="28599"/>
                  </a:lnTo>
                  <a:lnTo>
                    <a:pt x="629586" y="28591"/>
                  </a:lnTo>
                  <a:lnTo>
                    <a:pt x="657407" y="28586"/>
                  </a:lnTo>
                  <a:lnTo>
                    <a:pt x="684422" y="28582"/>
                  </a:lnTo>
                  <a:lnTo>
                    <a:pt x="710898" y="28580"/>
                  </a:lnTo>
                  <a:lnTo>
                    <a:pt x="737016" y="28578"/>
                  </a:lnTo>
                  <a:lnTo>
                    <a:pt x="762894" y="28577"/>
                  </a:lnTo>
                  <a:lnTo>
                    <a:pt x="788613" y="28576"/>
                  </a:lnTo>
                  <a:lnTo>
                    <a:pt x="814226" y="28576"/>
                  </a:lnTo>
                  <a:lnTo>
                    <a:pt x="859618" y="28575"/>
                  </a:lnTo>
                  <a:lnTo>
                    <a:pt x="899900" y="27517"/>
                  </a:lnTo>
                  <a:lnTo>
                    <a:pt x="935442" y="23519"/>
                  </a:lnTo>
                  <a:lnTo>
                    <a:pt x="980146" y="20374"/>
                  </a:lnTo>
                  <a:lnTo>
                    <a:pt x="1020202" y="19442"/>
                  </a:lnTo>
                  <a:lnTo>
                    <a:pt x="1061942" y="11523"/>
                  </a:lnTo>
                  <a:lnTo>
                    <a:pt x="1075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79"/>
          <p:cNvGrpSpPr/>
          <p:nvPr/>
        </p:nvGrpSpPr>
        <p:grpSpPr>
          <a:xfrm>
            <a:off x="910484" y="1714500"/>
            <a:ext cx="1804142" cy="390533"/>
            <a:chOff x="910484" y="1714500"/>
            <a:chExt cx="1804142" cy="390533"/>
          </a:xfrm>
        </p:grpSpPr>
        <p:sp>
          <p:nvSpPr>
            <p:cNvPr id="26" name="SMARTInkShape-691"/>
            <p:cNvSpPr/>
            <p:nvPr>
              <p:custDataLst>
                <p:tags r:id="rId100"/>
              </p:custDataLst>
            </p:nvPr>
          </p:nvSpPr>
          <p:spPr>
            <a:xfrm>
              <a:off x="910484" y="1714500"/>
              <a:ext cx="165842" cy="242195"/>
            </a:xfrm>
            <a:custGeom>
              <a:avLst/>
              <a:gdLst/>
              <a:ahLst/>
              <a:cxnLst/>
              <a:rect l="0" t="0" r="0" b="0"/>
              <a:pathLst>
                <a:path w="165842" h="242195">
                  <a:moveTo>
                    <a:pt x="32491" y="0"/>
                  </a:moveTo>
                  <a:lnTo>
                    <a:pt x="32491" y="0"/>
                  </a:lnTo>
                  <a:lnTo>
                    <a:pt x="32491" y="13258"/>
                  </a:lnTo>
                  <a:lnTo>
                    <a:pt x="35313" y="19298"/>
                  </a:lnTo>
                  <a:lnTo>
                    <a:pt x="45748" y="31799"/>
                  </a:lnTo>
                  <a:lnTo>
                    <a:pt x="64994" y="41290"/>
                  </a:lnTo>
                  <a:lnTo>
                    <a:pt x="85748" y="45748"/>
                  </a:lnTo>
                  <a:lnTo>
                    <a:pt x="115416" y="42012"/>
                  </a:lnTo>
                  <a:lnTo>
                    <a:pt x="135849" y="34203"/>
                  </a:lnTo>
                  <a:lnTo>
                    <a:pt x="153662" y="20130"/>
                  </a:lnTo>
                  <a:lnTo>
                    <a:pt x="156663" y="15536"/>
                  </a:lnTo>
                  <a:lnTo>
                    <a:pt x="157606" y="11416"/>
                  </a:lnTo>
                  <a:lnTo>
                    <a:pt x="157176" y="7611"/>
                  </a:lnTo>
                  <a:lnTo>
                    <a:pt x="154773" y="6132"/>
                  </a:lnTo>
                  <a:lnTo>
                    <a:pt x="130062" y="11363"/>
                  </a:lnTo>
                  <a:lnTo>
                    <a:pt x="110781" y="17750"/>
                  </a:lnTo>
                  <a:lnTo>
                    <a:pt x="74459" y="45115"/>
                  </a:lnTo>
                  <a:lnTo>
                    <a:pt x="67019" y="54623"/>
                  </a:lnTo>
                  <a:lnTo>
                    <a:pt x="65034" y="58641"/>
                  </a:lnTo>
                  <a:lnTo>
                    <a:pt x="64770" y="62377"/>
                  </a:lnTo>
                  <a:lnTo>
                    <a:pt x="67298" y="69351"/>
                  </a:lnTo>
                  <a:lnTo>
                    <a:pt x="77594" y="75978"/>
                  </a:lnTo>
                  <a:lnTo>
                    <a:pt x="114305" y="93356"/>
                  </a:lnTo>
                  <a:lnTo>
                    <a:pt x="112434" y="96104"/>
                  </a:lnTo>
                  <a:lnTo>
                    <a:pt x="67709" y="133772"/>
                  </a:lnTo>
                  <a:lnTo>
                    <a:pt x="20226" y="174466"/>
                  </a:lnTo>
                  <a:lnTo>
                    <a:pt x="4629" y="192663"/>
                  </a:lnTo>
                  <a:lnTo>
                    <a:pt x="1216" y="198292"/>
                  </a:lnTo>
                  <a:lnTo>
                    <a:pt x="0" y="203103"/>
                  </a:lnTo>
                  <a:lnTo>
                    <a:pt x="247" y="207369"/>
                  </a:lnTo>
                  <a:lnTo>
                    <a:pt x="1470" y="211271"/>
                  </a:lnTo>
                  <a:lnTo>
                    <a:pt x="13304" y="226875"/>
                  </a:lnTo>
                  <a:lnTo>
                    <a:pt x="27139" y="233125"/>
                  </a:lnTo>
                  <a:lnTo>
                    <a:pt x="72003" y="242194"/>
                  </a:lnTo>
                  <a:lnTo>
                    <a:pt x="111344" y="240977"/>
                  </a:lnTo>
                  <a:lnTo>
                    <a:pt x="16584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92"/>
            <p:cNvSpPr/>
            <p:nvPr>
              <p:custDataLst>
                <p:tags r:id="rId101"/>
              </p:custDataLst>
            </p:nvPr>
          </p:nvSpPr>
          <p:spPr>
            <a:xfrm>
              <a:off x="1079198" y="1833303"/>
              <a:ext cx="292403" cy="271730"/>
            </a:xfrm>
            <a:custGeom>
              <a:avLst/>
              <a:gdLst/>
              <a:ahLst/>
              <a:cxnLst/>
              <a:rect l="0" t="0" r="0" b="0"/>
              <a:pathLst>
                <a:path w="292403" h="271730">
                  <a:moveTo>
                    <a:pt x="92377" y="43122"/>
                  </a:moveTo>
                  <a:lnTo>
                    <a:pt x="92377" y="43122"/>
                  </a:lnTo>
                  <a:lnTo>
                    <a:pt x="92377" y="38066"/>
                  </a:lnTo>
                  <a:lnTo>
                    <a:pt x="89555" y="32761"/>
                  </a:lnTo>
                  <a:lnTo>
                    <a:pt x="87321" y="29864"/>
                  </a:lnTo>
                  <a:lnTo>
                    <a:pt x="79194" y="26646"/>
                  </a:lnTo>
                  <a:lnTo>
                    <a:pt x="74063" y="25788"/>
                  </a:lnTo>
                  <a:lnTo>
                    <a:pt x="70643" y="24158"/>
                  </a:lnTo>
                  <a:lnTo>
                    <a:pt x="68362" y="22013"/>
                  </a:lnTo>
                  <a:lnTo>
                    <a:pt x="66842" y="19524"/>
                  </a:lnTo>
                  <a:lnTo>
                    <a:pt x="62654" y="18923"/>
                  </a:lnTo>
                  <a:lnTo>
                    <a:pt x="24297" y="28241"/>
                  </a:lnTo>
                  <a:lnTo>
                    <a:pt x="6824" y="37067"/>
                  </a:lnTo>
                  <a:lnTo>
                    <a:pt x="3591" y="41202"/>
                  </a:lnTo>
                  <a:lnTo>
                    <a:pt x="0" y="51441"/>
                  </a:lnTo>
                  <a:lnTo>
                    <a:pt x="101" y="56076"/>
                  </a:lnTo>
                  <a:lnTo>
                    <a:pt x="3035" y="64049"/>
                  </a:lnTo>
                  <a:lnTo>
                    <a:pt x="10637" y="74487"/>
                  </a:lnTo>
                  <a:lnTo>
                    <a:pt x="14600" y="75674"/>
                  </a:lnTo>
                  <a:lnTo>
                    <a:pt x="24648" y="74170"/>
                  </a:lnTo>
                  <a:lnTo>
                    <a:pt x="42206" y="67373"/>
                  </a:lnTo>
                  <a:lnTo>
                    <a:pt x="51734" y="58839"/>
                  </a:lnTo>
                  <a:lnTo>
                    <a:pt x="59497" y="50107"/>
                  </a:lnTo>
                  <a:lnTo>
                    <a:pt x="71297" y="44042"/>
                  </a:lnTo>
                  <a:lnTo>
                    <a:pt x="64948" y="82975"/>
                  </a:lnTo>
                  <a:lnTo>
                    <a:pt x="56424" y="125156"/>
                  </a:lnTo>
                  <a:lnTo>
                    <a:pt x="44549" y="161710"/>
                  </a:lnTo>
                  <a:lnTo>
                    <a:pt x="37068" y="209069"/>
                  </a:lnTo>
                  <a:lnTo>
                    <a:pt x="35591" y="250527"/>
                  </a:lnTo>
                  <a:lnTo>
                    <a:pt x="35389" y="266183"/>
                  </a:lnTo>
                  <a:lnTo>
                    <a:pt x="36393" y="270146"/>
                  </a:lnTo>
                  <a:lnTo>
                    <a:pt x="38121" y="271729"/>
                  </a:lnTo>
                  <a:lnTo>
                    <a:pt x="40331" y="271727"/>
                  </a:lnTo>
                  <a:lnTo>
                    <a:pt x="45609" y="263257"/>
                  </a:lnTo>
                  <a:lnTo>
                    <a:pt x="68344" y="221924"/>
                  </a:lnTo>
                  <a:lnTo>
                    <a:pt x="89825" y="181060"/>
                  </a:lnTo>
                  <a:lnTo>
                    <a:pt x="108974" y="135605"/>
                  </a:lnTo>
                  <a:lnTo>
                    <a:pt x="125282" y="95454"/>
                  </a:lnTo>
                  <a:lnTo>
                    <a:pt x="142461" y="57334"/>
                  </a:lnTo>
                  <a:lnTo>
                    <a:pt x="155461" y="18295"/>
                  </a:lnTo>
                  <a:lnTo>
                    <a:pt x="158343" y="0"/>
                  </a:lnTo>
                  <a:lnTo>
                    <a:pt x="158579" y="616"/>
                  </a:lnTo>
                  <a:lnTo>
                    <a:pt x="159033" y="45451"/>
                  </a:lnTo>
                  <a:lnTo>
                    <a:pt x="160107" y="73019"/>
                  </a:lnTo>
                  <a:lnTo>
                    <a:pt x="164107" y="82162"/>
                  </a:lnTo>
                  <a:lnTo>
                    <a:pt x="166655" y="83966"/>
                  </a:lnTo>
                  <a:lnTo>
                    <a:pt x="169412" y="84109"/>
                  </a:lnTo>
                  <a:lnTo>
                    <a:pt x="186499" y="76736"/>
                  </a:lnTo>
                  <a:lnTo>
                    <a:pt x="195239" y="65470"/>
                  </a:lnTo>
                  <a:lnTo>
                    <a:pt x="222855" y="18291"/>
                  </a:lnTo>
                  <a:lnTo>
                    <a:pt x="223812" y="17043"/>
                  </a:lnTo>
                  <a:lnTo>
                    <a:pt x="224450" y="18328"/>
                  </a:lnTo>
                  <a:lnTo>
                    <a:pt x="226673" y="39582"/>
                  </a:lnTo>
                  <a:lnTo>
                    <a:pt x="230734" y="46135"/>
                  </a:lnTo>
                  <a:lnTo>
                    <a:pt x="244026" y="55774"/>
                  </a:lnTo>
                  <a:lnTo>
                    <a:pt x="258202" y="56506"/>
                  </a:lnTo>
                  <a:lnTo>
                    <a:pt x="292402" y="52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93"/>
            <p:cNvSpPr/>
            <p:nvPr>
              <p:custDataLst>
                <p:tags r:id="rId102"/>
              </p:custDataLst>
            </p:nvPr>
          </p:nvSpPr>
          <p:spPr>
            <a:xfrm>
              <a:off x="1400175" y="1823312"/>
              <a:ext cx="15014" cy="81689"/>
            </a:xfrm>
            <a:custGeom>
              <a:avLst/>
              <a:gdLst/>
              <a:ahLst/>
              <a:cxnLst/>
              <a:rect l="0" t="0" r="0" b="0"/>
              <a:pathLst>
                <a:path w="15014" h="81689">
                  <a:moveTo>
                    <a:pt x="9525" y="5488"/>
                  </a:moveTo>
                  <a:lnTo>
                    <a:pt x="9525" y="5488"/>
                  </a:lnTo>
                  <a:lnTo>
                    <a:pt x="15013" y="0"/>
                  </a:lnTo>
                  <a:lnTo>
                    <a:pt x="12669" y="2343"/>
                  </a:lnTo>
                  <a:lnTo>
                    <a:pt x="10923" y="6913"/>
                  </a:lnTo>
                  <a:lnTo>
                    <a:pt x="4550" y="49255"/>
                  </a:lnTo>
                  <a:lnTo>
                    <a:pt x="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94"/>
            <p:cNvSpPr/>
            <p:nvPr>
              <p:custDataLst>
                <p:tags r:id="rId103"/>
              </p:custDataLst>
            </p:nvPr>
          </p:nvSpPr>
          <p:spPr>
            <a:xfrm>
              <a:off x="1428750" y="17145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6703" y="18214"/>
                  </a:lnTo>
                  <a:lnTo>
                    <a:pt x="2979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95"/>
            <p:cNvSpPr/>
            <p:nvPr>
              <p:custDataLst>
                <p:tags r:id="rId104"/>
              </p:custDataLst>
            </p:nvPr>
          </p:nvSpPr>
          <p:spPr>
            <a:xfrm>
              <a:off x="1525324" y="1838325"/>
              <a:ext cx="103452" cy="18935"/>
            </a:xfrm>
            <a:custGeom>
              <a:avLst/>
              <a:gdLst/>
              <a:ahLst/>
              <a:cxnLst/>
              <a:rect l="0" t="0" r="0" b="0"/>
              <a:pathLst>
                <a:path w="103452" h="18935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17106" y="18934"/>
                  </a:lnTo>
                  <a:lnTo>
                    <a:pt x="56999" y="11496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96"/>
            <p:cNvSpPr/>
            <p:nvPr>
              <p:custDataLst>
                <p:tags r:id="rId105"/>
              </p:custDataLst>
            </p:nvPr>
          </p:nvSpPr>
          <p:spPr>
            <a:xfrm>
              <a:off x="1709012" y="1781175"/>
              <a:ext cx="100739" cy="130987"/>
            </a:xfrm>
            <a:custGeom>
              <a:avLst/>
              <a:gdLst/>
              <a:ahLst/>
              <a:cxnLst/>
              <a:rect l="0" t="0" r="0" b="0"/>
              <a:pathLst>
                <a:path w="100739" h="130987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8662"/>
                  </a:lnTo>
                  <a:lnTo>
                    <a:pt x="10268" y="51045"/>
                  </a:lnTo>
                  <a:lnTo>
                    <a:pt x="32288" y="90056"/>
                  </a:lnTo>
                  <a:lnTo>
                    <a:pt x="60726" y="130986"/>
                  </a:lnTo>
                  <a:lnTo>
                    <a:pt x="62422" y="129657"/>
                  </a:lnTo>
                  <a:lnTo>
                    <a:pt x="67128" y="122537"/>
                  </a:lnTo>
                  <a:lnTo>
                    <a:pt x="79039" y="79584"/>
                  </a:lnTo>
                  <a:lnTo>
                    <a:pt x="88994" y="33680"/>
                  </a:lnTo>
                  <a:lnTo>
                    <a:pt x="91285" y="24494"/>
                  </a:lnTo>
                  <a:lnTo>
                    <a:pt x="1007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97"/>
            <p:cNvSpPr/>
            <p:nvPr>
              <p:custDataLst>
                <p:tags r:id="rId106"/>
              </p:custDataLst>
            </p:nvPr>
          </p:nvSpPr>
          <p:spPr>
            <a:xfrm>
              <a:off x="1858164" y="1791833"/>
              <a:ext cx="113512" cy="109182"/>
            </a:xfrm>
            <a:custGeom>
              <a:avLst/>
              <a:gdLst/>
              <a:ahLst/>
              <a:cxnLst/>
              <a:rect l="0" t="0" r="0" b="0"/>
              <a:pathLst>
                <a:path w="113512" h="109182">
                  <a:moveTo>
                    <a:pt x="65886" y="46492"/>
                  </a:moveTo>
                  <a:lnTo>
                    <a:pt x="65886" y="46492"/>
                  </a:lnTo>
                  <a:lnTo>
                    <a:pt x="64828" y="24737"/>
                  </a:lnTo>
                  <a:lnTo>
                    <a:pt x="60830" y="11776"/>
                  </a:lnTo>
                  <a:lnTo>
                    <a:pt x="58282" y="7473"/>
                  </a:lnTo>
                  <a:lnTo>
                    <a:pt x="52628" y="2692"/>
                  </a:lnTo>
                  <a:lnTo>
                    <a:pt x="43496" y="0"/>
                  </a:lnTo>
                  <a:lnTo>
                    <a:pt x="23974" y="9316"/>
                  </a:lnTo>
                  <a:lnTo>
                    <a:pt x="12686" y="19739"/>
                  </a:lnTo>
                  <a:lnTo>
                    <a:pt x="8194" y="25481"/>
                  </a:lnTo>
                  <a:lnTo>
                    <a:pt x="3204" y="43151"/>
                  </a:lnTo>
                  <a:lnTo>
                    <a:pt x="0" y="78876"/>
                  </a:lnTo>
                  <a:lnTo>
                    <a:pt x="5206" y="92988"/>
                  </a:lnTo>
                  <a:lnTo>
                    <a:pt x="13517" y="104198"/>
                  </a:lnTo>
                  <a:lnTo>
                    <a:pt x="20739" y="109181"/>
                  </a:lnTo>
                  <a:lnTo>
                    <a:pt x="25205" y="108393"/>
                  </a:lnTo>
                  <a:lnTo>
                    <a:pt x="35811" y="101873"/>
                  </a:lnTo>
                  <a:lnTo>
                    <a:pt x="48626" y="86302"/>
                  </a:lnTo>
                  <a:lnTo>
                    <a:pt x="54069" y="73339"/>
                  </a:lnTo>
                  <a:lnTo>
                    <a:pt x="55682" y="62796"/>
                  </a:lnTo>
                  <a:lnTo>
                    <a:pt x="56967" y="60536"/>
                  </a:lnTo>
                  <a:lnTo>
                    <a:pt x="58881" y="59030"/>
                  </a:lnTo>
                  <a:lnTo>
                    <a:pt x="61216" y="58025"/>
                  </a:lnTo>
                  <a:lnTo>
                    <a:pt x="63831" y="58414"/>
                  </a:lnTo>
                  <a:lnTo>
                    <a:pt x="72568" y="64018"/>
                  </a:lnTo>
                  <a:lnTo>
                    <a:pt x="81859" y="73439"/>
                  </a:lnTo>
                  <a:lnTo>
                    <a:pt x="88155" y="83516"/>
                  </a:lnTo>
                  <a:lnTo>
                    <a:pt x="92374" y="87050"/>
                  </a:lnTo>
                  <a:lnTo>
                    <a:pt x="113511" y="9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98"/>
            <p:cNvSpPr/>
            <p:nvPr>
              <p:custDataLst>
                <p:tags r:id="rId107"/>
              </p:custDataLst>
            </p:nvPr>
          </p:nvSpPr>
          <p:spPr>
            <a:xfrm>
              <a:off x="1990725" y="1781175"/>
              <a:ext cx="104776" cy="130555"/>
            </a:xfrm>
            <a:custGeom>
              <a:avLst/>
              <a:gdLst/>
              <a:ahLst/>
              <a:cxnLst/>
              <a:rect l="0" t="0" r="0" b="0"/>
              <a:pathLst>
                <a:path w="104776" h="130555">
                  <a:moveTo>
                    <a:pt x="0" y="57150"/>
                  </a:moveTo>
                  <a:lnTo>
                    <a:pt x="0" y="57150"/>
                  </a:lnTo>
                  <a:lnTo>
                    <a:pt x="0" y="22207"/>
                  </a:lnTo>
                  <a:lnTo>
                    <a:pt x="2822" y="17631"/>
                  </a:lnTo>
                  <a:lnTo>
                    <a:pt x="5056" y="14929"/>
                  </a:lnTo>
                  <a:lnTo>
                    <a:pt x="8662" y="15244"/>
                  </a:lnTo>
                  <a:lnTo>
                    <a:pt x="18314" y="21239"/>
                  </a:lnTo>
                  <a:lnTo>
                    <a:pt x="49709" y="59581"/>
                  </a:lnTo>
                  <a:lnTo>
                    <a:pt x="53843" y="68108"/>
                  </a:lnTo>
                  <a:lnTo>
                    <a:pt x="56860" y="107061"/>
                  </a:lnTo>
                  <a:lnTo>
                    <a:pt x="54199" y="119197"/>
                  </a:lnTo>
                  <a:lnTo>
                    <a:pt x="48924" y="130554"/>
                  </a:lnTo>
                  <a:lnTo>
                    <a:pt x="48491" y="129370"/>
                  </a:lnTo>
                  <a:lnTo>
                    <a:pt x="48759" y="93089"/>
                  </a:lnTo>
                  <a:lnTo>
                    <a:pt x="60893" y="47340"/>
                  </a:lnTo>
                  <a:lnTo>
                    <a:pt x="70018" y="2907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99"/>
            <p:cNvSpPr/>
            <p:nvPr>
              <p:custDataLst>
                <p:tags r:id="rId108"/>
              </p:custDataLst>
            </p:nvPr>
          </p:nvSpPr>
          <p:spPr>
            <a:xfrm>
              <a:off x="2124075" y="18192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1912"/>
                  </a:lnTo>
                  <a:lnTo>
                    <a:pt x="1058" y="7377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00"/>
            <p:cNvSpPr/>
            <p:nvPr>
              <p:custDataLst>
                <p:tags r:id="rId109"/>
              </p:custDataLst>
            </p:nvPr>
          </p:nvSpPr>
          <p:spPr>
            <a:xfrm>
              <a:off x="2152650" y="17430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5296"/>
                  </a:lnTo>
                  <a:lnTo>
                    <a:pt x="1058" y="353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01"/>
            <p:cNvSpPr/>
            <p:nvPr>
              <p:custDataLst>
                <p:tags r:id="rId110"/>
              </p:custDataLst>
            </p:nvPr>
          </p:nvSpPr>
          <p:spPr>
            <a:xfrm>
              <a:off x="2202280" y="1783434"/>
              <a:ext cx="93246" cy="104844"/>
            </a:xfrm>
            <a:custGeom>
              <a:avLst/>
              <a:gdLst/>
              <a:ahLst/>
              <a:cxnLst/>
              <a:rect l="0" t="0" r="0" b="0"/>
              <a:pathLst>
                <a:path w="93246" h="104844">
                  <a:moveTo>
                    <a:pt x="74195" y="45366"/>
                  </a:moveTo>
                  <a:lnTo>
                    <a:pt x="74195" y="45366"/>
                  </a:lnTo>
                  <a:lnTo>
                    <a:pt x="74195" y="40310"/>
                  </a:lnTo>
                  <a:lnTo>
                    <a:pt x="71373" y="35005"/>
                  </a:lnTo>
                  <a:lnTo>
                    <a:pt x="69139" y="32108"/>
                  </a:lnTo>
                  <a:lnTo>
                    <a:pt x="66656" y="23246"/>
                  </a:lnTo>
                  <a:lnTo>
                    <a:pt x="65994" y="17919"/>
                  </a:lnTo>
                  <a:lnTo>
                    <a:pt x="63436" y="13310"/>
                  </a:lnTo>
                  <a:lnTo>
                    <a:pt x="54949" y="5366"/>
                  </a:lnTo>
                  <a:lnTo>
                    <a:pt x="46944" y="1130"/>
                  </a:lnTo>
                  <a:lnTo>
                    <a:pt x="43328" y="0"/>
                  </a:lnTo>
                  <a:lnTo>
                    <a:pt x="33665" y="1567"/>
                  </a:lnTo>
                  <a:lnTo>
                    <a:pt x="28125" y="3467"/>
                  </a:lnTo>
                  <a:lnTo>
                    <a:pt x="19147" y="14044"/>
                  </a:lnTo>
                  <a:lnTo>
                    <a:pt x="2505" y="42692"/>
                  </a:lnTo>
                  <a:lnTo>
                    <a:pt x="0" y="57936"/>
                  </a:lnTo>
                  <a:lnTo>
                    <a:pt x="3645" y="84368"/>
                  </a:lnTo>
                  <a:lnTo>
                    <a:pt x="11428" y="102195"/>
                  </a:lnTo>
                  <a:lnTo>
                    <a:pt x="15417" y="104419"/>
                  </a:lnTo>
                  <a:lnTo>
                    <a:pt x="20193" y="104843"/>
                  </a:lnTo>
                  <a:lnTo>
                    <a:pt x="30086" y="102492"/>
                  </a:lnTo>
                  <a:lnTo>
                    <a:pt x="42664" y="94160"/>
                  </a:lnTo>
                  <a:lnTo>
                    <a:pt x="53478" y="84338"/>
                  </a:lnTo>
                  <a:lnTo>
                    <a:pt x="59696" y="72918"/>
                  </a:lnTo>
                  <a:lnTo>
                    <a:pt x="63688" y="58452"/>
                  </a:lnTo>
                  <a:lnTo>
                    <a:pt x="69435" y="50890"/>
                  </a:lnTo>
                  <a:lnTo>
                    <a:pt x="71022" y="51165"/>
                  </a:lnTo>
                  <a:lnTo>
                    <a:pt x="72080" y="53465"/>
                  </a:lnTo>
                  <a:lnTo>
                    <a:pt x="74313" y="60607"/>
                  </a:lnTo>
                  <a:lnTo>
                    <a:pt x="93245" y="92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02"/>
            <p:cNvSpPr/>
            <p:nvPr>
              <p:custDataLst>
                <p:tags r:id="rId111"/>
              </p:custDataLst>
            </p:nvPr>
          </p:nvSpPr>
          <p:spPr>
            <a:xfrm>
              <a:off x="2352675" y="1769854"/>
              <a:ext cx="75886" cy="106572"/>
            </a:xfrm>
            <a:custGeom>
              <a:avLst/>
              <a:gdLst/>
              <a:ahLst/>
              <a:cxnLst/>
              <a:rect l="0" t="0" r="0" b="0"/>
              <a:pathLst>
                <a:path w="75886" h="106572">
                  <a:moveTo>
                    <a:pt x="0" y="77996"/>
                  </a:moveTo>
                  <a:lnTo>
                    <a:pt x="0" y="77996"/>
                  </a:lnTo>
                  <a:lnTo>
                    <a:pt x="7539" y="60096"/>
                  </a:lnTo>
                  <a:lnTo>
                    <a:pt x="9264" y="45339"/>
                  </a:lnTo>
                  <a:lnTo>
                    <a:pt x="9351" y="45641"/>
                  </a:lnTo>
                  <a:lnTo>
                    <a:pt x="9523" y="90697"/>
                  </a:lnTo>
                  <a:lnTo>
                    <a:pt x="9524" y="100339"/>
                  </a:lnTo>
                  <a:lnTo>
                    <a:pt x="10583" y="87753"/>
                  </a:lnTo>
                  <a:lnTo>
                    <a:pt x="22783" y="48197"/>
                  </a:lnTo>
                  <a:lnTo>
                    <a:pt x="36094" y="13196"/>
                  </a:lnTo>
                  <a:lnTo>
                    <a:pt x="46380" y="2277"/>
                  </a:lnTo>
                  <a:lnTo>
                    <a:pt x="52087" y="0"/>
                  </a:lnTo>
                  <a:lnTo>
                    <a:pt x="64072" y="292"/>
                  </a:lnTo>
                  <a:lnTo>
                    <a:pt x="68115" y="2910"/>
                  </a:lnTo>
                  <a:lnTo>
                    <a:pt x="70810" y="6772"/>
                  </a:lnTo>
                  <a:lnTo>
                    <a:pt x="73804" y="17766"/>
                  </a:lnTo>
                  <a:lnTo>
                    <a:pt x="75885" y="54738"/>
                  </a:lnTo>
                  <a:lnTo>
                    <a:pt x="66675" y="1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03"/>
            <p:cNvSpPr/>
            <p:nvPr>
              <p:custDataLst>
                <p:tags r:id="rId112"/>
              </p:custDataLst>
            </p:nvPr>
          </p:nvSpPr>
          <p:spPr>
            <a:xfrm>
              <a:off x="2524675" y="1769135"/>
              <a:ext cx="189951" cy="116816"/>
            </a:xfrm>
            <a:custGeom>
              <a:avLst/>
              <a:gdLst/>
              <a:ahLst/>
              <a:cxnLst/>
              <a:rect l="0" t="0" r="0" b="0"/>
              <a:pathLst>
                <a:path w="189951" h="116816">
                  <a:moveTo>
                    <a:pt x="28025" y="21565"/>
                  </a:moveTo>
                  <a:lnTo>
                    <a:pt x="28025" y="21565"/>
                  </a:lnTo>
                  <a:lnTo>
                    <a:pt x="33513" y="2985"/>
                  </a:lnTo>
                  <a:lnTo>
                    <a:pt x="32742" y="1770"/>
                  </a:lnTo>
                  <a:lnTo>
                    <a:pt x="21042" y="3475"/>
                  </a:lnTo>
                  <a:lnTo>
                    <a:pt x="15044" y="7528"/>
                  </a:lnTo>
                  <a:lnTo>
                    <a:pt x="5717" y="20816"/>
                  </a:lnTo>
                  <a:lnTo>
                    <a:pt x="1307" y="43215"/>
                  </a:lnTo>
                  <a:lnTo>
                    <a:pt x="0" y="64904"/>
                  </a:lnTo>
                  <a:lnTo>
                    <a:pt x="2517" y="75399"/>
                  </a:lnTo>
                  <a:lnTo>
                    <a:pt x="4669" y="79679"/>
                  </a:lnTo>
                  <a:lnTo>
                    <a:pt x="12706" y="87257"/>
                  </a:lnTo>
                  <a:lnTo>
                    <a:pt x="17812" y="90760"/>
                  </a:lnTo>
                  <a:lnTo>
                    <a:pt x="31953" y="91830"/>
                  </a:lnTo>
                  <a:lnTo>
                    <a:pt x="66901" y="83892"/>
                  </a:lnTo>
                  <a:lnTo>
                    <a:pt x="95716" y="65587"/>
                  </a:lnTo>
                  <a:lnTo>
                    <a:pt x="108994" y="53071"/>
                  </a:lnTo>
                  <a:lnTo>
                    <a:pt x="122963" y="27592"/>
                  </a:lnTo>
                  <a:lnTo>
                    <a:pt x="127370" y="12602"/>
                  </a:lnTo>
                  <a:lnTo>
                    <a:pt x="125800" y="2412"/>
                  </a:lnTo>
                  <a:lnTo>
                    <a:pt x="122842" y="330"/>
                  </a:lnTo>
                  <a:lnTo>
                    <a:pt x="118753" y="0"/>
                  </a:lnTo>
                  <a:lnTo>
                    <a:pt x="113910" y="838"/>
                  </a:lnTo>
                  <a:lnTo>
                    <a:pt x="102885" y="10236"/>
                  </a:lnTo>
                  <a:lnTo>
                    <a:pt x="72954" y="56384"/>
                  </a:lnTo>
                  <a:lnTo>
                    <a:pt x="71983" y="71965"/>
                  </a:lnTo>
                  <a:lnTo>
                    <a:pt x="73205" y="80565"/>
                  </a:lnTo>
                  <a:lnTo>
                    <a:pt x="80208" y="92943"/>
                  </a:lnTo>
                  <a:lnTo>
                    <a:pt x="91434" y="101972"/>
                  </a:lnTo>
                  <a:lnTo>
                    <a:pt x="114546" y="111947"/>
                  </a:lnTo>
                  <a:lnTo>
                    <a:pt x="158475" y="116174"/>
                  </a:lnTo>
                  <a:lnTo>
                    <a:pt x="189950" y="116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80"/>
          <p:cNvGrpSpPr/>
          <p:nvPr/>
        </p:nvGrpSpPr>
        <p:grpSpPr>
          <a:xfrm>
            <a:off x="3143250" y="1590675"/>
            <a:ext cx="1119914" cy="496088"/>
            <a:chOff x="3143250" y="1590675"/>
            <a:chExt cx="1119914" cy="496088"/>
          </a:xfrm>
        </p:grpSpPr>
        <p:sp>
          <p:nvSpPr>
            <p:cNvPr id="40" name="SMARTInkShape-704"/>
            <p:cNvSpPr/>
            <p:nvPr>
              <p:custDataLst>
                <p:tags r:id="rId91"/>
              </p:custDataLst>
            </p:nvPr>
          </p:nvSpPr>
          <p:spPr>
            <a:xfrm>
              <a:off x="3143250" y="1761904"/>
              <a:ext cx="91796" cy="324859"/>
            </a:xfrm>
            <a:custGeom>
              <a:avLst/>
              <a:gdLst/>
              <a:ahLst/>
              <a:cxnLst/>
              <a:rect l="0" t="0" r="0" b="0"/>
              <a:pathLst>
                <a:path w="91796" h="324859">
                  <a:moveTo>
                    <a:pt x="0" y="76421"/>
                  </a:moveTo>
                  <a:lnTo>
                    <a:pt x="0" y="76421"/>
                  </a:lnTo>
                  <a:lnTo>
                    <a:pt x="1058" y="92688"/>
                  </a:lnTo>
                  <a:lnTo>
                    <a:pt x="8201" y="139515"/>
                  </a:lnTo>
                  <a:lnTo>
                    <a:pt x="9264" y="177118"/>
                  </a:lnTo>
                  <a:lnTo>
                    <a:pt x="9447" y="221615"/>
                  </a:lnTo>
                  <a:lnTo>
                    <a:pt x="8444" y="260435"/>
                  </a:lnTo>
                  <a:lnTo>
                    <a:pt x="1321" y="305630"/>
                  </a:lnTo>
                  <a:lnTo>
                    <a:pt x="261" y="324858"/>
                  </a:lnTo>
                  <a:lnTo>
                    <a:pt x="1081" y="277708"/>
                  </a:lnTo>
                  <a:lnTo>
                    <a:pt x="6553" y="234722"/>
                  </a:lnTo>
                  <a:lnTo>
                    <a:pt x="9703" y="195762"/>
                  </a:lnTo>
                  <a:lnTo>
                    <a:pt x="16890" y="153617"/>
                  </a:lnTo>
                  <a:lnTo>
                    <a:pt x="23680" y="114718"/>
                  </a:lnTo>
                  <a:lnTo>
                    <a:pt x="28666" y="76460"/>
                  </a:lnTo>
                  <a:lnTo>
                    <a:pt x="38746" y="38329"/>
                  </a:lnTo>
                  <a:lnTo>
                    <a:pt x="50927" y="5279"/>
                  </a:lnTo>
                  <a:lnTo>
                    <a:pt x="55118" y="1477"/>
                  </a:lnTo>
                  <a:lnTo>
                    <a:pt x="60029" y="0"/>
                  </a:lnTo>
                  <a:lnTo>
                    <a:pt x="65419" y="73"/>
                  </a:lnTo>
                  <a:lnTo>
                    <a:pt x="77053" y="8622"/>
                  </a:lnTo>
                  <a:lnTo>
                    <a:pt x="83119" y="15347"/>
                  </a:lnTo>
                  <a:lnTo>
                    <a:pt x="89859" y="34107"/>
                  </a:lnTo>
                  <a:lnTo>
                    <a:pt x="91795" y="55498"/>
                  </a:lnTo>
                  <a:lnTo>
                    <a:pt x="89129" y="75589"/>
                  </a:lnTo>
                  <a:lnTo>
                    <a:pt x="72247" y="112240"/>
                  </a:lnTo>
                  <a:lnTo>
                    <a:pt x="59977" y="127839"/>
                  </a:lnTo>
                  <a:lnTo>
                    <a:pt x="44465" y="138105"/>
                  </a:lnTo>
                  <a:lnTo>
                    <a:pt x="36343" y="140878"/>
                  </a:lnTo>
                  <a:lnTo>
                    <a:pt x="33754" y="139500"/>
                  </a:lnTo>
                  <a:lnTo>
                    <a:pt x="28575" y="12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05"/>
            <p:cNvSpPr/>
            <p:nvPr>
              <p:custDataLst>
                <p:tags r:id="rId92"/>
              </p:custDataLst>
            </p:nvPr>
          </p:nvSpPr>
          <p:spPr>
            <a:xfrm>
              <a:off x="3267075" y="1762125"/>
              <a:ext cx="104776" cy="129372"/>
            </a:xfrm>
            <a:custGeom>
              <a:avLst/>
              <a:gdLst/>
              <a:ahLst/>
              <a:cxnLst/>
              <a:rect l="0" t="0" r="0" b="0"/>
              <a:pathLst>
                <a:path w="104776" h="129372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14150" y="4037"/>
                  </a:lnTo>
                  <a:lnTo>
                    <a:pt x="21459" y="6380"/>
                  </a:lnTo>
                  <a:lnTo>
                    <a:pt x="36580" y="18706"/>
                  </a:lnTo>
                  <a:lnTo>
                    <a:pt x="49409" y="35764"/>
                  </a:lnTo>
                  <a:lnTo>
                    <a:pt x="54856" y="64337"/>
                  </a:lnTo>
                  <a:lnTo>
                    <a:pt x="55639" y="103255"/>
                  </a:lnTo>
                  <a:lnTo>
                    <a:pt x="51892" y="118563"/>
                  </a:lnTo>
                  <a:lnTo>
                    <a:pt x="46699" y="126778"/>
                  </a:lnTo>
                  <a:lnTo>
                    <a:pt x="43833" y="128969"/>
                  </a:lnTo>
                  <a:lnTo>
                    <a:pt x="40863" y="129371"/>
                  </a:lnTo>
                  <a:lnTo>
                    <a:pt x="34742" y="126995"/>
                  </a:lnTo>
                  <a:lnTo>
                    <a:pt x="33745" y="122763"/>
                  </a:lnTo>
                  <a:lnTo>
                    <a:pt x="40574" y="81133"/>
                  </a:lnTo>
                  <a:lnTo>
                    <a:pt x="46608" y="65693"/>
                  </a:lnTo>
                  <a:lnTo>
                    <a:pt x="74356" y="2010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06"/>
            <p:cNvSpPr/>
            <p:nvPr>
              <p:custDataLst>
                <p:tags r:id="rId93"/>
              </p:custDataLst>
            </p:nvPr>
          </p:nvSpPr>
          <p:spPr>
            <a:xfrm>
              <a:off x="3391835" y="1790700"/>
              <a:ext cx="79563" cy="100994"/>
            </a:xfrm>
            <a:custGeom>
              <a:avLst/>
              <a:gdLst/>
              <a:ahLst/>
              <a:cxnLst/>
              <a:rect l="0" t="0" r="0" b="0"/>
              <a:pathLst>
                <a:path w="79563" h="100994">
                  <a:moveTo>
                    <a:pt x="37165" y="0"/>
                  </a:moveTo>
                  <a:lnTo>
                    <a:pt x="37165" y="0"/>
                  </a:lnTo>
                  <a:lnTo>
                    <a:pt x="9719" y="32503"/>
                  </a:lnTo>
                  <a:lnTo>
                    <a:pt x="3800" y="46549"/>
                  </a:lnTo>
                  <a:lnTo>
                    <a:pt x="0" y="72812"/>
                  </a:lnTo>
                  <a:lnTo>
                    <a:pt x="4399" y="92012"/>
                  </a:lnTo>
                  <a:lnTo>
                    <a:pt x="7913" y="96266"/>
                  </a:lnTo>
                  <a:lnTo>
                    <a:pt x="17461" y="100993"/>
                  </a:lnTo>
                  <a:lnTo>
                    <a:pt x="31583" y="100272"/>
                  </a:lnTo>
                  <a:lnTo>
                    <a:pt x="48443" y="95365"/>
                  </a:lnTo>
                  <a:lnTo>
                    <a:pt x="72609" y="81761"/>
                  </a:lnTo>
                  <a:lnTo>
                    <a:pt x="79376" y="74085"/>
                  </a:lnTo>
                  <a:lnTo>
                    <a:pt x="79562" y="61502"/>
                  </a:lnTo>
                  <a:lnTo>
                    <a:pt x="76116" y="47443"/>
                  </a:lnTo>
                  <a:lnTo>
                    <a:pt x="68226" y="33577"/>
                  </a:lnTo>
                  <a:lnTo>
                    <a:pt x="562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07"/>
            <p:cNvSpPr/>
            <p:nvPr>
              <p:custDataLst>
                <p:tags r:id="rId94"/>
              </p:custDataLst>
            </p:nvPr>
          </p:nvSpPr>
          <p:spPr>
            <a:xfrm>
              <a:off x="3515282" y="1726359"/>
              <a:ext cx="138710" cy="331939"/>
            </a:xfrm>
            <a:custGeom>
              <a:avLst/>
              <a:gdLst/>
              <a:ahLst/>
              <a:cxnLst/>
              <a:rect l="0" t="0" r="0" b="0"/>
              <a:pathLst>
                <a:path w="138710" h="331939">
                  <a:moveTo>
                    <a:pt x="56593" y="102441"/>
                  </a:moveTo>
                  <a:lnTo>
                    <a:pt x="56593" y="102441"/>
                  </a:lnTo>
                  <a:lnTo>
                    <a:pt x="55535" y="117650"/>
                  </a:lnTo>
                  <a:lnTo>
                    <a:pt x="49054" y="146681"/>
                  </a:lnTo>
                  <a:lnTo>
                    <a:pt x="42404" y="192554"/>
                  </a:lnTo>
                  <a:lnTo>
                    <a:pt x="33927" y="229800"/>
                  </a:lnTo>
                  <a:lnTo>
                    <a:pt x="21581" y="271649"/>
                  </a:lnTo>
                  <a:lnTo>
                    <a:pt x="5782" y="313159"/>
                  </a:lnTo>
                  <a:lnTo>
                    <a:pt x="695" y="331938"/>
                  </a:lnTo>
                  <a:lnTo>
                    <a:pt x="0" y="327559"/>
                  </a:lnTo>
                  <a:lnTo>
                    <a:pt x="611" y="291234"/>
                  </a:lnTo>
                  <a:lnTo>
                    <a:pt x="7080" y="251395"/>
                  </a:lnTo>
                  <a:lnTo>
                    <a:pt x="15699" y="215367"/>
                  </a:lnTo>
                  <a:lnTo>
                    <a:pt x="24956" y="168003"/>
                  </a:lnTo>
                  <a:lnTo>
                    <a:pt x="35460" y="127276"/>
                  </a:lnTo>
                  <a:lnTo>
                    <a:pt x="54614" y="84534"/>
                  </a:lnTo>
                  <a:lnTo>
                    <a:pt x="73958" y="40460"/>
                  </a:lnTo>
                  <a:lnTo>
                    <a:pt x="97441" y="5543"/>
                  </a:lnTo>
                  <a:lnTo>
                    <a:pt x="106851" y="1167"/>
                  </a:lnTo>
                  <a:lnTo>
                    <a:pt x="112323" y="0"/>
                  </a:lnTo>
                  <a:lnTo>
                    <a:pt x="118088" y="1338"/>
                  </a:lnTo>
                  <a:lnTo>
                    <a:pt x="130138" y="8471"/>
                  </a:lnTo>
                  <a:lnTo>
                    <a:pt x="136905" y="15874"/>
                  </a:lnTo>
                  <a:lnTo>
                    <a:pt x="138709" y="19330"/>
                  </a:lnTo>
                  <a:lnTo>
                    <a:pt x="137892" y="31636"/>
                  </a:lnTo>
                  <a:lnTo>
                    <a:pt x="125860" y="73518"/>
                  </a:lnTo>
                  <a:lnTo>
                    <a:pt x="115687" y="95047"/>
                  </a:lnTo>
                  <a:lnTo>
                    <a:pt x="87763" y="127704"/>
                  </a:lnTo>
                  <a:lnTo>
                    <a:pt x="75385" y="134835"/>
                  </a:lnTo>
                  <a:lnTo>
                    <a:pt x="55249" y="139414"/>
                  </a:lnTo>
                  <a:lnTo>
                    <a:pt x="53580" y="138731"/>
                  </a:lnTo>
                  <a:lnTo>
                    <a:pt x="56593" y="131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08"/>
            <p:cNvSpPr/>
            <p:nvPr>
              <p:custDataLst>
                <p:tags r:id="rId95"/>
              </p:custDataLst>
            </p:nvPr>
          </p:nvSpPr>
          <p:spPr>
            <a:xfrm>
              <a:off x="3686653" y="1739607"/>
              <a:ext cx="60272" cy="136819"/>
            </a:xfrm>
            <a:custGeom>
              <a:avLst/>
              <a:gdLst/>
              <a:ahLst/>
              <a:cxnLst/>
              <a:rect l="0" t="0" r="0" b="0"/>
              <a:pathLst>
                <a:path w="60272" h="136819">
                  <a:moveTo>
                    <a:pt x="9047" y="22518"/>
                  </a:moveTo>
                  <a:lnTo>
                    <a:pt x="9047" y="22518"/>
                  </a:lnTo>
                  <a:lnTo>
                    <a:pt x="26947" y="30057"/>
                  </a:lnTo>
                  <a:lnTo>
                    <a:pt x="35514" y="31651"/>
                  </a:lnTo>
                  <a:lnTo>
                    <a:pt x="47110" y="26870"/>
                  </a:lnTo>
                  <a:lnTo>
                    <a:pt x="55245" y="18808"/>
                  </a:lnTo>
                  <a:lnTo>
                    <a:pt x="58896" y="13695"/>
                  </a:lnTo>
                  <a:lnTo>
                    <a:pt x="60271" y="9227"/>
                  </a:lnTo>
                  <a:lnTo>
                    <a:pt x="60130" y="5191"/>
                  </a:lnTo>
                  <a:lnTo>
                    <a:pt x="58977" y="1442"/>
                  </a:lnTo>
                  <a:lnTo>
                    <a:pt x="56092" y="0"/>
                  </a:lnTo>
                  <a:lnTo>
                    <a:pt x="47242" y="1221"/>
                  </a:lnTo>
                  <a:lnTo>
                    <a:pt x="35416" y="7859"/>
                  </a:lnTo>
                  <a:lnTo>
                    <a:pt x="16451" y="26129"/>
                  </a:lnTo>
                  <a:lnTo>
                    <a:pt x="4965" y="54495"/>
                  </a:lnTo>
                  <a:lnTo>
                    <a:pt x="0" y="95284"/>
                  </a:lnTo>
                  <a:lnTo>
                    <a:pt x="5379" y="108128"/>
                  </a:lnTo>
                  <a:lnTo>
                    <a:pt x="28097" y="136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09"/>
            <p:cNvSpPr/>
            <p:nvPr>
              <p:custDataLst>
                <p:tags r:id="rId96"/>
              </p:custDataLst>
            </p:nvPr>
          </p:nvSpPr>
          <p:spPr>
            <a:xfrm>
              <a:off x="3811823" y="1695450"/>
              <a:ext cx="112478" cy="170263"/>
            </a:xfrm>
            <a:custGeom>
              <a:avLst/>
              <a:gdLst/>
              <a:ahLst/>
              <a:cxnLst/>
              <a:rect l="0" t="0" r="0" b="0"/>
              <a:pathLst>
                <a:path w="112478" h="170263">
                  <a:moveTo>
                    <a:pt x="7702" y="85725"/>
                  </a:moveTo>
                  <a:lnTo>
                    <a:pt x="7702" y="85725"/>
                  </a:lnTo>
                  <a:lnTo>
                    <a:pt x="7702" y="75612"/>
                  </a:lnTo>
                  <a:lnTo>
                    <a:pt x="10524" y="67825"/>
                  </a:lnTo>
                  <a:lnTo>
                    <a:pt x="15903" y="59259"/>
                  </a:lnTo>
                  <a:lnTo>
                    <a:pt x="16344" y="59614"/>
                  </a:lnTo>
                  <a:lnTo>
                    <a:pt x="19997" y="100075"/>
                  </a:lnTo>
                  <a:lnTo>
                    <a:pt x="25418" y="136890"/>
                  </a:lnTo>
                  <a:lnTo>
                    <a:pt x="21301" y="157917"/>
                  </a:lnTo>
                  <a:lnTo>
                    <a:pt x="18885" y="162428"/>
                  </a:lnTo>
                  <a:lnTo>
                    <a:pt x="16215" y="165436"/>
                  </a:lnTo>
                  <a:lnTo>
                    <a:pt x="10427" y="168777"/>
                  </a:lnTo>
                  <a:lnTo>
                    <a:pt x="4327" y="170262"/>
                  </a:lnTo>
                  <a:lnTo>
                    <a:pt x="2277" y="168541"/>
                  </a:lnTo>
                  <a:lnTo>
                    <a:pt x="0" y="160985"/>
                  </a:lnTo>
                  <a:lnTo>
                    <a:pt x="4631" y="147749"/>
                  </a:lnTo>
                  <a:lnTo>
                    <a:pt x="24231" y="105221"/>
                  </a:lnTo>
                  <a:lnTo>
                    <a:pt x="52656" y="65270"/>
                  </a:lnTo>
                  <a:lnTo>
                    <a:pt x="91507" y="21687"/>
                  </a:lnTo>
                  <a:lnTo>
                    <a:pt x="112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10"/>
            <p:cNvSpPr/>
            <p:nvPr>
              <p:custDataLst>
                <p:tags r:id="rId97"/>
              </p:custDataLst>
            </p:nvPr>
          </p:nvSpPr>
          <p:spPr>
            <a:xfrm>
              <a:off x="3953941" y="1590675"/>
              <a:ext cx="73811" cy="276846"/>
            </a:xfrm>
            <a:custGeom>
              <a:avLst/>
              <a:gdLst/>
              <a:ahLst/>
              <a:cxnLst/>
              <a:rect l="0" t="0" r="0" b="0"/>
              <a:pathLst>
                <a:path w="73811" h="276846">
                  <a:moveTo>
                    <a:pt x="65609" y="0"/>
                  </a:moveTo>
                  <a:lnTo>
                    <a:pt x="65609" y="0"/>
                  </a:lnTo>
                  <a:lnTo>
                    <a:pt x="73810" y="0"/>
                  </a:lnTo>
                  <a:lnTo>
                    <a:pt x="52709" y="43849"/>
                  </a:lnTo>
                  <a:lnTo>
                    <a:pt x="39111" y="85998"/>
                  </a:lnTo>
                  <a:lnTo>
                    <a:pt x="23068" y="127904"/>
                  </a:lnTo>
                  <a:lnTo>
                    <a:pt x="4329" y="174882"/>
                  </a:lnTo>
                  <a:lnTo>
                    <a:pt x="0" y="215284"/>
                  </a:lnTo>
                  <a:lnTo>
                    <a:pt x="203" y="260855"/>
                  </a:lnTo>
                  <a:lnTo>
                    <a:pt x="4084" y="273980"/>
                  </a:lnTo>
                  <a:lnTo>
                    <a:pt x="7659" y="276845"/>
                  </a:lnTo>
                  <a:lnTo>
                    <a:pt x="2750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11"/>
            <p:cNvSpPr/>
            <p:nvPr>
              <p:custDataLst>
                <p:tags r:id="rId98"/>
              </p:custDataLst>
            </p:nvPr>
          </p:nvSpPr>
          <p:spPr>
            <a:xfrm>
              <a:off x="3930102" y="1752600"/>
              <a:ext cx="199279" cy="331134"/>
            </a:xfrm>
            <a:custGeom>
              <a:avLst/>
              <a:gdLst/>
              <a:ahLst/>
              <a:cxnLst/>
              <a:rect l="0" t="0" r="0" b="0"/>
              <a:pathLst>
                <a:path w="199279" h="331134">
                  <a:moveTo>
                    <a:pt x="22773" y="0"/>
                  </a:moveTo>
                  <a:lnTo>
                    <a:pt x="22773" y="0"/>
                  </a:lnTo>
                  <a:lnTo>
                    <a:pt x="12660" y="0"/>
                  </a:lnTo>
                  <a:lnTo>
                    <a:pt x="4873" y="2822"/>
                  </a:lnTo>
                  <a:lnTo>
                    <a:pt x="1314" y="5056"/>
                  </a:lnTo>
                  <a:lnTo>
                    <a:pt x="0" y="6546"/>
                  </a:lnTo>
                  <a:lnTo>
                    <a:pt x="183" y="7539"/>
                  </a:lnTo>
                  <a:lnTo>
                    <a:pt x="18465" y="15810"/>
                  </a:lnTo>
                  <a:lnTo>
                    <a:pt x="30030" y="17610"/>
                  </a:lnTo>
                  <a:lnTo>
                    <a:pt x="75723" y="9265"/>
                  </a:lnTo>
                  <a:lnTo>
                    <a:pt x="100549" y="1429"/>
                  </a:lnTo>
                  <a:lnTo>
                    <a:pt x="103199" y="2011"/>
                  </a:lnTo>
                  <a:lnTo>
                    <a:pt x="104965" y="3457"/>
                  </a:lnTo>
                  <a:lnTo>
                    <a:pt x="106143" y="5480"/>
                  </a:lnTo>
                  <a:lnTo>
                    <a:pt x="105870" y="7887"/>
                  </a:lnTo>
                  <a:lnTo>
                    <a:pt x="100648" y="19353"/>
                  </a:lnTo>
                  <a:lnTo>
                    <a:pt x="93706" y="48057"/>
                  </a:lnTo>
                  <a:lnTo>
                    <a:pt x="95927" y="57695"/>
                  </a:lnTo>
                  <a:lnTo>
                    <a:pt x="99059" y="60688"/>
                  </a:lnTo>
                  <a:lnTo>
                    <a:pt x="108184" y="64014"/>
                  </a:lnTo>
                  <a:lnTo>
                    <a:pt x="119295" y="62670"/>
                  </a:lnTo>
                  <a:lnTo>
                    <a:pt x="143674" y="53184"/>
                  </a:lnTo>
                  <a:lnTo>
                    <a:pt x="176488" y="31711"/>
                  </a:lnTo>
                  <a:lnTo>
                    <a:pt x="192178" y="28850"/>
                  </a:lnTo>
                  <a:lnTo>
                    <a:pt x="193314" y="34342"/>
                  </a:lnTo>
                  <a:lnTo>
                    <a:pt x="194103" y="75235"/>
                  </a:lnTo>
                  <a:lnTo>
                    <a:pt x="194199" y="119754"/>
                  </a:lnTo>
                  <a:lnTo>
                    <a:pt x="194218" y="163708"/>
                  </a:lnTo>
                  <a:lnTo>
                    <a:pt x="199278" y="201141"/>
                  </a:lnTo>
                  <a:lnTo>
                    <a:pt x="196319" y="240501"/>
                  </a:lnTo>
                  <a:lnTo>
                    <a:pt x="191815" y="284024"/>
                  </a:lnTo>
                  <a:lnTo>
                    <a:pt x="183984" y="308169"/>
                  </a:lnTo>
                  <a:lnTo>
                    <a:pt x="176973" y="317939"/>
                  </a:lnTo>
                  <a:lnTo>
                    <a:pt x="166801" y="325809"/>
                  </a:lnTo>
                  <a:lnTo>
                    <a:pt x="144118" y="331133"/>
                  </a:lnTo>
                  <a:lnTo>
                    <a:pt x="129268" y="326734"/>
                  </a:lnTo>
                  <a:lnTo>
                    <a:pt x="117729" y="318782"/>
                  </a:lnTo>
                  <a:lnTo>
                    <a:pt x="112600" y="311720"/>
                  </a:lnTo>
                  <a:lnTo>
                    <a:pt x="10849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12"/>
            <p:cNvSpPr/>
            <p:nvPr>
              <p:custDataLst>
                <p:tags r:id="rId99"/>
              </p:custDataLst>
            </p:nvPr>
          </p:nvSpPr>
          <p:spPr>
            <a:xfrm>
              <a:off x="4257675" y="19050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866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81"/>
          <p:cNvGrpSpPr/>
          <p:nvPr/>
        </p:nvGrpSpPr>
        <p:grpSpPr>
          <a:xfrm>
            <a:off x="2887546" y="2294089"/>
            <a:ext cx="208080" cy="407622"/>
            <a:chOff x="2887546" y="2294089"/>
            <a:chExt cx="208080" cy="407622"/>
          </a:xfrm>
        </p:grpSpPr>
        <p:sp>
          <p:nvSpPr>
            <p:cNvPr id="50" name="SMARTInkShape-713"/>
            <p:cNvSpPr/>
            <p:nvPr>
              <p:custDataLst>
                <p:tags r:id="rId89"/>
              </p:custDataLst>
            </p:nvPr>
          </p:nvSpPr>
          <p:spPr>
            <a:xfrm>
              <a:off x="2887546" y="2447297"/>
              <a:ext cx="208080" cy="254414"/>
            </a:xfrm>
            <a:custGeom>
              <a:avLst/>
              <a:gdLst/>
              <a:ahLst/>
              <a:cxnLst/>
              <a:rect l="0" t="0" r="0" b="0"/>
              <a:pathLst>
                <a:path w="208080" h="254414">
                  <a:moveTo>
                    <a:pt x="112829" y="38728"/>
                  </a:moveTo>
                  <a:lnTo>
                    <a:pt x="112829" y="38728"/>
                  </a:lnTo>
                  <a:lnTo>
                    <a:pt x="112829" y="6847"/>
                  </a:lnTo>
                  <a:lnTo>
                    <a:pt x="110712" y="4774"/>
                  </a:lnTo>
                  <a:lnTo>
                    <a:pt x="102716" y="2471"/>
                  </a:lnTo>
                  <a:lnTo>
                    <a:pt x="92107" y="4269"/>
                  </a:lnTo>
                  <a:lnTo>
                    <a:pt x="86314" y="6230"/>
                  </a:lnTo>
                  <a:lnTo>
                    <a:pt x="77055" y="14054"/>
                  </a:lnTo>
                  <a:lnTo>
                    <a:pt x="37983" y="58957"/>
                  </a:lnTo>
                  <a:lnTo>
                    <a:pt x="26647" y="76293"/>
                  </a:lnTo>
                  <a:lnTo>
                    <a:pt x="13717" y="116321"/>
                  </a:lnTo>
                  <a:lnTo>
                    <a:pt x="5977" y="155197"/>
                  </a:lnTo>
                  <a:lnTo>
                    <a:pt x="0" y="186500"/>
                  </a:lnTo>
                  <a:lnTo>
                    <a:pt x="4021" y="211629"/>
                  </a:lnTo>
                  <a:lnTo>
                    <a:pt x="11916" y="229070"/>
                  </a:lnTo>
                  <a:lnTo>
                    <a:pt x="26014" y="245997"/>
                  </a:lnTo>
                  <a:lnTo>
                    <a:pt x="40378" y="252556"/>
                  </a:lnTo>
                  <a:lnTo>
                    <a:pt x="56287" y="254413"/>
                  </a:lnTo>
                  <a:lnTo>
                    <a:pt x="70413" y="251710"/>
                  </a:lnTo>
                  <a:lnTo>
                    <a:pt x="107870" y="223291"/>
                  </a:lnTo>
                  <a:lnTo>
                    <a:pt x="129606" y="197599"/>
                  </a:lnTo>
                  <a:lnTo>
                    <a:pt x="146678" y="154345"/>
                  </a:lnTo>
                  <a:lnTo>
                    <a:pt x="157419" y="110681"/>
                  </a:lnTo>
                  <a:lnTo>
                    <a:pt x="159855" y="70932"/>
                  </a:lnTo>
                  <a:lnTo>
                    <a:pt x="155220" y="44860"/>
                  </a:lnTo>
                  <a:lnTo>
                    <a:pt x="147144" y="23729"/>
                  </a:lnTo>
                  <a:lnTo>
                    <a:pt x="127935" y="4063"/>
                  </a:lnTo>
                  <a:lnTo>
                    <a:pt x="120783" y="801"/>
                  </a:lnTo>
                  <a:lnTo>
                    <a:pt x="107192" y="0"/>
                  </a:lnTo>
                  <a:lnTo>
                    <a:pt x="82584" y="5498"/>
                  </a:lnTo>
                  <a:lnTo>
                    <a:pt x="72928" y="10906"/>
                  </a:lnTo>
                  <a:lnTo>
                    <a:pt x="61673" y="28058"/>
                  </a:lnTo>
                  <a:lnTo>
                    <a:pt x="61165" y="45275"/>
                  </a:lnTo>
                  <a:lnTo>
                    <a:pt x="62512" y="55793"/>
                  </a:lnTo>
                  <a:lnTo>
                    <a:pt x="72474" y="75945"/>
                  </a:lnTo>
                  <a:lnTo>
                    <a:pt x="86427" y="92311"/>
                  </a:lnTo>
                  <a:lnTo>
                    <a:pt x="99683" y="99584"/>
                  </a:lnTo>
                  <a:lnTo>
                    <a:pt x="129160" y="103679"/>
                  </a:lnTo>
                  <a:lnTo>
                    <a:pt x="173501" y="97637"/>
                  </a:lnTo>
                  <a:lnTo>
                    <a:pt x="178677" y="97051"/>
                  </a:lnTo>
                  <a:lnTo>
                    <a:pt x="208079" y="76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14"/>
            <p:cNvSpPr/>
            <p:nvPr>
              <p:custDataLst>
                <p:tags r:id="rId90"/>
              </p:custDataLst>
            </p:nvPr>
          </p:nvSpPr>
          <p:spPr>
            <a:xfrm>
              <a:off x="2943341" y="2294089"/>
              <a:ext cx="114185" cy="106212"/>
            </a:xfrm>
            <a:custGeom>
              <a:avLst/>
              <a:gdLst/>
              <a:ahLst/>
              <a:cxnLst/>
              <a:rect l="0" t="0" r="0" b="0"/>
              <a:pathLst>
                <a:path w="114185" h="106212">
                  <a:moveTo>
                    <a:pt x="9409" y="20486"/>
                  </a:moveTo>
                  <a:lnTo>
                    <a:pt x="9409" y="20486"/>
                  </a:lnTo>
                  <a:lnTo>
                    <a:pt x="8351" y="44337"/>
                  </a:lnTo>
                  <a:lnTo>
                    <a:pt x="767" y="79896"/>
                  </a:lnTo>
                  <a:lnTo>
                    <a:pt x="0" y="94266"/>
                  </a:lnTo>
                  <a:lnTo>
                    <a:pt x="4975" y="85856"/>
                  </a:lnTo>
                  <a:lnTo>
                    <a:pt x="14076" y="38585"/>
                  </a:lnTo>
                  <a:lnTo>
                    <a:pt x="22551" y="20792"/>
                  </a:lnTo>
                  <a:lnTo>
                    <a:pt x="36821" y="3761"/>
                  </a:lnTo>
                  <a:lnTo>
                    <a:pt x="41443" y="869"/>
                  </a:lnTo>
                  <a:lnTo>
                    <a:pt x="45581" y="0"/>
                  </a:lnTo>
                  <a:lnTo>
                    <a:pt x="49399" y="479"/>
                  </a:lnTo>
                  <a:lnTo>
                    <a:pt x="53002" y="2914"/>
                  </a:lnTo>
                  <a:lnTo>
                    <a:pt x="79380" y="34932"/>
                  </a:lnTo>
                  <a:lnTo>
                    <a:pt x="97907" y="78284"/>
                  </a:lnTo>
                  <a:lnTo>
                    <a:pt x="114184" y="10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82"/>
          <p:cNvGrpSpPr/>
          <p:nvPr/>
        </p:nvGrpSpPr>
        <p:grpSpPr>
          <a:xfrm>
            <a:off x="3524250" y="2470399"/>
            <a:ext cx="137503" cy="187077"/>
            <a:chOff x="3524250" y="2470399"/>
            <a:chExt cx="137503" cy="187077"/>
          </a:xfrm>
        </p:grpSpPr>
        <p:sp>
          <p:nvSpPr>
            <p:cNvPr id="53" name="SMARTInkShape-715"/>
            <p:cNvSpPr/>
            <p:nvPr>
              <p:custDataLst>
                <p:tags r:id="rId86"/>
              </p:custDataLst>
            </p:nvPr>
          </p:nvSpPr>
          <p:spPr>
            <a:xfrm>
              <a:off x="3533775" y="25812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488" y="24910"/>
                  </a:lnTo>
                  <a:lnTo>
                    <a:pt x="3155" y="4830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16"/>
            <p:cNvSpPr/>
            <p:nvPr>
              <p:custDataLst>
                <p:tags r:id="rId87"/>
              </p:custDataLst>
            </p:nvPr>
          </p:nvSpPr>
          <p:spPr>
            <a:xfrm>
              <a:off x="3524250" y="2470399"/>
              <a:ext cx="19051" cy="44202"/>
            </a:xfrm>
            <a:custGeom>
              <a:avLst/>
              <a:gdLst/>
              <a:ahLst/>
              <a:cxnLst/>
              <a:rect l="0" t="0" r="0" b="0"/>
              <a:pathLst>
                <a:path w="19051" h="44202">
                  <a:moveTo>
                    <a:pt x="19050" y="44201"/>
                  </a:moveTo>
                  <a:lnTo>
                    <a:pt x="19050" y="44201"/>
                  </a:lnTo>
                  <a:lnTo>
                    <a:pt x="13993" y="39145"/>
                  </a:lnTo>
                  <a:lnTo>
                    <a:pt x="11511" y="31018"/>
                  </a:lnTo>
                  <a:lnTo>
                    <a:pt x="7291" y="14542"/>
                  </a:lnTo>
                  <a:lnTo>
                    <a:pt x="1440" y="125"/>
                  </a:lnTo>
                  <a:lnTo>
                    <a:pt x="960" y="0"/>
                  </a:lnTo>
                  <a:lnTo>
                    <a:pt x="0" y="6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17"/>
            <p:cNvSpPr/>
            <p:nvPr>
              <p:custDataLst>
                <p:tags r:id="rId88"/>
              </p:custDataLst>
            </p:nvPr>
          </p:nvSpPr>
          <p:spPr>
            <a:xfrm>
              <a:off x="3591987" y="2497266"/>
              <a:ext cx="69766" cy="160210"/>
            </a:xfrm>
            <a:custGeom>
              <a:avLst/>
              <a:gdLst/>
              <a:ahLst/>
              <a:cxnLst/>
              <a:rect l="0" t="0" r="0" b="0"/>
              <a:pathLst>
                <a:path w="69766" h="160210">
                  <a:moveTo>
                    <a:pt x="56088" y="17334"/>
                  </a:moveTo>
                  <a:lnTo>
                    <a:pt x="56088" y="17334"/>
                  </a:lnTo>
                  <a:lnTo>
                    <a:pt x="42831" y="4076"/>
                  </a:lnTo>
                  <a:lnTo>
                    <a:pt x="33968" y="858"/>
                  </a:lnTo>
                  <a:lnTo>
                    <a:pt x="28642" y="0"/>
                  </a:lnTo>
                  <a:lnTo>
                    <a:pt x="17078" y="1869"/>
                  </a:lnTo>
                  <a:lnTo>
                    <a:pt x="7000" y="6228"/>
                  </a:lnTo>
                  <a:lnTo>
                    <a:pt x="4313" y="8871"/>
                  </a:lnTo>
                  <a:lnTo>
                    <a:pt x="2521" y="11692"/>
                  </a:lnTo>
                  <a:lnTo>
                    <a:pt x="0" y="25775"/>
                  </a:lnTo>
                  <a:lnTo>
                    <a:pt x="5054" y="37313"/>
                  </a:lnTo>
                  <a:lnTo>
                    <a:pt x="35545" y="80888"/>
                  </a:lnTo>
                  <a:lnTo>
                    <a:pt x="44488" y="87914"/>
                  </a:lnTo>
                  <a:lnTo>
                    <a:pt x="48355" y="89787"/>
                  </a:lnTo>
                  <a:lnTo>
                    <a:pt x="55473" y="97513"/>
                  </a:lnTo>
                  <a:lnTo>
                    <a:pt x="68667" y="119720"/>
                  </a:lnTo>
                  <a:lnTo>
                    <a:pt x="69765" y="125808"/>
                  </a:lnTo>
                  <a:lnTo>
                    <a:pt x="68164" y="138217"/>
                  </a:lnTo>
                  <a:lnTo>
                    <a:pt x="61102" y="147965"/>
                  </a:lnTo>
                  <a:lnTo>
                    <a:pt x="56256" y="152047"/>
                  </a:lnTo>
                  <a:lnTo>
                    <a:pt x="27513" y="16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87"/>
          <p:cNvGrpSpPr/>
          <p:nvPr/>
        </p:nvGrpSpPr>
        <p:grpSpPr>
          <a:xfrm>
            <a:off x="1918190" y="3030096"/>
            <a:ext cx="644036" cy="437005"/>
            <a:chOff x="1918190" y="3030096"/>
            <a:chExt cx="644036" cy="437005"/>
          </a:xfrm>
        </p:grpSpPr>
        <p:sp>
          <p:nvSpPr>
            <p:cNvPr id="57" name="SMARTInkShape-718"/>
            <p:cNvSpPr/>
            <p:nvPr>
              <p:custDataLst>
                <p:tags r:id="rId82"/>
              </p:custDataLst>
            </p:nvPr>
          </p:nvSpPr>
          <p:spPr>
            <a:xfrm>
              <a:off x="2028825" y="3125916"/>
              <a:ext cx="28576" cy="274510"/>
            </a:xfrm>
            <a:custGeom>
              <a:avLst/>
              <a:gdLst/>
              <a:ahLst/>
              <a:cxnLst/>
              <a:rect l="0" t="0" r="0" b="0"/>
              <a:pathLst>
                <a:path w="28576" h="274510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0" y="3849"/>
                  </a:lnTo>
                  <a:lnTo>
                    <a:pt x="7539" y="41193"/>
                  </a:lnTo>
                  <a:lnTo>
                    <a:pt x="8936" y="78731"/>
                  </a:lnTo>
                  <a:lnTo>
                    <a:pt x="9351" y="117723"/>
                  </a:lnTo>
                  <a:lnTo>
                    <a:pt x="12296" y="155029"/>
                  </a:lnTo>
                  <a:lnTo>
                    <a:pt x="17049" y="196774"/>
                  </a:lnTo>
                  <a:lnTo>
                    <a:pt x="18655" y="238693"/>
                  </a:lnTo>
                  <a:lnTo>
                    <a:pt x="28575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19"/>
            <p:cNvSpPr/>
            <p:nvPr>
              <p:custDataLst>
                <p:tags r:id="rId83"/>
              </p:custDataLst>
            </p:nvPr>
          </p:nvSpPr>
          <p:spPr>
            <a:xfrm>
              <a:off x="1918190" y="3030096"/>
              <a:ext cx="348761" cy="313180"/>
            </a:xfrm>
            <a:custGeom>
              <a:avLst/>
              <a:gdLst/>
              <a:ahLst/>
              <a:cxnLst/>
              <a:rect l="0" t="0" r="0" b="0"/>
              <a:pathLst>
                <a:path w="348761" h="313180">
                  <a:moveTo>
                    <a:pt x="53485" y="256029"/>
                  </a:moveTo>
                  <a:lnTo>
                    <a:pt x="53485" y="256029"/>
                  </a:lnTo>
                  <a:lnTo>
                    <a:pt x="14889" y="233909"/>
                  </a:lnTo>
                  <a:lnTo>
                    <a:pt x="8705" y="228583"/>
                  </a:lnTo>
                  <a:lnTo>
                    <a:pt x="1833" y="217020"/>
                  </a:lnTo>
                  <a:lnTo>
                    <a:pt x="0" y="210973"/>
                  </a:lnTo>
                  <a:lnTo>
                    <a:pt x="2477" y="187293"/>
                  </a:lnTo>
                  <a:lnTo>
                    <a:pt x="9914" y="170281"/>
                  </a:lnTo>
                  <a:lnTo>
                    <a:pt x="50465" y="133769"/>
                  </a:lnTo>
                  <a:lnTo>
                    <a:pt x="97758" y="92902"/>
                  </a:lnTo>
                  <a:lnTo>
                    <a:pt x="135306" y="62130"/>
                  </a:lnTo>
                  <a:lnTo>
                    <a:pt x="181595" y="31814"/>
                  </a:lnTo>
                  <a:lnTo>
                    <a:pt x="225211" y="2723"/>
                  </a:lnTo>
                  <a:lnTo>
                    <a:pt x="236776" y="0"/>
                  </a:lnTo>
                  <a:lnTo>
                    <a:pt x="240237" y="2793"/>
                  </a:lnTo>
                  <a:lnTo>
                    <a:pt x="246906" y="14363"/>
                  </a:lnTo>
                  <a:lnTo>
                    <a:pt x="253264" y="49777"/>
                  </a:lnTo>
                  <a:lnTo>
                    <a:pt x="260791" y="97068"/>
                  </a:lnTo>
                  <a:lnTo>
                    <a:pt x="262592" y="142903"/>
                  </a:lnTo>
                  <a:lnTo>
                    <a:pt x="262904" y="187467"/>
                  </a:lnTo>
                  <a:lnTo>
                    <a:pt x="263009" y="229237"/>
                  </a:lnTo>
                  <a:lnTo>
                    <a:pt x="260207" y="270414"/>
                  </a:lnTo>
                  <a:lnTo>
                    <a:pt x="256487" y="282530"/>
                  </a:lnTo>
                  <a:lnTo>
                    <a:pt x="255494" y="284280"/>
                  </a:lnTo>
                  <a:lnTo>
                    <a:pt x="254833" y="284388"/>
                  </a:lnTo>
                  <a:lnTo>
                    <a:pt x="254392" y="283402"/>
                  </a:lnTo>
                  <a:lnTo>
                    <a:pt x="253902" y="279483"/>
                  </a:lnTo>
                  <a:lnTo>
                    <a:pt x="275003" y="232549"/>
                  </a:lnTo>
                  <a:lnTo>
                    <a:pt x="284582" y="221604"/>
                  </a:lnTo>
                  <a:lnTo>
                    <a:pt x="290099" y="217204"/>
                  </a:lnTo>
                  <a:lnTo>
                    <a:pt x="294836" y="215329"/>
                  </a:lnTo>
                  <a:lnTo>
                    <a:pt x="299053" y="215138"/>
                  </a:lnTo>
                  <a:lnTo>
                    <a:pt x="302922" y="216068"/>
                  </a:lnTo>
                  <a:lnTo>
                    <a:pt x="310043" y="222746"/>
                  </a:lnTo>
                  <a:lnTo>
                    <a:pt x="320002" y="241229"/>
                  </a:lnTo>
                  <a:lnTo>
                    <a:pt x="326834" y="263991"/>
                  </a:lnTo>
                  <a:lnTo>
                    <a:pt x="330548" y="278618"/>
                  </a:lnTo>
                  <a:lnTo>
                    <a:pt x="348760" y="31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20"/>
            <p:cNvSpPr/>
            <p:nvPr>
              <p:custDataLst>
                <p:tags r:id="rId84"/>
              </p:custDataLst>
            </p:nvPr>
          </p:nvSpPr>
          <p:spPr>
            <a:xfrm>
              <a:off x="2297673" y="3192882"/>
              <a:ext cx="177375" cy="127875"/>
            </a:xfrm>
            <a:custGeom>
              <a:avLst/>
              <a:gdLst/>
              <a:ahLst/>
              <a:cxnLst/>
              <a:rect l="0" t="0" r="0" b="0"/>
              <a:pathLst>
                <a:path w="177375" h="127875">
                  <a:moveTo>
                    <a:pt x="16902" y="74193"/>
                  </a:moveTo>
                  <a:lnTo>
                    <a:pt x="16902" y="74193"/>
                  </a:lnTo>
                  <a:lnTo>
                    <a:pt x="16902" y="69136"/>
                  </a:lnTo>
                  <a:lnTo>
                    <a:pt x="21958" y="55879"/>
                  </a:lnTo>
                  <a:lnTo>
                    <a:pt x="50801" y="11643"/>
                  </a:lnTo>
                  <a:lnTo>
                    <a:pt x="53135" y="4765"/>
                  </a:lnTo>
                  <a:lnTo>
                    <a:pt x="52699" y="2508"/>
                  </a:lnTo>
                  <a:lnTo>
                    <a:pt x="51350" y="1003"/>
                  </a:lnTo>
                  <a:lnTo>
                    <a:pt x="49392" y="0"/>
                  </a:lnTo>
                  <a:lnTo>
                    <a:pt x="41573" y="1707"/>
                  </a:lnTo>
                  <a:lnTo>
                    <a:pt x="36524" y="3644"/>
                  </a:lnTo>
                  <a:lnTo>
                    <a:pt x="19306" y="21540"/>
                  </a:lnTo>
                  <a:lnTo>
                    <a:pt x="10911" y="36837"/>
                  </a:lnTo>
                  <a:lnTo>
                    <a:pt x="1529" y="67755"/>
                  </a:lnTo>
                  <a:lnTo>
                    <a:pt x="0" y="98273"/>
                  </a:lnTo>
                  <a:lnTo>
                    <a:pt x="3393" y="110649"/>
                  </a:lnTo>
                  <a:lnTo>
                    <a:pt x="11251" y="119676"/>
                  </a:lnTo>
                  <a:lnTo>
                    <a:pt x="16310" y="123565"/>
                  </a:lnTo>
                  <a:lnTo>
                    <a:pt x="21799" y="125099"/>
                  </a:lnTo>
                  <a:lnTo>
                    <a:pt x="33542" y="123982"/>
                  </a:lnTo>
                  <a:lnTo>
                    <a:pt x="52054" y="117403"/>
                  </a:lnTo>
                  <a:lnTo>
                    <a:pt x="70944" y="98638"/>
                  </a:lnTo>
                  <a:lnTo>
                    <a:pt x="79834" y="83082"/>
                  </a:lnTo>
                  <a:lnTo>
                    <a:pt x="98546" y="35694"/>
                  </a:lnTo>
                  <a:lnTo>
                    <a:pt x="100813" y="30624"/>
                  </a:lnTo>
                  <a:lnTo>
                    <a:pt x="101418" y="30331"/>
                  </a:lnTo>
                  <a:lnTo>
                    <a:pt x="101821" y="31193"/>
                  </a:lnTo>
                  <a:lnTo>
                    <a:pt x="102090" y="32826"/>
                  </a:lnTo>
                  <a:lnTo>
                    <a:pt x="95017" y="69569"/>
                  </a:lnTo>
                  <a:lnTo>
                    <a:pt x="93270" y="113037"/>
                  </a:lnTo>
                  <a:lnTo>
                    <a:pt x="93124" y="127874"/>
                  </a:lnTo>
                  <a:lnTo>
                    <a:pt x="93112" y="125215"/>
                  </a:lnTo>
                  <a:lnTo>
                    <a:pt x="103862" y="85311"/>
                  </a:lnTo>
                  <a:lnTo>
                    <a:pt x="120353" y="46246"/>
                  </a:lnTo>
                  <a:lnTo>
                    <a:pt x="134116" y="17755"/>
                  </a:lnTo>
                  <a:lnTo>
                    <a:pt x="148881" y="5495"/>
                  </a:lnTo>
                  <a:lnTo>
                    <a:pt x="161605" y="216"/>
                  </a:lnTo>
                  <a:lnTo>
                    <a:pt x="165229" y="2650"/>
                  </a:lnTo>
                  <a:lnTo>
                    <a:pt x="172078" y="13821"/>
                  </a:lnTo>
                  <a:lnTo>
                    <a:pt x="176827" y="27848"/>
                  </a:lnTo>
                  <a:lnTo>
                    <a:pt x="177374" y="57277"/>
                  </a:lnTo>
                  <a:lnTo>
                    <a:pt x="169302" y="11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21"/>
            <p:cNvSpPr/>
            <p:nvPr>
              <p:custDataLst>
                <p:tags r:id="rId85"/>
              </p:custDataLst>
            </p:nvPr>
          </p:nvSpPr>
          <p:spPr>
            <a:xfrm>
              <a:off x="2476500" y="3343275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85725" y="0"/>
                  </a:moveTo>
                  <a:lnTo>
                    <a:pt x="85725" y="0"/>
                  </a:lnTo>
                  <a:lnTo>
                    <a:pt x="80669" y="15169"/>
                  </a:lnTo>
                  <a:lnTo>
                    <a:pt x="48527" y="57893"/>
                  </a:lnTo>
                  <a:lnTo>
                    <a:pt x="17347" y="10045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88"/>
          <p:cNvGrpSpPr/>
          <p:nvPr/>
        </p:nvGrpSpPr>
        <p:grpSpPr>
          <a:xfrm>
            <a:off x="4248150" y="2396994"/>
            <a:ext cx="752476" cy="273037"/>
            <a:chOff x="4248150" y="2396994"/>
            <a:chExt cx="752476" cy="273037"/>
          </a:xfrm>
        </p:grpSpPr>
        <p:sp>
          <p:nvSpPr>
            <p:cNvPr id="62" name="SMARTInkShape-722"/>
            <p:cNvSpPr/>
            <p:nvPr>
              <p:custDataLst>
                <p:tags r:id="rId78"/>
              </p:custDataLst>
            </p:nvPr>
          </p:nvSpPr>
          <p:spPr>
            <a:xfrm>
              <a:off x="4860398" y="2533650"/>
              <a:ext cx="140228" cy="28576"/>
            </a:xfrm>
            <a:custGeom>
              <a:avLst/>
              <a:gdLst/>
              <a:ahLst/>
              <a:cxnLst/>
              <a:rect l="0" t="0" r="0" b="0"/>
              <a:pathLst>
                <a:path w="140228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75" y="27517"/>
                  </a:lnTo>
                  <a:lnTo>
                    <a:pt x="3193" y="23519"/>
                  </a:lnTo>
                  <a:lnTo>
                    <a:pt x="20955" y="15318"/>
                  </a:lnTo>
                  <a:lnTo>
                    <a:pt x="61947" y="9611"/>
                  </a:lnTo>
                  <a:lnTo>
                    <a:pt x="106322" y="1475"/>
                  </a:lnTo>
                  <a:lnTo>
                    <a:pt x="140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23"/>
            <p:cNvSpPr/>
            <p:nvPr>
              <p:custDataLst>
                <p:tags r:id="rId79"/>
              </p:custDataLst>
            </p:nvPr>
          </p:nvSpPr>
          <p:spPr>
            <a:xfrm>
              <a:off x="4812185" y="2396994"/>
              <a:ext cx="150341" cy="247183"/>
            </a:xfrm>
            <a:custGeom>
              <a:avLst/>
              <a:gdLst/>
              <a:ahLst/>
              <a:cxnLst/>
              <a:rect l="0" t="0" r="0" b="0"/>
              <a:pathLst>
                <a:path w="150341" h="247183">
                  <a:moveTo>
                    <a:pt x="150340" y="50931"/>
                  </a:moveTo>
                  <a:lnTo>
                    <a:pt x="150340" y="50931"/>
                  </a:lnTo>
                  <a:lnTo>
                    <a:pt x="150340" y="29472"/>
                  </a:lnTo>
                  <a:lnTo>
                    <a:pt x="145284" y="14352"/>
                  </a:lnTo>
                  <a:lnTo>
                    <a:pt x="137083" y="1522"/>
                  </a:lnTo>
                  <a:lnTo>
                    <a:pt x="134093" y="0"/>
                  </a:lnTo>
                  <a:lnTo>
                    <a:pt x="131042" y="44"/>
                  </a:lnTo>
                  <a:lnTo>
                    <a:pt x="113484" y="7718"/>
                  </a:lnTo>
                  <a:lnTo>
                    <a:pt x="104679" y="16203"/>
                  </a:lnTo>
                  <a:lnTo>
                    <a:pt x="72404" y="60623"/>
                  </a:lnTo>
                  <a:lnTo>
                    <a:pt x="44918" y="99832"/>
                  </a:lnTo>
                  <a:lnTo>
                    <a:pt x="21334" y="139803"/>
                  </a:lnTo>
                  <a:lnTo>
                    <a:pt x="10518" y="172555"/>
                  </a:lnTo>
                  <a:lnTo>
                    <a:pt x="5547" y="193154"/>
                  </a:lnTo>
                  <a:lnTo>
                    <a:pt x="194" y="212663"/>
                  </a:lnTo>
                  <a:lnTo>
                    <a:pt x="0" y="225470"/>
                  </a:lnTo>
                  <a:lnTo>
                    <a:pt x="3442" y="238218"/>
                  </a:lnTo>
                  <a:lnTo>
                    <a:pt x="6899" y="242464"/>
                  </a:lnTo>
                  <a:lnTo>
                    <a:pt x="16386" y="247182"/>
                  </a:lnTo>
                  <a:lnTo>
                    <a:pt x="43740" y="244781"/>
                  </a:lnTo>
                  <a:lnTo>
                    <a:pt x="82246" y="233430"/>
                  </a:lnTo>
                  <a:lnTo>
                    <a:pt x="121765" y="203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24"/>
            <p:cNvSpPr/>
            <p:nvPr>
              <p:custDataLst>
                <p:tags r:id="rId80"/>
              </p:custDataLst>
            </p:nvPr>
          </p:nvSpPr>
          <p:spPr>
            <a:xfrm>
              <a:off x="4573755" y="2428875"/>
              <a:ext cx="131596" cy="241156"/>
            </a:xfrm>
            <a:custGeom>
              <a:avLst/>
              <a:gdLst/>
              <a:ahLst/>
              <a:cxnLst/>
              <a:rect l="0" t="0" r="0" b="0"/>
              <a:pathLst>
                <a:path w="131596" h="241156">
                  <a:moveTo>
                    <a:pt x="36345" y="0"/>
                  </a:moveTo>
                  <a:lnTo>
                    <a:pt x="36345" y="0"/>
                  </a:lnTo>
                  <a:lnTo>
                    <a:pt x="41402" y="5056"/>
                  </a:lnTo>
                  <a:lnTo>
                    <a:pt x="41833" y="7604"/>
                  </a:lnTo>
                  <a:lnTo>
                    <a:pt x="41061" y="10361"/>
                  </a:lnTo>
                  <a:lnTo>
                    <a:pt x="39489" y="13258"/>
                  </a:lnTo>
                  <a:lnTo>
                    <a:pt x="40565" y="24942"/>
                  </a:lnTo>
                  <a:lnTo>
                    <a:pt x="42454" y="40719"/>
                  </a:lnTo>
                  <a:lnTo>
                    <a:pt x="35043" y="73895"/>
                  </a:lnTo>
                  <a:lnTo>
                    <a:pt x="24720" y="112203"/>
                  </a:lnTo>
                  <a:lnTo>
                    <a:pt x="17214" y="155103"/>
                  </a:lnTo>
                  <a:lnTo>
                    <a:pt x="9980" y="179659"/>
                  </a:lnTo>
                  <a:lnTo>
                    <a:pt x="2192" y="195637"/>
                  </a:lnTo>
                  <a:lnTo>
                    <a:pt x="0" y="207247"/>
                  </a:lnTo>
                  <a:lnTo>
                    <a:pt x="1847" y="219463"/>
                  </a:lnTo>
                  <a:lnTo>
                    <a:pt x="8837" y="235418"/>
                  </a:lnTo>
                  <a:lnTo>
                    <a:pt x="11657" y="239495"/>
                  </a:lnTo>
                  <a:lnTo>
                    <a:pt x="16711" y="241155"/>
                  </a:lnTo>
                  <a:lnTo>
                    <a:pt x="30793" y="240177"/>
                  </a:lnTo>
                  <a:lnTo>
                    <a:pt x="56572" y="228620"/>
                  </a:lnTo>
                  <a:lnTo>
                    <a:pt x="95636" y="202432"/>
                  </a:lnTo>
                  <a:lnTo>
                    <a:pt x="13159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25"/>
            <p:cNvSpPr/>
            <p:nvPr>
              <p:custDataLst>
                <p:tags r:id="rId81"/>
              </p:custDataLst>
            </p:nvPr>
          </p:nvSpPr>
          <p:spPr>
            <a:xfrm>
              <a:off x="4248150" y="2405914"/>
              <a:ext cx="238126" cy="227855"/>
            </a:xfrm>
            <a:custGeom>
              <a:avLst/>
              <a:gdLst/>
              <a:ahLst/>
              <a:cxnLst/>
              <a:rect l="0" t="0" r="0" b="0"/>
              <a:pathLst>
                <a:path w="238126" h="227855">
                  <a:moveTo>
                    <a:pt x="0" y="89636"/>
                  </a:moveTo>
                  <a:lnTo>
                    <a:pt x="0" y="89636"/>
                  </a:lnTo>
                  <a:lnTo>
                    <a:pt x="5057" y="84580"/>
                  </a:lnTo>
                  <a:lnTo>
                    <a:pt x="6546" y="84148"/>
                  </a:lnTo>
                  <a:lnTo>
                    <a:pt x="7539" y="84919"/>
                  </a:lnTo>
                  <a:lnTo>
                    <a:pt x="8201" y="86491"/>
                  </a:lnTo>
                  <a:lnTo>
                    <a:pt x="9701" y="87539"/>
                  </a:lnTo>
                  <a:lnTo>
                    <a:pt x="14189" y="88704"/>
                  </a:lnTo>
                  <a:lnTo>
                    <a:pt x="15809" y="92190"/>
                  </a:lnTo>
                  <a:lnTo>
                    <a:pt x="18624" y="124270"/>
                  </a:lnTo>
                  <a:lnTo>
                    <a:pt x="10811" y="165780"/>
                  </a:lnTo>
                  <a:lnTo>
                    <a:pt x="9694" y="205183"/>
                  </a:lnTo>
                  <a:lnTo>
                    <a:pt x="9547" y="227854"/>
                  </a:lnTo>
                  <a:lnTo>
                    <a:pt x="9525" y="183465"/>
                  </a:lnTo>
                  <a:lnTo>
                    <a:pt x="9525" y="139959"/>
                  </a:lnTo>
                  <a:lnTo>
                    <a:pt x="12347" y="96872"/>
                  </a:lnTo>
                  <a:lnTo>
                    <a:pt x="19886" y="60383"/>
                  </a:lnTo>
                  <a:lnTo>
                    <a:pt x="28489" y="20285"/>
                  </a:lnTo>
                  <a:lnTo>
                    <a:pt x="35840" y="8175"/>
                  </a:lnTo>
                  <a:lnTo>
                    <a:pt x="41682" y="1220"/>
                  </a:lnTo>
                  <a:lnTo>
                    <a:pt x="44721" y="0"/>
                  </a:lnTo>
                  <a:lnTo>
                    <a:pt x="47806" y="245"/>
                  </a:lnTo>
                  <a:lnTo>
                    <a:pt x="50921" y="1467"/>
                  </a:lnTo>
                  <a:lnTo>
                    <a:pt x="57203" y="11291"/>
                  </a:lnTo>
                  <a:lnTo>
                    <a:pt x="79027" y="58887"/>
                  </a:lnTo>
                  <a:lnTo>
                    <a:pt x="90157" y="71736"/>
                  </a:lnTo>
                  <a:lnTo>
                    <a:pt x="102158" y="80975"/>
                  </a:lnTo>
                  <a:lnTo>
                    <a:pt x="109381" y="82804"/>
                  </a:lnTo>
                  <a:lnTo>
                    <a:pt x="125872" y="82013"/>
                  </a:lnTo>
                  <a:lnTo>
                    <a:pt x="162329" y="65278"/>
                  </a:lnTo>
                  <a:lnTo>
                    <a:pt x="204960" y="35670"/>
                  </a:lnTo>
                  <a:lnTo>
                    <a:pt x="232792" y="10179"/>
                  </a:lnTo>
                  <a:lnTo>
                    <a:pt x="234570" y="10207"/>
                  </a:lnTo>
                  <a:lnTo>
                    <a:pt x="235755" y="11283"/>
                  </a:lnTo>
                  <a:lnTo>
                    <a:pt x="237422" y="22911"/>
                  </a:lnTo>
                  <a:lnTo>
                    <a:pt x="236928" y="53408"/>
                  </a:lnTo>
                  <a:lnTo>
                    <a:pt x="229906" y="94351"/>
                  </a:lnTo>
                  <a:lnTo>
                    <a:pt x="228859" y="136271"/>
                  </a:lnTo>
                  <a:lnTo>
                    <a:pt x="228651" y="182495"/>
                  </a:lnTo>
                  <a:lnTo>
                    <a:pt x="228610" y="212401"/>
                  </a:lnTo>
                  <a:lnTo>
                    <a:pt x="229665" y="215929"/>
                  </a:lnTo>
                  <a:lnTo>
                    <a:pt x="238125" y="22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726"/>
          <p:cNvSpPr/>
          <p:nvPr>
            <p:custDataLst>
              <p:tags r:id="rId1"/>
            </p:custDataLst>
          </p:nvPr>
        </p:nvSpPr>
        <p:spPr>
          <a:xfrm>
            <a:off x="5568060" y="2372294"/>
            <a:ext cx="308866" cy="436138"/>
          </a:xfrm>
          <a:custGeom>
            <a:avLst/>
            <a:gdLst/>
            <a:ahLst/>
            <a:cxnLst/>
            <a:rect l="0" t="0" r="0" b="0"/>
            <a:pathLst>
              <a:path w="308866" h="436138">
                <a:moveTo>
                  <a:pt x="108840" y="170881"/>
                </a:moveTo>
                <a:lnTo>
                  <a:pt x="108840" y="170881"/>
                </a:lnTo>
                <a:lnTo>
                  <a:pt x="113896" y="170881"/>
                </a:lnTo>
                <a:lnTo>
                  <a:pt x="114328" y="168764"/>
                </a:lnTo>
                <a:lnTo>
                  <a:pt x="109772" y="149422"/>
                </a:lnTo>
                <a:lnTo>
                  <a:pt x="107344" y="145992"/>
                </a:lnTo>
                <a:lnTo>
                  <a:pt x="99003" y="139358"/>
                </a:lnTo>
                <a:lnTo>
                  <a:pt x="85418" y="138526"/>
                </a:lnTo>
                <a:lnTo>
                  <a:pt x="70914" y="141685"/>
                </a:lnTo>
                <a:lnTo>
                  <a:pt x="60939" y="146616"/>
                </a:lnTo>
                <a:lnTo>
                  <a:pt x="31044" y="172832"/>
                </a:lnTo>
                <a:lnTo>
                  <a:pt x="11589" y="199606"/>
                </a:lnTo>
                <a:lnTo>
                  <a:pt x="0" y="230978"/>
                </a:lnTo>
                <a:lnTo>
                  <a:pt x="297" y="238462"/>
                </a:lnTo>
                <a:lnTo>
                  <a:pt x="6271" y="252422"/>
                </a:lnTo>
                <a:lnTo>
                  <a:pt x="10827" y="256992"/>
                </a:lnTo>
                <a:lnTo>
                  <a:pt x="21534" y="262069"/>
                </a:lnTo>
                <a:lnTo>
                  <a:pt x="36171" y="261504"/>
                </a:lnTo>
                <a:lnTo>
                  <a:pt x="51142" y="257725"/>
                </a:lnTo>
                <a:lnTo>
                  <a:pt x="61325" y="252517"/>
                </a:lnTo>
                <a:lnTo>
                  <a:pt x="91372" y="217899"/>
                </a:lnTo>
                <a:lnTo>
                  <a:pt x="95785" y="204478"/>
                </a:lnTo>
                <a:lnTo>
                  <a:pt x="96687" y="186871"/>
                </a:lnTo>
                <a:lnTo>
                  <a:pt x="88644" y="146719"/>
                </a:lnTo>
                <a:lnTo>
                  <a:pt x="81920" y="117778"/>
                </a:lnTo>
                <a:lnTo>
                  <a:pt x="80755" y="98114"/>
                </a:lnTo>
                <a:lnTo>
                  <a:pt x="82708" y="92737"/>
                </a:lnTo>
                <a:lnTo>
                  <a:pt x="90524" y="83939"/>
                </a:lnTo>
                <a:lnTo>
                  <a:pt x="135507" y="50170"/>
                </a:lnTo>
                <a:lnTo>
                  <a:pt x="179523" y="26286"/>
                </a:lnTo>
                <a:lnTo>
                  <a:pt x="223668" y="9148"/>
                </a:lnTo>
                <a:lnTo>
                  <a:pt x="255626" y="711"/>
                </a:lnTo>
                <a:lnTo>
                  <a:pt x="263331" y="0"/>
                </a:lnTo>
                <a:lnTo>
                  <a:pt x="264750" y="868"/>
                </a:lnTo>
                <a:lnTo>
                  <a:pt x="264639" y="2506"/>
                </a:lnTo>
                <a:lnTo>
                  <a:pt x="243125" y="45207"/>
                </a:lnTo>
                <a:lnTo>
                  <a:pt x="219522" y="87966"/>
                </a:lnTo>
                <a:lnTo>
                  <a:pt x="200784" y="133261"/>
                </a:lnTo>
                <a:lnTo>
                  <a:pt x="175489" y="178619"/>
                </a:lnTo>
                <a:lnTo>
                  <a:pt x="159280" y="211274"/>
                </a:lnTo>
                <a:lnTo>
                  <a:pt x="139265" y="255177"/>
                </a:lnTo>
                <a:lnTo>
                  <a:pt x="122532" y="295482"/>
                </a:lnTo>
                <a:lnTo>
                  <a:pt x="112309" y="331860"/>
                </a:lnTo>
                <a:lnTo>
                  <a:pt x="103636" y="373566"/>
                </a:lnTo>
                <a:lnTo>
                  <a:pt x="101235" y="396430"/>
                </a:lnTo>
                <a:lnTo>
                  <a:pt x="105813" y="417175"/>
                </a:lnTo>
                <a:lnTo>
                  <a:pt x="109998" y="427152"/>
                </a:lnTo>
                <a:lnTo>
                  <a:pt x="114904" y="432745"/>
                </a:lnTo>
                <a:lnTo>
                  <a:pt x="120290" y="435415"/>
                </a:lnTo>
                <a:lnTo>
                  <a:pt x="125999" y="436137"/>
                </a:lnTo>
                <a:lnTo>
                  <a:pt x="137986" y="431295"/>
                </a:lnTo>
                <a:lnTo>
                  <a:pt x="157871" y="415996"/>
                </a:lnTo>
                <a:lnTo>
                  <a:pt x="186736" y="374904"/>
                </a:lnTo>
                <a:lnTo>
                  <a:pt x="199565" y="341239"/>
                </a:lnTo>
                <a:lnTo>
                  <a:pt x="210239" y="293748"/>
                </a:lnTo>
                <a:lnTo>
                  <a:pt x="212114" y="284402"/>
                </a:lnTo>
                <a:lnTo>
                  <a:pt x="215790" y="280429"/>
                </a:lnTo>
                <a:lnTo>
                  <a:pt x="255721" y="252317"/>
                </a:lnTo>
                <a:lnTo>
                  <a:pt x="308865" y="2185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Shape-727"/>
          <p:cNvSpPr/>
          <p:nvPr>
            <p:custDataLst>
              <p:tags r:id="rId2"/>
            </p:custDataLst>
          </p:nvPr>
        </p:nvSpPr>
        <p:spPr>
          <a:xfrm>
            <a:off x="6307892" y="2415047"/>
            <a:ext cx="273884" cy="235474"/>
          </a:xfrm>
          <a:custGeom>
            <a:avLst/>
            <a:gdLst/>
            <a:ahLst/>
            <a:cxnLst/>
            <a:rect l="0" t="0" r="0" b="0"/>
            <a:pathLst>
              <a:path w="273884" h="235474">
                <a:moveTo>
                  <a:pt x="73858" y="51928"/>
                </a:moveTo>
                <a:lnTo>
                  <a:pt x="73858" y="51928"/>
                </a:lnTo>
                <a:lnTo>
                  <a:pt x="73858" y="28606"/>
                </a:lnTo>
                <a:lnTo>
                  <a:pt x="72800" y="26855"/>
                </a:lnTo>
                <a:lnTo>
                  <a:pt x="71036" y="25688"/>
                </a:lnTo>
                <a:lnTo>
                  <a:pt x="68802" y="24909"/>
                </a:lnTo>
                <a:lnTo>
                  <a:pt x="60675" y="29689"/>
                </a:lnTo>
                <a:lnTo>
                  <a:pt x="50007" y="40986"/>
                </a:lnTo>
                <a:lnTo>
                  <a:pt x="28734" y="79909"/>
                </a:lnTo>
                <a:lnTo>
                  <a:pt x="14027" y="118486"/>
                </a:lnTo>
                <a:lnTo>
                  <a:pt x="1988" y="164284"/>
                </a:lnTo>
                <a:lnTo>
                  <a:pt x="0" y="199401"/>
                </a:lnTo>
                <a:lnTo>
                  <a:pt x="3284" y="216602"/>
                </a:lnTo>
                <a:lnTo>
                  <a:pt x="8817" y="223094"/>
                </a:lnTo>
                <a:lnTo>
                  <a:pt x="26254" y="233130"/>
                </a:lnTo>
                <a:lnTo>
                  <a:pt x="45292" y="235473"/>
                </a:lnTo>
                <a:lnTo>
                  <a:pt x="64337" y="231929"/>
                </a:lnTo>
                <a:lnTo>
                  <a:pt x="83384" y="223298"/>
                </a:lnTo>
                <a:lnTo>
                  <a:pt x="96789" y="212406"/>
                </a:lnTo>
                <a:lnTo>
                  <a:pt x="131349" y="168087"/>
                </a:lnTo>
                <a:lnTo>
                  <a:pt x="142801" y="153296"/>
                </a:lnTo>
                <a:lnTo>
                  <a:pt x="158777" y="115108"/>
                </a:lnTo>
                <a:lnTo>
                  <a:pt x="166047" y="79467"/>
                </a:lnTo>
                <a:lnTo>
                  <a:pt x="168503" y="39612"/>
                </a:lnTo>
                <a:lnTo>
                  <a:pt x="163194" y="22112"/>
                </a:lnTo>
                <a:lnTo>
                  <a:pt x="158816" y="13001"/>
                </a:lnTo>
                <a:lnTo>
                  <a:pt x="151663" y="6927"/>
                </a:lnTo>
                <a:lnTo>
                  <a:pt x="132427" y="177"/>
                </a:lnTo>
                <a:lnTo>
                  <a:pt x="115411" y="0"/>
                </a:lnTo>
                <a:lnTo>
                  <a:pt x="99734" y="4507"/>
                </a:lnTo>
                <a:lnTo>
                  <a:pt x="64566" y="25509"/>
                </a:lnTo>
                <a:lnTo>
                  <a:pt x="59145" y="38070"/>
                </a:lnTo>
                <a:lnTo>
                  <a:pt x="57699" y="45864"/>
                </a:lnTo>
                <a:lnTo>
                  <a:pt x="58852" y="52119"/>
                </a:lnTo>
                <a:lnTo>
                  <a:pt x="65777" y="61891"/>
                </a:lnTo>
                <a:lnTo>
                  <a:pt x="108594" y="80143"/>
                </a:lnTo>
                <a:lnTo>
                  <a:pt x="125280" y="85634"/>
                </a:lnTo>
                <a:lnTo>
                  <a:pt x="159532" y="87668"/>
                </a:lnTo>
                <a:lnTo>
                  <a:pt x="201666" y="83096"/>
                </a:lnTo>
                <a:lnTo>
                  <a:pt x="273883" y="709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191"/>
          <p:cNvGrpSpPr/>
          <p:nvPr/>
        </p:nvGrpSpPr>
        <p:grpSpPr>
          <a:xfrm>
            <a:off x="3010016" y="3003310"/>
            <a:ext cx="913502" cy="419810"/>
            <a:chOff x="3010016" y="3003310"/>
            <a:chExt cx="913502" cy="419810"/>
          </a:xfrm>
        </p:grpSpPr>
        <p:sp>
          <p:nvSpPr>
            <p:cNvPr id="69" name="SMARTInkShape-728"/>
            <p:cNvSpPr/>
            <p:nvPr>
              <p:custDataLst>
                <p:tags r:id="rId73"/>
              </p:custDataLst>
            </p:nvPr>
          </p:nvSpPr>
          <p:spPr>
            <a:xfrm>
              <a:off x="3848100" y="3080612"/>
              <a:ext cx="75418" cy="309370"/>
            </a:xfrm>
            <a:custGeom>
              <a:avLst/>
              <a:gdLst/>
              <a:ahLst/>
              <a:cxnLst/>
              <a:rect l="0" t="0" r="0" b="0"/>
              <a:pathLst>
                <a:path w="75418" h="309370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2343"/>
                  </a:lnTo>
                  <a:lnTo>
                    <a:pt x="54575" y="48678"/>
                  </a:lnTo>
                  <a:lnTo>
                    <a:pt x="64415" y="90158"/>
                  </a:lnTo>
                  <a:lnTo>
                    <a:pt x="73559" y="131927"/>
                  </a:lnTo>
                  <a:lnTo>
                    <a:pt x="75417" y="171010"/>
                  </a:lnTo>
                  <a:lnTo>
                    <a:pt x="73146" y="207637"/>
                  </a:lnTo>
                  <a:lnTo>
                    <a:pt x="62897" y="249089"/>
                  </a:lnTo>
                  <a:lnTo>
                    <a:pt x="47546" y="294585"/>
                  </a:lnTo>
                  <a:lnTo>
                    <a:pt x="41240" y="303309"/>
                  </a:lnTo>
                  <a:lnTo>
                    <a:pt x="34909" y="307186"/>
                  </a:lnTo>
                  <a:lnTo>
                    <a:pt x="15282" y="309369"/>
                  </a:lnTo>
                  <a:lnTo>
                    <a:pt x="10188" y="308617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29"/>
            <p:cNvSpPr/>
            <p:nvPr>
              <p:custDataLst>
                <p:tags r:id="rId74"/>
              </p:custDataLst>
            </p:nvPr>
          </p:nvSpPr>
          <p:spPr>
            <a:xfrm>
              <a:off x="3638711" y="3003310"/>
              <a:ext cx="133190" cy="101841"/>
            </a:xfrm>
            <a:custGeom>
              <a:avLst/>
              <a:gdLst/>
              <a:ahLst/>
              <a:cxnLst/>
              <a:rect l="0" t="0" r="0" b="0"/>
              <a:pathLst>
                <a:path w="133190" h="101841">
                  <a:moveTo>
                    <a:pt x="28414" y="6590"/>
                  </a:moveTo>
                  <a:lnTo>
                    <a:pt x="28414" y="6590"/>
                  </a:lnTo>
                  <a:lnTo>
                    <a:pt x="28414" y="1102"/>
                  </a:lnTo>
                  <a:lnTo>
                    <a:pt x="28414" y="3445"/>
                  </a:lnTo>
                  <a:lnTo>
                    <a:pt x="12167" y="45445"/>
                  </a:lnTo>
                  <a:lnTo>
                    <a:pt x="2588" y="72787"/>
                  </a:lnTo>
                  <a:lnTo>
                    <a:pt x="0" y="96229"/>
                  </a:lnTo>
                  <a:lnTo>
                    <a:pt x="2063" y="95982"/>
                  </a:lnTo>
                  <a:lnTo>
                    <a:pt x="10000" y="90065"/>
                  </a:lnTo>
                  <a:lnTo>
                    <a:pt x="21312" y="74833"/>
                  </a:lnTo>
                  <a:lnTo>
                    <a:pt x="37840" y="34117"/>
                  </a:lnTo>
                  <a:lnTo>
                    <a:pt x="47435" y="11924"/>
                  </a:lnTo>
                  <a:lnTo>
                    <a:pt x="53801" y="3669"/>
                  </a:lnTo>
                  <a:lnTo>
                    <a:pt x="60159" y="0"/>
                  </a:lnTo>
                  <a:lnTo>
                    <a:pt x="63336" y="80"/>
                  </a:lnTo>
                  <a:lnTo>
                    <a:pt x="69688" y="2991"/>
                  </a:lnTo>
                  <a:lnTo>
                    <a:pt x="79214" y="15637"/>
                  </a:lnTo>
                  <a:lnTo>
                    <a:pt x="103321" y="59478"/>
                  </a:lnTo>
                  <a:lnTo>
                    <a:pt x="133189" y="101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30"/>
            <p:cNvSpPr/>
            <p:nvPr>
              <p:custDataLst>
                <p:tags r:id="rId75"/>
              </p:custDataLst>
            </p:nvPr>
          </p:nvSpPr>
          <p:spPr>
            <a:xfrm>
              <a:off x="3612373" y="3155396"/>
              <a:ext cx="178578" cy="232887"/>
            </a:xfrm>
            <a:custGeom>
              <a:avLst/>
              <a:gdLst/>
              <a:ahLst/>
              <a:cxnLst/>
              <a:rect l="0" t="0" r="0" b="0"/>
              <a:pathLst>
                <a:path w="178578" h="232887">
                  <a:moveTo>
                    <a:pt x="111902" y="54529"/>
                  </a:moveTo>
                  <a:lnTo>
                    <a:pt x="111902" y="54529"/>
                  </a:lnTo>
                  <a:lnTo>
                    <a:pt x="89782" y="35232"/>
                  </a:lnTo>
                  <a:lnTo>
                    <a:pt x="84456" y="32139"/>
                  </a:lnTo>
                  <a:lnTo>
                    <a:pt x="79846" y="31135"/>
                  </a:lnTo>
                  <a:lnTo>
                    <a:pt x="75715" y="31525"/>
                  </a:lnTo>
                  <a:lnTo>
                    <a:pt x="56424" y="39754"/>
                  </a:lnTo>
                  <a:lnTo>
                    <a:pt x="47381" y="48315"/>
                  </a:lnTo>
                  <a:lnTo>
                    <a:pt x="14927" y="92792"/>
                  </a:lnTo>
                  <a:lnTo>
                    <a:pt x="2122" y="136210"/>
                  </a:lnTo>
                  <a:lnTo>
                    <a:pt x="0" y="167631"/>
                  </a:lnTo>
                  <a:lnTo>
                    <a:pt x="8228" y="203870"/>
                  </a:lnTo>
                  <a:lnTo>
                    <a:pt x="16978" y="222250"/>
                  </a:lnTo>
                  <a:lnTo>
                    <a:pt x="20044" y="226668"/>
                  </a:lnTo>
                  <a:lnTo>
                    <a:pt x="24205" y="229613"/>
                  </a:lnTo>
                  <a:lnTo>
                    <a:pt x="34473" y="232886"/>
                  </a:lnTo>
                  <a:lnTo>
                    <a:pt x="46092" y="231518"/>
                  </a:lnTo>
                  <a:lnTo>
                    <a:pt x="67355" y="221976"/>
                  </a:lnTo>
                  <a:lnTo>
                    <a:pt x="103797" y="195067"/>
                  </a:lnTo>
                  <a:lnTo>
                    <a:pt x="113591" y="184723"/>
                  </a:lnTo>
                  <a:lnTo>
                    <a:pt x="134889" y="146492"/>
                  </a:lnTo>
                  <a:lnTo>
                    <a:pt x="147803" y="103773"/>
                  </a:lnTo>
                  <a:lnTo>
                    <a:pt x="141963" y="65471"/>
                  </a:lnTo>
                  <a:lnTo>
                    <a:pt x="132569" y="36957"/>
                  </a:lnTo>
                  <a:lnTo>
                    <a:pt x="122499" y="21672"/>
                  </a:lnTo>
                  <a:lnTo>
                    <a:pt x="108145" y="10646"/>
                  </a:lnTo>
                  <a:lnTo>
                    <a:pt x="92241" y="3275"/>
                  </a:lnTo>
                  <a:lnTo>
                    <a:pt x="78116" y="0"/>
                  </a:lnTo>
                  <a:lnTo>
                    <a:pt x="71387" y="1242"/>
                  </a:lnTo>
                  <a:lnTo>
                    <a:pt x="58265" y="8268"/>
                  </a:lnTo>
                  <a:lnTo>
                    <a:pt x="44034" y="24124"/>
                  </a:lnTo>
                  <a:lnTo>
                    <a:pt x="39405" y="38899"/>
                  </a:lnTo>
                  <a:lnTo>
                    <a:pt x="38406" y="54990"/>
                  </a:lnTo>
                  <a:lnTo>
                    <a:pt x="41490" y="69198"/>
                  </a:lnTo>
                  <a:lnTo>
                    <a:pt x="52033" y="82568"/>
                  </a:lnTo>
                  <a:lnTo>
                    <a:pt x="59289" y="89097"/>
                  </a:lnTo>
                  <a:lnTo>
                    <a:pt x="75819" y="96351"/>
                  </a:lnTo>
                  <a:lnTo>
                    <a:pt x="95865" y="98517"/>
                  </a:lnTo>
                  <a:lnTo>
                    <a:pt x="134785" y="93786"/>
                  </a:lnTo>
                  <a:lnTo>
                    <a:pt x="178577" y="83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31"/>
            <p:cNvSpPr/>
            <p:nvPr>
              <p:custDataLst>
                <p:tags r:id="rId76"/>
              </p:custDataLst>
            </p:nvPr>
          </p:nvSpPr>
          <p:spPr>
            <a:xfrm>
              <a:off x="3372009" y="3086608"/>
              <a:ext cx="133192" cy="336512"/>
            </a:xfrm>
            <a:custGeom>
              <a:avLst/>
              <a:gdLst/>
              <a:ahLst/>
              <a:cxnLst/>
              <a:rect l="0" t="0" r="0" b="0"/>
              <a:pathLst>
                <a:path w="133192" h="336512">
                  <a:moveTo>
                    <a:pt x="104616" y="18542"/>
                  </a:moveTo>
                  <a:lnTo>
                    <a:pt x="104616" y="18542"/>
                  </a:lnTo>
                  <a:lnTo>
                    <a:pt x="104616" y="5285"/>
                  </a:lnTo>
                  <a:lnTo>
                    <a:pt x="103558" y="3354"/>
                  </a:lnTo>
                  <a:lnTo>
                    <a:pt x="101794" y="2066"/>
                  </a:lnTo>
                  <a:lnTo>
                    <a:pt x="97011" y="636"/>
                  </a:lnTo>
                  <a:lnTo>
                    <a:pt x="91359" y="0"/>
                  </a:lnTo>
                  <a:lnTo>
                    <a:pt x="65606" y="9920"/>
                  </a:lnTo>
                  <a:lnTo>
                    <a:pt x="59560" y="12794"/>
                  </a:lnTo>
                  <a:lnTo>
                    <a:pt x="50019" y="24454"/>
                  </a:lnTo>
                  <a:lnTo>
                    <a:pt x="30214" y="62866"/>
                  </a:lnTo>
                  <a:lnTo>
                    <a:pt x="17560" y="105818"/>
                  </a:lnTo>
                  <a:lnTo>
                    <a:pt x="3899" y="147667"/>
                  </a:lnTo>
                  <a:lnTo>
                    <a:pt x="643" y="193352"/>
                  </a:lnTo>
                  <a:lnTo>
                    <a:pt x="0" y="233812"/>
                  </a:lnTo>
                  <a:lnTo>
                    <a:pt x="6419" y="279395"/>
                  </a:lnTo>
                  <a:lnTo>
                    <a:pt x="8056" y="292521"/>
                  </a:lnTo>
                  <a:lnTo>
                    <a:pt x="14428" y="304705"/>
                  </a:lnTo>
                  <a:lnTo>
                    <a:pt x="24316" y="316117"/>
                  </a:lnTo>
                  <a:lnTo>
                    <a:pt x="42841" y="328492"/>
                  </a:lnTo>
                  <a:lnTo>
                    <a:pt x="59169" y="335509"/>
                  </a:lnTo>
                  <a:lnTo>
                    <a:pt x="79831" y="336511"/>
                  </a:lnTo>
                  <a:lnTo>
                    <a:pt x="133191" y="32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32"/>
            <p:cNvSpPr/>
            <p:nvPr>
              <p:custDataLst>
                <p:tags r:id="rId77"/>
              </p:custDataLst>
            </p:nvPr>
          </p:nvSpPr>
          <p:spPr>
            <a:xfrm>
              <a:off x="3010016" y="3114791"/>
              <a:ext cx="152285" cy="297391"/>
            </a:xfrm>
            <a:custGeom>
              <a:avLst/>
              <a:gdLst/>
              <a:ahLst/>
              <a:cxnLst/>
              <a:rect l="0" t="0" r="0" b="0"/>
              <a:pathLst>
                <a:path w="152285" h="297391">
                  <a:moveTo>
                    <a:pt x="9409" y="9409"/>
                  </a:moveTo>
                  <a:lnTo>
                    <a:pt x="9409" y="9409"/>
                  </a:lnTo>
                  <a:lnTo>
                    <a:pt x="4353" y="9409"/>
                  </a:lnTo>
                  <a:lnTo>
                    <a:pt x="2863" y="8351"/>
                  </a:lnTo>
                  <a:lnTo>
                    <a:pt x="1870" y="6587"/>
                  </a:lnTo>
                  <a:lnTo>
                    <a:pt x="0" y="276"/>
                  </a:lnTo>
                  <a:lnTo>
                    <a:pt x="4975" y="0"/>
                  </a:lnTo>
                  <a:lnTo>
                    <a:pt x="6453" y="2078"/>
                  </a:lnTo>
                  <a:lnTo>
                    <a:pt x="8825" y="20622"/>
                  </a:lnTo>
                  <a:lnTo>
                    <a:pt x="9332" y="65057"/>
                  </a:lnTo>
                  <a:lnTo>
                    <a:pt x="9394" y="110007"/>
                  </a:lnTo>
                  <a:lnTo>
                    <a:pt x="9406" y="154046"/>
                  </a:lnTo>
                  <a:lnTo>
                    <a:pt x="9408" y="191494"/>
                  </a:lnTo>
                  <a:lnTo>
                    <a:pt x="9409" y="238887"/>
                  </a:lnTo>
                  <a:lnTo>
                    <a:pt x="9409" y="283633"/>
                  </a:lnTo>
                  <a:lnTo>
                    <a:pt x="9409" y="297390"/>
                  </a:lnTo>
                  <a:lnTo>
                    <a:pt x="10467" y="255148"/>
                  </a:lnTo>
                  <a:lnTo>
                    <a:pt x="22666" y="209182"/>
                  </a:lnTo>
                  <a:lnTo>
                    <a:pt x="41208" y="173720"/>
                  </a:lnTo>
                  <a:lnTo>
                    <a:pt x="50353" y="164281"/>
                  </a:lnTo>
                  <a:lnTo>
                    <a:pt x="61473" y="157616"/>
                  </a:lnTo>
                  <a:lnTo>
                    <a:pt x="73471" y="154654"/>
                  </a:lnTo>
                  <a:lnTo>
                    <a:pt x="97182" y="158043"/>
                  </a:lnTo>
                  <a:lnTo>
                    <a:pt x="114203" y="165749"/>
                  </a:lnTo>
                  <a:lnTo>
                    <a:pt x="131005" y="184849"/>
                  </a:lnTo>
                  <a:lnTo>
                    <a:pt x="137535" y="198860"/>
                  </a:lnTo>
                  <a:lnTo>
                    <a:pt x="145122" y="245456"/>
                  </a:lnTo>
                  <a:lnTo>
                    <a:pt x="152284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92"/>
          <p:cNvGrpSpPr/>
          <p:nvPr/>
        </p:nvGrpSpPr>
        <p:grpSpPr>
          <a:xfrm>
            <a:off x="4429125" y="3114675"/>
            <a:ext cx="140548" cy="200026"/>
            <a:chOff x="4429125" y="3114675"/>
            <a:chExt cx="140548" cy="200026"/>
          </a:xfrm>
        </p:grpSpPr>
        <p:sp>
          <p:nvSpPr>
            <p:cNvPr id="75" name="SMARTInkShape-733"/>
            <p:cNvSpPr/>
            <p:nvPr>
              <p:custDataLst>
                <p:tags r:id="rId70"/>
              </p:custDataLst>
            </p:nvPr>
          </p:nvSpPr>
          <p:spPr>
            <a:xfrm>
              <a:off x="4438650" y="31146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2117" y="176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34"/>
            <p:cNvSpPr/>
            <p:nvPr>
              <p:custDataLst>
                <p:tags r:id="rId71"/>
              </p:custDataLst>
            </p:nvPr>
          </p:nvSpPr>
          <p:spPr>
            <a:xfrm>
              <a:off x="4429125" y="3230299"/>
              <a:ext cx="33701" cy="84402"/>
            </a:xfrm>
            <a:custGeom>
              <a:avLst/>
              <a:gdLst/>
              <a:ahLst/>
              <a:cxnLst/>
              <a:rect l="0" t="0" r="0" b="0"/>
              <a:pathLst>
                <a:path w="33701" h="844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7604" y="617"/>
                  </a:lnTo>
                  <a:lnTo>
                    <a:pt x="16247" y="6542"/>
                  </a:lnTo>
                  <a:lnTo>
                    <a:pt x="22390" y="12050"/>
                  </a:lnTo>
                  <a:lnTo>
                    <a:pt x="25826" y="23670"/>
                  </a:lnTo>
                  <a:lnTo>
                    <a:pt x="33700" y="64017"/>
                  </a:lnTo>
                  <a:lnTo>
                    <a:pt x="2857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35"/>
            <p:cNvSpPr/>
            <p:nvPr>
              <p:custDataLst>
                <p:tags r:id="rId72"/>
              </p:custDataLst>
            </p:nvPr>
          </p:nvSpPr>
          <p:spPr>
            <a:xfrm>
              <a:off x="4516833" y="3163624"/>
              <a:ext cx="52840" cy="151077"/>
            </a:xfrm>
            <a:custGeom>
              <a:avLst/>
              <a:gdLst/>
              <a:ahLst/>
              <a:cxnLst/>
              <a:rect l="0" t="0" r="0" b="0"/>
              <a:pathLst>
                <a:path w="52840" h="151077">
                  <a:moveTo>
                    <a:pt x="45642" y="8201"/>
                  </a:moveTo>
                  <a:lnTo>
                    <a:pt x="45642" y="8201"/>
                  </a:lnTo>
                  <a:lnTo>
                    <a:pt x="40585" y="8201"/>
                  </a:lnTo>
                  <a:lnTo>
                    <a:pt x="15050" y="0"/>
                  </a:lnTo>
                  <a:lnTo>
                    <a:pt x="11489" y="617"/>
                  </a:lnTo>
                  <a:lnTo>
                    <a:pt x="4711" y="4125"/>
                  </a:lnTo>
                  <a:lnTo>
                    <a:pt x="2479" y="7600"/>
                  </a:lnTo>
                  <a:lnTo>
                    <a:pt x="0" y="17106"/>
                  </a:lnTo>
                  <a:lnTo>
                    <a:pt x="1721" y="28387"/>
                  </a:lnTo>
                  <a:lnTo>
                    <a:pt x="8892" y="52605"/>
                  </a:lnTo>
                  <a:lnTo>
                    <a:pt x="45528" y="99377"/>
                  </a:lnTo>
                  <a:lnTo>
                    <a:pt x="52311" y="121294"/>
                  </a:lnTo>
                  <a:lnTo>
                    <a:pt x="52839" y="133606"/>
                  </a:lnTo>
                  <a:lnTo>
                    <a:pt x="49547" y="142606"/>
                  </a:lnTo>
                  <a:lnTo>
                    <a:pt x="46128" y="145429"/>
                  </a:lnTo>
                  <a:lnTo>
                    <a:pt x="32263" y="149403"/>
                  </a:lnTo>
                  <a:lnTo>
                    <a:pt x="17067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93"/>
          <p:cNvGrpSpPr/>
          <p:nvPr/>
        </p:nvGrpSpPr>
        <p:grpSpPr>
          <a:xfrm>
            <a:off x="5086384" y="3105311"/>
            <a:ext cx="542892" cy="268399"/>
            <a:chOff x="5086384" y="3105311"/>
            <a:chExt cx="542892" cy="268399"/>
          </a:xfrm>
        </p:grpSpPr>
        <p:sp>
          <p:nvSpPr>
            <p:cNvPr id="79" name="SMARTInkShape-736"/>
            <p:cNvSpPr/>
            <p:nvPr>
              <p:custDataLst>
                <p:tags r:id="rId66"/>
              </p:custDataLst>
            </p:nvPr>
          </p:nvSpPr>
          <p:spPr>
            <a:xfrm>
              <a:off x="5086384" y="3130873"/>
              <a:ext cx="180942" cy="242837"/>
            </a:xfrm>
            <a:custGeom>
              <a:avLst/>
              <a:gdLst/>
              <a:ahLst/>
              <a:cxnLst/>
              <a:rect l="0" t="0" r="0" b="0"/>
              <a:pathLst>
                <a:path w="180942" h="242837">
                  <a:moveTo>
                    <a:pt x="9491" y="98102"/>
                  </a:moveTo>
                  <a:lnTo>
                    <a:pt x="9491" y="98102"/>
                  </a:lnTo>
                  <a:lnTo>
                    <a:pt x="9491" y="93046"/>
                  </a:lnTo>
                  <a:lnTo>
                    <a:pt x="10549" y="91556"/>
                  </a:lnTo>
                  <a:lnTo>
                    <a:pt x="12313" y="90563"/>
                  </a:lnTo>
                  <a:lnTo>
                    <a:pt x="14547" y="89901"/>
                  </a:lnTo>
                  <a:lnTo>
                    <a:pt x="13920" y="89460"/>
                  </a:lnTo>
                  <a:lnTo>
                    <a:pt x="7579" y="88969"/>
                  </a:lnTo>
                  <a:lnTo>
                    <a:pt x="6100" y="89897"/>
                  </a:lnTo>
                  <a:lnTo>
                    <a:pt x="6172" y="91574"/>
                  </a:lnTo>
                  <a:lnTo>
                    <a:pt x="7278" y="93750"/>
                  </a:lnTo>
                  <a:lnTo>
                    <a:pt x="9200" y="136151"/>
                  </a:lnTo>
                  <a:lnTo>
                    <a:pt x="9405" y="170407"/>
                  </a:lnTo>
                  <a:lnTo>
                    <a:pt x="6643" y="208425"/>
                  </a:lnTo>
                  <a:lnTo>
                    <a:pt x="552" y="242836"/>
                  </a:lnTo>
                  <a:lnTo>
                    <a:pt x="357" y="242216"/>
                  </a:lnTo>
                  <a:lnTo>
                    <a:pt x="0" y="204458"/>
                  </a:lnTo>
                  <a:lnTo>
                    <a:pt x="1031" y="158543"/>
                  </a:lnTo>
                  <a:lnTo>
                    <a:pt x="7506" y="112158"/>
                  </a:lnTo>
                  <a:lnTo>
                    <a:pt x="8903" y="68047"/>
                  </a:lnTo>
                  <a:lnTo>
                    <a:pt x="12139" y="27108"/>
                  </a:lnTo>
                  <a:lnTo>
                    <a:pt x="17658" y="0"/>
                  </a:lnTo>
                  <a:lnTo>
                    <a:pt x="19168" y="951"/>
                  </a:lnTo>
                  <a:lnTo>
                    <a:pt x="41083" y="43942"/>
                  </a:lnTo>
                  <a:lnTo>
                    <a:pt x="52366" y="64768"/>
                  </a:lnTo>
                  <a:lnTo>
                    <a:pt x="53949" y="69530"/>
                  </a:lnTo>
                  <a:lnTo>
                    <a:pt x="64175" y="77642"/>
                  </a:lnTo>
                  <a:lnTo>
                    <a:pt x="78245" y="83717"/>
                  </a:lnTo>
                  <a:lnTo>
                    <a:pt x="91554" y="86417"/>
                  </a:lnTo>
                  <a:lnTo>
                    <a:pt x="98067" y="85020"/>
                  </a:lnTo>
                  <a:lnTo>
                    <a:pt x="110946" y="77824"/>
                  </a:lnTo>
                  <a:lnTo>
                    <a:pt x="135404" y="49411"/>
                  </a:lnTo>
                  <a:lnTo>
                    <a:pt x="158342" y="11504"/>
                  </a:lnTo>
                  <a:lnTo>
                    <a:pt x="164900" y="6698"/>
                  </a:lnTo>
                  <a:lnTo>
                    <a:pt x="168131" y="6474"/>
                  </a:lnTo>
                  <a:lnTo>
                    <a:pt x="174542" y="9048"/>
                  </a:lnTo>
                  <a:lnTo>
                    <a:pt x="176675" y="13333"/>
                  </a:lnTo>
                  <a:lnTo>
                    <a:pt x="180379" y="51857"/>
                  </a:lnTo>
                  <a:lnTo>
                    <a:pt x="180830" y="93279"/>
                  </a:lnTo>
                  <a:lnTo>
                    <a:pt x="180931" y="138788"/>
                  </a:lnTo>
                  <a:lnTo>
                    <a:pt x="180940" y="185861"/>
                  </a:lnTo>
                  <a:lnTo>
                    <a:pt x="180941" y="19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37"/>
            <p:cNvSpPr/>
            <p:nvPr>
              <p:custDataLst>
                <p:tags r:id="rId67"/>
              </p:custDataLst>
            </p:nvPr>
          </p:nvSpPr>
          <p:spPr>
            <a:xfrm>
              <a:off x="5334162" y="3148170"/>
              <a:ext cx="142714" cy="221261"/>
            </a:xfrm>
            <a:custGeom>
              <a:avLst/>
              <a:gdLst/>
              <a:ahLst/>
              <a:cxnLst/>
              <a:rect l="0" t="0" r="0" b="0"/>
              <a:pathLst>
                <a:path w="142714" h="221261">
                  <a:moveTo>
                    <a:pt x="18888" y="14130"/>
                  </a:moveTo>
                  <a:lnTo>
                    <a:pt x="18888" y="14130"/>
                  </a:lnTo>
                  <a:lnTo>
                    <a:pt x="32145" y="873"/>
                  </a:lnTo>
                  <a:lnTo>
                    <a:pt x="34076" y="0"/>
                  </a:lnTo>
                  <a:lnTo>
                    <a:pt x="35363" y="477"/>
                  </a:lnTo>
                  <a:lnTo>
                    <a:pt x="36221" y="1853"/>
                  </a:lnTo>
                  <a:lnTo>
                    <a:pt x="37430" y="18959"/>
                  </a:lnTo>
                  <a:lnTo>
                    <a:pt x="29692" y="61591"/>
                  </a:lnTo>
                  <a:lnTo>
                    <a:pt x="18220" y="108627"/>
                  </a:lnTo>
                  <a:lnTo>
                    <a:pt x="3983" y="154789"/>
                  </a:lnTo>
                  <a:lnTo>
                    <a:pt x="0" y="201678"/>
                  </a:lnTo>
                  <a:lnTo>
                    <a:pt x="2062" y="206895"/>
                  </a:lnTo>
                  <a:lnTo>
                    <a:pt x="9999" y="215515"/>
                  </a:lnTo>
                  <a:lnTo>
                    <a:pt x="23404" y="220051"/>
                  </a:lnTo>
                  <a:lnTo>
                    <a:pt x="31423" y="221260"/>
                  </a:lnTo>
                  <a:lnTo>
                    <a:pt x="73653" y="209051"/>
                  </a:lnTo>
                  <a:lnTo>
                    <a:pt x="113667" y="192529"/>
                  </a:lnTo>
                  <a:lnTo>
                    <a:pt x="142713" y="17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38"/>
            <p:cNvSpPr/>
            <p:nvPr>
              <p:custDataLst>
                <p:tags r:id="rId68"/>
              </p:custDataLst>
            </p:nvPr>
          </p:nvSpPr>
          <p:spPr>
            <a:xfrm>
              <a:off x="5506022" y="3105311"/>
              <a:ext cx="123254" cy="225929"/>
            </a:xfrm>
            <a:custGeom>
              <a:avLst/>
              <a:gdLst/>
              <a:ahLst/>
              <a:cxnLst/>
              <a:rect l="0" t="0" r="0" b="0"/>
              <a:pathLst>
                <a:path w="123254" h="225929">
                  <a:moveTo>
                    <a:pt x="123253" y="28414"/>
                  </a:moveTo>
                  <a:lnTo>
                    <a:pt x="123253" y="28414"/>
                  </a:lnTo>
                  <a:lnTo>
                    <a:pt x="123253" y="6024"/>
                  </a:lnTo>
                  <a:lnTo>
                    <a:pt x="122195" y="3962"/>
                  </a:lnTo>
                  <a:lnTo>
                    <a:pt x="120431" y="2588"/>
                  </a:lnTo>
                  <a:lnTo>
                    <a:pt x="115052" y="382"/>
                  </a:lnTo>
                  <a:lnTo>
                    <a:pt x="104007" y="0"/>
                  </a:lnTo>
                  <a:lnTo>
                    <a:pt x="82273" y="10000"/>
                  </a:lnTo>
                  <a:lnTo>
                    <a:pt x="41007" y="44624"/>
                  </a:lnTo>
                  <a:lnTo>
                    <a:pt x="15887" y="82418"/>
                  </a:lnTo>
                  <a:lnTo>
                    <a:pt x="3777" y="114341"/>
                  </a:lnTo>
                  <a:lnTo>
                    <a:pt x="0" y="158785"/>
                  </a:lnTo>
                  <a:lnTo>
                    <a:pt x="4654" y="184400"/>
                  </a:lnTo>
                  <a:lnTo>
                    <a:pt x="15708" y="210959"/>
                  </a:lnTo>
                  <a:lnTo>
                    <a:pt x="21833" y="219965"/>
                  </a:lnTo>
                  <a:lnTo>
                    <a:pt x="26007" y="222790"/>
                  </a:lnTo>
                  <a:lnTo>
                    <a:pt x="36288" y="225928"/>
                  </a:lnTo>
                  <a:lnTo>
                    <a:pt x="59033" y="222639"/>
                  </a:lnTo>
                  <a:lnTo>
                    <a:pt x="80823" y="214961"/>
                  </a:lnTo>
                  <a:lnTo>
                    <a:pt x="104203" y="190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39"/>
            <p:cNvSpPr/>
            <p:nvPr>
              <p:custDataLst>
                <p:tags r:id="rId69"/>
              </p:custDataLst>
            </p:nvPr>
          </p:nvSpPr>
          <p:spPr>
            <a:xfrm>
              <a:off x="5526608" y="3238500"/>
              <a:ext cx="93143" cy="28576"/>
            </a:xfrm>
            <a:custGeom>
              <a:avLst/>
              <a:gdLst/>
              <a:ahLst/>
              <a:cxnLst/>
              <a:rect l="0" t="0" r="0" b="0"/>
              <a:pathLst>
                <a:path w="93143" h="28576">
                  <a:moveTo>
                    <a:pt x="26467" y="28575"/>
                  </a:moveTo>
                  <a:lnTo>
                    <a:pt x="26467" y="28575"/>
                  </a:lnTo>
                  <a:lnTo>
                    <a:pt x="16354" y="28575"/>
                  </a:lnTo>
                  <a:lnTo>
                    <a:pt x="8567" y="25753"/>
                  </a:lnTo>
                  <a:lnTo>
                    <a:pt x="0" y="20374"/>
                  </a:lnTo>
                  <a:lnTo>
                    <a:pt x="356" y="19933"/>
                  </a:lnTo>
                  <a:lnTo>
                    <a:pt x="27355" y="13640"/>
                  </a:lnTo>
                  <a:lnTo>
                    <a:pt x="41782" y="15918"/>
                  </a:lnTo>
                  <a:lnTo>
                    <a:pt x="93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740"/>
          <p:cNvSpPr/>
          <p:nvPr>
            <p:custDataLst>
              <p:tags r:id="rId3"/>
            </p:custDataLst>
          </p:nvPr>
        </p:nvSpPr>
        <p:spPr>
          <a:xfrm>
            <a:off x="5959549" y="3072081"/>
            <a:ext cx="269802" cy="398551"/>
          </a:xfrm>
          <a:custGeom>
            <a:avLst/>
            <a:gdLst/>
            <a:ahLst/>
            <a:cxnLst/>
            <a:rect l="0" t="0" r="0" b="0"/>
            <a:pathLst>
              <a:path w="269802" h="398551">
                <a:moveTo>
                  <a:pt x="41201" y="185469"/>
                </a:moveTo>
                <a:lnTo>
                  <a:pt x="41201" y="185469"/>
                </a:lnTo>
                <a:lnTo>
                  <a:pt x="41201" y="180412"/>
                </a:lnTo>
                <a:lnTo>
                  <a:pt x="44023" y="175108"/>
                </a:lnTo>
                <a:lnTo>
                  <a:pt x="58534" y="150525"/>
                </a:lnTo>
                <a:lnTo>
                  <a:pt x="58048" y="149473"/>
                </a:lnTo>
                <a:lnTo>
                  <a:pt x="56666" y="148772"/>
                </a:lnTo>
                <a:lnTo>
                  <a:pt x="54685" y="148304"/>
                </a:lnTo>
                <a:lnTo>
                  <a:pt x="52307" y="149050"/>
                </a:lnTo>
                <a:lnTo>
                  <a:pt x="38064" y="160676"/>
                </a:lnTo>
                <a:lnTo>
                  <a:pt x="24044" y="177065"/>
                </a:lnTo>
                <a:lnTo>
                  <a:pt x="3267" y="216964"/>
                </a:lnTo>
                <a:lnTo>
                  <a:pt x="36" y="225516"/>
                </a:lnTo>
                <a:lnTo>
                  <a:pt x="0" y="231217"/>
                </a:lnTo>
                <a:lnTo>
                  <a:pt x="2092" y="235018"/>
                </a:lnTo>
                <a:lnTo>
                  <a:pt x="5604" y="237551"/>
                </a:lnTo>
                <a:lnTo>
                  <a:pt x="25715" y="241118"/>
                </a:lnTo>
                <a:lnTo>
                  <a:pt x="51782" y="237118"/>
                </a:lnTo>
                <a:lnTo>
                  <a:pt x="69500" y="229230"/>
                </a:lnTo>
                <a:lnTo>
                  <a:pt x="77767" y="217618"/>
                </a:lnTo>
                <a:lnTo>
                  <a:pt x="91698" y="184293"/>
                </a:lnTo>
                <a:lnTo>
                  <a:pt x="96379" y="151489"/>
                </a:lnTo>
                <a:lnTo>
                  <a:pt x="92711" y="120015"/>
                </a:lnTo>
                <a:lnTo>
                  <a:pt x="74259" y="74152"/>
                </a:lnTo>
                <a:lnTo>
                  <a:pt x="72765" y="66807"/>
                </a:lnTo>
                <a:lnTo>
                  <a:pt x="73885" y="60853"/>
                </a:lnTo>
                <a:lnTo>
                  <a:pt x="80774" y="51415"/>
                </a:lnTo>
                <a:lnTo>
                  <a:pt x="110048" y="36732"/>
                </a:lnTo>
                <a:lnTo>
                  <a:pt x="155788" y="20433"/>
                </a:lnTo>
                <a:lnTo>
                  <a:pt x="197303" y="6790"/>
                </a:lnTo>
                <a:lnTo>
                  <a:pt x="213865" y="0"/>
                </a:lnTo>
                <a:lnTo>
                  <a:pt x="216636" y="439"/>
                </a:lnTo>
                <a:lnTo>
                  <a:pt x="218483" y="1791"/>
                </a:lnTo>
                <a:lnTo>
                  <a:pt x="221082" y="18863"/>
                </a:lnTo>
                <a:lnTo>
                  <a:pt x="216795" y="44029"/>
                </a:lnTo>
                <a:lnTo>
                  <a:pt x="195296" y="85691"/>
                </a:lnTo>
                <a:lnTo>
                  <a:pt x="181236" y="127424"/>
                </a:lnTo>
                <a:lnTo>
                  <a:pt x="165071" y="168288"/>
                </a:lnTo>
                <a:lnTo>
                  <a:pt x="149157" y="214290"/>
                </a:lnTo>
                <a:lnTo>
                  <a:pt x="133631" y="257837"/>
                </a:lnTo>
                <a:lnTo>
                  <a:pt x="116565" y="298633"/>
                </a:lnTo>
                <a:lnTo>
                  <a:pt x="101949" y="340232"/>
                </a:lnTo>
                <a:lnTo>
                  <a:pt x="90466" y="385114"/>
                </a:lnTo>
                <a:lnTo>
                  <a:pt x="92035" y="389474"/>
                </a:lnTo>
                <a:lnTo>
                  <a:pt x="99425" y="397140"/>
                </a:lnTo>
                <a:lnTo>
                  <a:pt x="105417" y="398550"/>
                </a:lnTo>
                <a:lnTo>
                  <a:pt x="120542" y="397294"/>
                </a:lnTo>
                <a:lnTo>
                  <a:pt x="135025" y="390386"/>
                </a:lnTo>
                <a:lnTo>
                  <a:pt x="166626" y="363647"/>
                </a:lnTo>
                <a:lnTo>
                  <a:pt x="192139" y="321273"/>
                </a:lnTo>
                <a:lnTo>
                  <a:pt x="198243" y="306151"/>
                </a:lnTo>
                <a:lnTo>
                  <a:pt x="202697" y="261589"/>
                </a:lnTo>
                <a:lnTo>
                  <a:pt x="202936" y="256342"/>
                </a:lnTo>
                <a:lnTo>
                  <a:pt x="205864" y="251187"/>
                </a:lnTo>
                <a:lnTo>
                  <a:pt x="208126" y="248331"/>
                </a:lnTo>
                <a:lnTo>
                  <a:pt x="216284" y="245158"/>
                </a:lnTo>
                <a:lnTo>
                  <a:pt x="239392" y="240837"/>
                </a:lnTo>
                <a:lnTo>
                  <a:pt x="269801" y="2235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195"/>
          <p:cNvGrpSpPr/>
          <p:nvPr/>
        </p:nvGrpSpPr>
        <p:grpSpPr>
          <a:xfrm>
            <a:off x="6728775" y="3019425"/>
            <a:ext cx="680202" cy="323851"/>
            <a:chOff x="6728775" y="3019425"/>
            <a:chExt cx="680202" cy="323851"/>
          </a:xfrm>
        </p:grpSpPr>
        <p:sp>
          <p:nvSpPr>
            <p:cNvPr id="85" name="SMARTInkShape-741"/>
            <p:cNvSpPr/>
            <p:nvPr>
              <p:custDataLst>
                <p:tags r:id="rId62"/>
              </p:custDataLst>
            </p:nvPr>
          </p:nvSpPr>
          <p:spPr>
            <a:xfrm>
              <a:off x="6728775" y="3028950"/>
              <a:ext cx="138751" cy="272475"/>
            </a:xfrm>
            <a:custGeom>
              <a:avLst/>
              <a:gdLst/>
              <a:ahLst/>
              <a:cxnLst/>
              <a:rect l="0" t="0" r="0" b="0"/>
              <a:pathLst>
                <a:path w="138751" h="272475">
                  <a:moveTo>
                    <a:pt x="43500" y="0"/>
                  </a:moveTo>
                  <a:lnTo>
                    <a:pt x="43500" y="0"/>
                  </a:lnTo>
                  <a:lnTo>
                    <a:pt x="42442" y="9721"/>
                  </a:lnTo>
                  <a:lnTo>
                    <a:pt x="35962" y="45664"/>
                  </a:lnTo>
                  <a:lnTo>
                    <a:pt x="31742" y="87966"/>
                  </a:lnTo>
                  <a:lnTo>
                    <a:pt x="23789" y="134014"/>
                  </a:lnTo>
                  <a:lnTo>
                    <a:pt x="17551" y="172705"/>
                  </a:lnTo>
                  <a:lnTo>
                    <a:pt x="10387" y="214854"/>
                  </a:lnTo>
                  <a:lnTo>
                    <a:pt x="6057" y="255783"/>
                  </a:lnTo>
                  <a:lnTo>
                    <a:pt x="5838" y="262597"/>
                  </a:lnTo>
                  <a:lnTo>
                    <a:pt x="4633" y="267140"/>
                  </a:lnTo>
                  <a:lnTo>
                    <a:pt x="2773" y="270168"/>
                  </a:lnTo>
                  <a:lnTo>
                    <a:pt x="0" y="272474"/>
                  </a:lnTo>
                  <a:lnTo>
                    <a:pt x="14593" y="252500"/>
                  </a:lnTo>
                  <a:lnTo>
                    <a:pt x="20069" y="238870"/>
                  </a:lnTo>
                  <a:lnTo>
                    <a:pt x="24620" y="224698"/>
                  </a:lnTo>
                  <a:lnTo>
                    <a:pt x="50226" y="178712"/>
                  </a:lnTo>
                  <a:lnTo>
                    <a:pt x="66778" y="160078"/>
                  </a:lnTo>
                  <a:lnTo>
                    <a:pt x="78892" y="151226"/>
                  </a:lnTo>
                  <a:lnTo>
                    <a:pt x="94155" y="149409"/>
                  </a:lnTo>
                  <a:lnTo>
                    <a:pt x="109405" y="152129"/>
                  </a:lnTo>
                  <a:lnTo>
                    <a:pt x="119711" y="156865"/>
                  </a:lnTo>
                  <a:lnTo>
                    <a:pt x="122882" y="162785"/>
                  </a:lnTo>
                  <a:lnTo>
                    <a:pt x="128390" y="209454"/>
                  </a:lnTo>
                  <a:lnTo>
                    <a:pt x="1387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42"/>
            <p:cNvSpPr/>
            <p:nvPr>
              <p:custDataLst>
                <p:tags r:id="rId63"/>
              </p:custDataLst>
            </p:nvPr>
          </p:nvSpPr>
          <p:spPr>
            <a:xfrm>
              <a:off x="6953938" y="3050648"/>
              <a:ext cx="109144" cy="254528"/>
            </a:xfrm>
            <a:custGeom>
              <a:avLst/>
              <a:gdLst/>
              <a:ahLst/>
              <a:cxnLst/>
              <a:rect l="0" t="0" r="0" b="0"/>
              <a:pathLst>
                <a:path w="109144" h="254528">
                  <a:moveTo>
                    <a:pt x="104087" y="16402"/>
                  </a:moveTo>
                  <a:lnTo>
                    <a:pt x="104087" y="16402"/>
                  </a:lnTo>
                  <a:lnTo>
                    <a:pt x="109143" y="6289"/>
                  </a:lnTo>
                  <a:lnTo>
                    <a:pt x="108515" y="3310"/>
                  </a:lnTo>
                  <a:lnTo>
                    <a:pt x="105981" y="1324"/>
                  </a:lnTo>
                  <a:lnTo>
                    <a:pt x="102175" y="0"/>
                  </a:lnTo>
                  <a:lnTo>
                    <a:pt x="92301" y="1351"/>
                  </a:lnTo>
                  <a:lnTo>
                    <a:pt x="80857" y="6537"/>
                  </a:lnTo>
                  <a:lnTo>
                    <a:pt x="68716" y="15898"/>
                  </a:lnTo>
                  <a:lnTo>
                    <a:pt x="40175" y="60407"/>
                  </a:lnTo>
                  <a:lnTo>
                    <a:pt x="20201" y="98825"/>
                  </a:lnTo>
                  <a:lnTo>
                    <a:pt x="4536" y="145062"/>
                  </a:lnTo>
                  <a:lnTo>
                    <a:pt x="0" y="188698"/>
                  </a:lnTo>
                  <a:lnTo>
                    <a:pt x="5262" y="207278"/>
                  </a:lnTo>
                  <a:lnTo>
                    <a:pt x="20831" y="234963"/>
                  </a:lnTo>
                  <a:lnTo>
                    <a:pt x="35910" y="247084"/>
                  </a:lnTo>
                  <a:lnTo>
                    <a:pt x="85037" y="25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43"/>
            <p:cNvSpPr/>
            <p:nvPr>
              <p:custDataLst>
                <p:tags r:id="rId64"/>
              </p:custDataLst>
            </p:nvPr>
          </p:nvSpPr>
          <p:spPr>
            <a:xfrm>
              <a:off x="7136387" y="3102312"/>
              <a:ext cx="188339" cy="176107"/>
            </a:xfrm>
            <a:custGeom>
              <a:avLst/>
              <a:gdLst/>
              <a:ahLst/>
              <a:cxnLst/>
              <a:rect l="0" t="0" r="0" b="0"/>
              <a:pathLst>
                <a:path w="188339" h="176107">
                  <a:moveTo>
                    <a:pt x="83563" y="69513"/>
                  </a:moveTo>
                  <a:lnTo>
                    <a:pt x="83563" y="69513"/>
                  </a:lnTo>
                  <a:lnTo>
                    <a:pt x="91101" y="38429"/>
                  </a:lnTo>
                  <a:lnTo>
                    <a:pt x="91763" y="29741"/>
                  </a:lnTo>
                  <a:lnTo>
                    <a:pt x="89030" y="23948"/>
                  </a:lnTo>
                  <a:lnTo>
                    <a:pt x="84033" y="20087"/>
                  </a:lnTo>
                  <a:lnTo>
                    <a:pt x="77525" y="17512"/>
                  </a:lnTo>
                  <a:lnTo>
                    <a:pt x="64652" y="17474"/>
                  </a:lnTo>
                  <a:lnTo>
                    <a:pt x="39141" y="26072"/>
                  </a:lnTo>
                  <a:lnTo>
                    <a:pt x="20072" y="45000"/>
                  </a:lnTo>
                  <a:lnTo>
                    <a:pt x="11129" y="60604"/>
                  </a:lnTo>
                  <a:lnTo>
                    <a:pt x="319" y="96601"/>
                  </a:lnTo>
                  <a:lnTo>
                    <a:pt x="0" y="111185"/>
                  </a:lnTo>
                  <a:lnTo>
                    <a:pt x="6827" y="137247"/>
                  </a:lnTo>
                  <a:lnTo>
                    <a:pt x="21785" y="162960"/>
                  </a:lnTo>
                  <a:lnTo>
                    <a:pt x="33528" y="173840"/>
                  </a:lnTo>
                  <a:lnTo>
                    <a:pt x="40682" y="176106"/>
                  </a:lnTo>
                  <a:lnTo>
                    <a:pt x="57096" y="175801"/>
                  </a:lnTo>
                  <a:lnTo>
                    <a:pt x="72153" y="169316"/>
                  </a:lnTo>
                  <a:lnTo>
                    <a:pt x="79131" y="164623"/>
                  </a:lnTo>
                  <a:lnTo>
                    <a:pt x="89708" y="150943"/>
                  </a:lnTo>
                  <a:lnTo>
                    <a:pt x="105120" y="121346"/>
                  </a:lnTo>
                  <a:lnTo>
                    <a:pt x="110751" y="82025"/>
                  </a:lnTo>
                  <a:lnTo>
                    <a:pt x="110669" y="57581"/>
                  </a:lnTo>
                  <a:lnTo>
                    <a:pt x="106899" y="39868"/>
                  </a:lnTo>
                  <a:lnTo>
                    <a:pt x="93770" y="17102"/>
                  </a:lnTo>
                  <a:lnTo>
                    <a:pt x="79633" y="6355"/>
                  </a:lnTo>
                  <a:lnTo>
                    <a:pt x="71419" y="2008"/>
                  </a:lnTo>
                  <a:lnTo>
                    <a:pt x="56646" y="0"/>
                  </a:lnTo>
                  <a:lnTo>
                    <a:pt x="49743" y="946"/>
                  </a:lnTo>
                  <a:lnTo>
                    <a:pt x="36429" y="7642"/>
                  </a:lnTo>
                  <a:lnTo>
                    <a:pt x="29916" y="12391"/>
                  </a:lnTo>
                  <a:lnTo>
                    <a:pt x="27690" y="17673"/>
                  </a:lnTo>
                  <a:lnTo>
                    <a:pt x="28322" y="23311"/>
                  </a:lnTo>
                  <a:lnTo>
                    <a:pt x="34670" y="35221"/>
                  </a:lnTo>
                  <a:lnTo>
                    <a:pt x="44547" y="47569"/>
                  </a:lnTo>
                  <a:lnTo>
                    <a:pt x="64459" y="54468"/>
                  </a:lnTo>
                  <a:lnTo>
                    <a:pt x="110246" y="58898"/>
                  </a:lnTo>
                  <a:lnTo>
                    <a:pt x="148806" y="52168"/>
                  </a:lnTo>
                  <a:lnTo>
                    <a:pt x="188338" y="4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44"/>
            <p:cNvSpPr/>
            <p:nvPr>
              <p:custDataLst>
                <p:tags r:id="rId65"/>
              </p:custDataLst>
            </p:nvPr>
          </p:nvSpPr>
          <p:spPr>
            <a:xfrm>
              <a:off x="7324725" y="3019425"/>
              <a:ext cx="84252" cy="323851"/>
            </a:xfrm>
            <a:custGeom>
              <a:avLst/>
              <a:gdLst/>
              <a:ahLst/>
              <a:cxnLst/>
              <a:rect l="0" t="0" r="0" b="0"/>
              <a:pathLst>
                <a:path w="84252" h="323851">
                  <a:moveTo>
                    <a:pt x="57150" y="0"/>
                  </a:moveTo>
                  <a:lnTo>
                    <a:pt x="57150" y="0"/>
                  </a:lnTo>
                  <a:lnTo>
                    <a:pt x="59972" y="40020"/>
                  </a:lnTo>
                  <a:lnTo>
                    <a:pt x="70407" y="86692"/>
                  </a:lnTo>
                  <a:lnTo>
                    <a:pt x="78260" y="134209"/>
                  </a:lnTo>
                  <a:lnTo>
                    <a:pt x="84251" y="181733"/>
                  </a:lnTo>
                  <a:lnTo>
                    <a:pt x="78888" y="225810"/>
                  </a:lnTo>
                  <a:lnTo>
                    <a:pt x="77395" y="241824"/>
                  </a:lnTo>
                  <a:lnTo>
                    <a:pt x="71086" y="255996"/>
                  </a:lnTo>
                  <a:lnTo>
                    <a:pt x="42367" y="295172"/>
                  </a:lnTo>
                  <a:lnTo>
                    <a:pt x="14516" y="31834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745"/>
          <p:cNvSpPr/>
          <p:nvPr>
            <p:custDataLst>
              <p:tags r:id="rId4"/>
            </p:custDataLst>
          </p:nvPr>
        </p:nvSpPr>
        <p:spPr>
          <a:xfrm>
            <a:off x="7981950" y="1962591"/>
            <a:ext cx="66676" cy="2285560"/>
          </a:xfrm>
          <a:custGeom>
            <a:avLst/>
            <a:gdLst/>
            <a:ahLst/>
            <a:cxnLst/>
            <a:rect l="0" t="0" r="0" b="0"/>
            <a:pathLst>
              <a:path w="66676" h="2285560">
                <a:moveTo>
                  <a:pt x="47625" y="47184"/>
                </a:moveTo>
                <a:lnTo>
                  <a:pt x="47625" y="47184"/>
                </a:lnTo>
                <a:lnTo>
                  <a:pt x="47625" y="33926"/>
                </a:lnTo>
                <a:lnTo>
                  <a:pt x="50447" y="27886"/>
                </a:lnTo>
                <a:lnTo>
                  <a:pt x="54170" y="21674"/>
                </a:lnTo>
                <a:lnTo>
                  <a:pt x="56757" y="10951"/>
                </a:lnTo>
                <a:lnTo>
                  <a:pt x="57140" y="0"/>
                </a:lnTo>
                <a:lnTo>
                  <a:pt x="57150" y="31361"/>
                </a:lnTo>
                <a:lnTo>
                  <a:pt x="65792" y="77388"/>
                </a:lnTo>
                <a:lnTo>
                  <a:pt x="66559" y="123599"/>
                </a:lnTo>
                <a:lnTo>
                  <a:pt x="66652" y="170189"/>
                </a:lnTo>
                <a:lnTo>
                  <a:pt x="66667" y="213922"/>
                </a:lnTo>
                <a:lnTo>
                  <a:pt x="66673" y="261453"/>
                </a:lnTo>
                <a:lnTo>
                  <a:pt x="66674" y="296931"/>
                </a:lnTo>
                <a:lnTo>
                  <a:pt x="66675" y="336688"/>
                </a:lnTo>
                <a:lnTo>
                  <a:pt x="66675" y="379053"/>
                </a:lnTo>
                <a:lnTo>
                  <a:pt x="66675" y="422576"/>
                </a:lnTo>
                <a:lnTo>
                  <a:pt x="66675" y="469436"/>
                </a:lnTo>
                <a:lnTo>
                  <a:pt x="66675" y="493785"/>
                </a:lnTo>
                <a:lnTo>
                  <a:pt x="65617" y="518485"/>
                </a:lnTo>
                <a:lnTo>
                  <a:pt x="63853" y="543418"/>
                </a:lnTo>
                <a:lnTo>
                  <a:pt x="61619" y="568507"/>
                </a:lnTo>
                <a:lnTo>
                  <a:pt x="60130" y="593699"/>
                </a:lnTo>
                <a:lnTo>
                  <a:pt x="59137" y="618961"/>
                </a:lnTo>
                <a:lnTo>
                  <a:pt x="58475" y="644269"/>
                </a:lnTo>
                <a:lnTo>
                  <a:pt x="58033" y="670665"/>
                </a:lnTo>
                <a:lnTo>
                  <a:pt x="57738" y="697788"/>
                </a:lnTo>
                <a:lnTo>
                  <a:pt x="57543" y="725395"/>
                </a:lnTo>
                <a:lnTo>
                  <a:pt x="57411" y="754383"/>
                </a:lnTo>
                <a:lnTo>
                  <a:pt x="57324" y="784292"/>
                </a:lnTo>
                <a:lnTo>
                  <a:pt x="57266" y="814814"/>
                </a:lnTo>
                <a:lnTo>
                  <a:pt x="56169" y="844687"/>
                </a:lnTo>
                <a:lnTo>
                  <a:pt x="54379" y="874128"/>
                </a:lnTo>
                <a:lnTo>
                  <a:pt x="52128" y="903280"/>
                </a:lnTo>
                <a:lnTo>
                  <a:pt x="50627" y="934356"/>
                </a:lnTo>
                <a:lnTo>
                  <a:pt x="49626" y="966715"/>
                </a:lnTo>
                <a:lnTo>
                  <a:pt x="48959" y="999930"/>
                </a:lnTo>
                <a:lnTo>
                  <a:pt x="48514" y="1032656"/>
                </a:lnTo>
                <a:lnTo>
                  <a:pt x="48218" y="1065057"/>
                </a:lnTo>
                <a:lnTo>
                  <a:pt x="48020" y="1097241"/>
                </a:lnTo>
                <a:lnTo>
                  <a:pt x="47889" y="1129281"/>
                </a:lnTo>
                <a:lnTo>
                  <a:pt x="47801" y="1161223"/>
                </a:lnTo>
                <a:lnTo>
                  <a:pt x="47742" y="1193102"/>
                </a:lnTo>
                <a:lnTo>
                  <a:pt x="47703" y="1224938"/>
                </a:lnTo>
                <a:lnTo>
                  <a:pt x="47677" y="1256745"/>
                </a:lnTo>
                <a:lnTo>
                  <a:pt x="47659" y="1288533"/>
                </a:lnTo>
                <a:lnTo>
                  <a:pt x="47648" y="1320308"/>
                </a:lnTo>
                <a:lnTo>
                  <a:pt x="47641" y="1352075"/>
                </a:lnTo>
                <a:lnTo>
                  <a:pt x="47635" y="1383837"/>
                </a:lnTo>
                <a:lnTo>
                  <a:pt x="47633" y="1415594"/>
                </a:lnTo>
                <a:lnTo>
                  <a:pt x="47630" y="1447349"/>
                </a:lnTo>
                <a:lnTo>
                  <a:pt x="47628" y="1479102"/>
                </a:lnTo>
                <a:lnTo>
                  <a:pt x="47627" y="1509796"/>
                </a:lnTo>
                <a:lnTo>
                  <a:pt x="47626" y="1539784"/>
                </a:lnTo>
                <a:lnTo>
                  <a:pt x="47626" y="1569300"/>
                </a:lnTo>
                <a:lnTo>
                  <a:pt x="47625" y="1599561"/>
                </a:lnTo>
                <a:lnTo>
                  <a:pt x="47625" y="1630319"/>
                </a:lnTo>
                <a:lnTo>
                  <a:pt x="47625" y="1661407"/>
                </a:lnTo>
                <a:lnTo>
                  <a:pt x="47625" y="1691658"/>
                </a:lnTo>
                <a:lnTo>
                  <a:pt x="47625" y="1721350"/>
                </a:lnTo>
                <a:lnTo>
                  <a:pt x="47625" y="1750669"/>
                </a:lnTo>
                <a:lnTo>
                  <a:pt x="46567" y="1778683"/>
                </a:lnTo>
                <a:lnTo>
                  <a:pt x="44803" y="1805825"/>
                </a:lnTo>
                <a:lnTo>
                  <a:pt x="42569" y="1832386"/>
                </a:lnTo>
                <a:lnTo>
                  <a:pt x="40021" y="1858561"/>
                </a:lnTo>
                <a:lnTo>
                  <a:pt x="37264" y="1884477"/>
                </a:lnTo>
                <a:lnTo>
                  <a:pt x="34368" y="1910221"/>
                </a:lnTo>
                <a:lnTo>
                  <a:pt x="32437" y="1934792"/>
                </a:lnTo>
                <a:lnTo>
                  <a:pt x="30292" y="1981848"/>
                </a:lnTo>
                <a:lnTo>
                  <a:pt x="26515" y="2024635"/>
                </a:lnTo>
                <a:lnTo>
                  <a:pt x="22368" y="2064817"/>
                </a:lnTo>
                <a:lnTo>
                  <a:pt x="20524" y="2103843"/>
                </a:lnTo>
                <a:lnTo>
                  <a:pt x="16883" y="2139533"/>
                </a:lnTo>
                <a:lnTo>
                  <a:pt x="11705" y="2186553"/>
                </a:lnTo>
                <a:lnTo>
                  <a:pt x="7349" y="2224474"/>
                </a:lnTo>
                <a:lnTo>
                  <a:pt x="645" y="2272030"/>
                </a:lnTo>
                <a:lnTo>
                  <a:pt x="0" y="22855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197"/>
          <p:cNvGrpSpPr/>
          <p:nvPr/>
        </p:nvGrpSpPr>
        <p:grpSpPr>
          <a:xfrm>
            <a:off x="8620125" y="2240579"/>
            <a:ext cx="952501" cy="518061"/>
            <a:chOff x="8620125" y="2240579"/>
            <a:chExt cx="952501" cy="518061"/>
          </a:xfrm>
        </p:grpSpPr>
        <p:sp>
          <p:nvSpPr>
            <p:cNvPr id="91" name="SMARTInkShape-746"/>
            <p:cNvSpPr/>
            <p:nvPr>
              <p:custDataLst>
                <p:tags r:id="rId51"/>
              </p:custDataLst>
            </p:nvPr>
          </p:nvSpPr>
          <p:spPr>
            <a:xfrm>
              <a:off x="8620125" y="2424336"/>
              <a:ext cx="141856" cy="334304"/>
            </a:xfrm>
            <a:custGeom>
              <a:avLst/>
              <a:gdLst/>
              <a:ahLst/>
              <a:cxnLst/>
              <a:rect l="0" t="0" r="0" b="0"/>
              <a:pathLst>
                <a:path w="141856" h="334304">
                  <a:moveTo>
                    <a:pt x="38100" y="61689"/>
                  </a:moveTo>
                  <a:lnTo>
                    <a:pt x="38100" y="61689"/>
                  </a:lnTo>
                  <a:lnTo>
                    <a:pt x="38100" y="101212"/>
                  </a:lnTo>
                  <a:lnTo>
                    <a:pt x="38100" y="138311"/>
                  </a:lnTo>
                  <a:lnTo>
                    <a:pt x="40922" y="178936"/>
                  </a:lnTo>
                  <a:lnTo>
                    <a:pt x="46300" y="224902"/>
                  </a:lnTo>
                  <a:lnTo>
                    <a:pt x="47232" y="262684"/>
                  </a:lnTo>
                  <a:lnTo>
                    <a:pt x="42452" y="302335"/>
                  </a:lnTo>
                  <a:lnTo>
                    <a:pt x="38482" y="334303"/>
                  </a:lnTo>
                  <a:lnTo>
                    <a:pt x="38150" y="295993"/>
                  </a:lnTo>
                  <a:lnTo>
                    <a:pt x="38115" y="257760"/>
                  </a:lnTo>
                  <a:lnTo>
                    <a:pt x="38104" y="218562"/>
                  </a:lnTo>
                  <a:lnTo>
                    <a:pt x="38101" y="178373"/>
                  </a:lnTo>
                  <a:lnTo>
                    <a:pt x="40922" y="134715"/>
                  </a:lnTo>
                  <a:lnTo>
                    <a:pt x="46300" y="91518"/>
                  </a:lnTo>
                  <a:lnTo>
                    <a:pt x="53909" y="47982"/>
                  </a:lnTo>
                  <a:lnTo>
                    <a:pt x="58306" y="28112"/>
                  </a:lnTo>
                  <a:lnTo>
                    <a:pt x="71015" y="6232"/>
                  </a:lnTo>
                  <a:lnTo>
                    <a:pt x="78481" y="0"/>
                  </a:lnTo>
                  <a:lnTo>
                    <a:pt x="90972" y="52"/>
                  </a:lnTo>
                  <a:lnTo>
                    <a:pt x="98748" y="1548"/>
                  </a:lnTo>
                  <a:lnTo>
                    <a:pt x="110210" y="8854"/>
                  </a:lnTo>
                  <a:lnTo>
                    <a:pt x="135124" y="42345"/>
                  </a:lnTo>
                  <a:lnTo>
                    <a:pt x="139430" y="52386"/>
                  </a:lnTo>
                  <a:lnTo>
                    <a:pt x="141855" y="74102"/>
                  </a:lnTo>
                  <a:lnTo>
                    <a:pt x="136777" y="91548"/>
                  </a:lnTo>
                  <a:lnTo>
                    <a:pt x="121328" y="118505"/>
                  </a:lnTo>
                  <a:lnTo>
                    <a:pt x="86964" y="144966"/>
                  </a:lnTo>
                  <a:lnTo>
                    <a:pt x="72517" y="151618"/>
                  </a:lnTo>
                  <a:lnTo>
                    <a:pt x="28091" y="156238"/>
                  </a:lnTo>
                  <a:lnTo>
                    <a:pt x="20844" y="153297"/>
                  </a:lnTo>
                  <a:lnTo>
                    <a:pt x="0" y="128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47"/>
            <p:cNvSpPr/>
            <p:nvPr>
              <p:custDataLst>
                <p:tags r:id="rId52"/>
              </p:custDataLst>
            </p:nvPr>
          </p:nvSpPr>
          <p:spPr>
            <a:xfrm>
              <a:off x="8639603" y="2240579"/>
              <a:ext cx="132923" cy="117496"/>
            </a:xfrm>
            <a:custGeom>
              <a:avLst/>
              <a:gdLst/>
              <a:ahLst/>
              <a:cxnLst/>
              <a:rect l="0" t="0" r="0" b="0"/>
              <a:pathLst>
                <a:path w="132923" h="117496">
                  <a:moveTo>
                    <a:pt x="28147" y="35896"/>
                  </a:moveTo>
                  <a:lnTo>
                    <a:pt x="28147" y="35896"/>
                  </a:lnTo>
                  <a:lnTo>
                    <a:pt x="19947" y="35896"/>
                  </a:lnTo>
                  <a:lnTo>
                    <a:pt x="11135" y="77314"/>
                  </a:lnTo>
                  <a:lnTo>
                    <a:pt x="6879" y="100732"/>
                  </a:lnTo>
                  <a:lnTo>
                    <a:pt x="1015" y="117495"/>
                  </a:lnTo>
                  <a:lnTo>
                    <a:pt x="535" y="116753"/>
                  </a:lnTo>
                  <a:lnTo>
                    <a:pt x="0" y="110285"/>
                  </a:lnTo>
                  <a:lnTo>
                    <a:pt x="21068" y="63476"/>
                  </a:lnTo>
                  <a:lnTo>
                    <a:pt x="40783" y="17347"/>
                  </a:lnTo>
                  <a:lnTo>
                    <a:pt x="50353" y="5235"/>
                  </a:lnTo>
                  <a:lnTo>
                    <a:pt x="59535" y="1102"/>
                  </a:lnTo>
                  <a:lnTo>
                    <a:pt x="64948" y="0"/>
                  </a:lnTo>
                  <a:lnTo>
                    <a:pt x="69614" y="1382"/>
                  </a:lnTo>
                  <a:lnTo>
                    <a:pt x="77621" y="8562"/>
                  </a:lnTo>
                  <a:lnTo>
                    <a:pt x="97880" y="55891"/>
                  </a:lnTo>
                  <a:lnTo>
                    <a:pt x="132922" y="112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48"/>
            <p:cNvSpPr/>
            <p:nvPr>
              <p:custDataLst>
                <p:tags r:id="rId53"/>
              </p:custDataLst>
            </p:nvPr>
          </p:nvSpPr>
          <p:spPr>
            <a:xfrm>
              <a:off x="8858641" y="2438400"/>
              <a:ext cx="56760" cy="9134"/>
            </a:xfrm>
            <a:custGeom>
              <a:avLst/>
              <a:gdLst/>
              <a:ahLst/>
              <a:cxnLst/>
              <a:rect l="0" t="0" r="0" b="0"/>
              <a:pathLst>
                <a:path w="56760" h="9134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928" y="8642"/>
                  </a:lnTo>
                  <a:lnTo>
                    <a:pt x="4782" y="9133"/>
                  </a:lnTo>
                  <a:lnTo>
                    <a:pt x="567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49"/>
            <p:cNvSpPr/>
            <p:nvPr>
              <p:custDataLst>
                <p:tags r:id="rId54"/>
              </p:custDataLst>
            </p:nvPr>
          </p:nvSpPr>
          <p:spPr>
            <a:xfrm>
              <a:off x="8888149" y="2505075"/>
              <a:ext cx="132027" cy="44978"/>
            </a:xfrm>
            <a:custGeom>
              <a:avLst/>
              <a:gdLst/>
              <a:ahLst/>
              <a:cxnLst/>
              <a:rect l="0" t="0" r="0" b="0"/>
              <a:pathLst>
                <a:path w="132027" h="44978">
                  <a:moveTo>
                    <a:pt x="8201" y="28575"/>
                  </a:moveTo>
                  <a:lnTo>
                    <a:pt x="8201" y="28575"/>
                  </a:lnTo>
                  <a:lnTo>
                    <a:pt x="0" y="44977"/>
                  </a:lnTo>
                  <a:lnTo>
                    <a:pt x="1674" y="44801"/>
                  </a:lnTo>
                  <a:lnTo>
                    <a:pt x="46455" y="24678"/>
                  </a:lnTo>
                  <a:lnTo>
                    <a:pt x="88939" y="12832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50"/>
            <p:cNvSpPr/>
            <p:nvPr>
              <p:custDataLst>
                <p:tags r:id="rId55"/>
              </p:custDataLst>
            </p:nvPr>
          </p:nvSpPr>
          <p:spPr>
            <a:xfrm>
              <a:off x="9174938" y="2328137"/>
              <a:ext cx="178613" cy="221423"/>
            </a:xfrm>
            <a:custGeom>
              <a:avLst/>
              <a:gdLst/>
              <a:ahLst/>
              <a:cxnLst/>
              <a:rect l="0" t="0" r="0" b="0"/>
              <a:pathLst>
                <a:path w="178613" h="221423">
                  <a:moveTo>
                    <a:pt x="140512" y="5488"/>
                  </a:moveTo>
                  <a:lnTo>
                    <a:pt x="140512" y="5488"/>
                  </a:lnTo>
                  <a:lnTo>
                    <a:pt x="153769" y="5488"/>
                  </a:lnTo>
                  <a:lnTo>
                    <a:pt x="159809" y="2666"/>
                  </a:lnTo>
                  <a:lnTo>
                    <a:pt x="163905" y="0"/>
                  </a:lnTo>
                  <a:lnTo>
                    <a:pt x="163516" y="771"/>
                  </a:lnTo>
                  <a:lnTo>
                    <a:pt x="162198" y="2343"/>
                  </a:lnTo>
                  <a:lnTo>
                    <a:pt x="143816" y="12471"/>
                  </a:lnTo>
                  <a:lnTo>
                    <a:pt x="97829" y="30944"/>
                  </a:lnTo>
                  <a:lnTo>
                    <a:pt x="67305" y="41488"/>
                  </a:lnTo>
                  <a:lnTo>
                    <a:pt x="35256" y="59435"/>
                  </a:lnTo>
                  <a:lnTo>
                    <a:pt x="33300" y="62619"/>
                  </a:lnTo>
                  <a:lnTo>
                    <a:pt x="33054" y="66859"/>
                  </a:lnTo>
                  <a:lnTo>
                    <a:pt x="33948" y="71802"/>
                  </a:lnTo>
                  <a:lnTo>
                    <a:pt x="40586" y="80117"/>
                  </a:lnTo>
                  <a:lnTo>
                    <a:pt x="81219" y="103902"/>
                  </a:lnTo>
                  <a:lnTo>
                    <a:pt x="101894" y="115669"/>
                  </a:lnTo>
                  <a:lnTo>
                    <a:pt x="107473" y="122543"/>
                  </a:lnTo>
                  <a:lnTo>
                    <a:pt x="106845" y="125858"/>
                  </a:lnTo>
                  <a:lnTo>
                    <a:pt x="100501" y="132364"/>
                  </a:lnTo>
                  <a:lnTo>
                    <a:pt x="62806" y="155886"/>
                  </a:lnTo>
                  <a:lnTo>
                    <a:pt x="36028" y="170192"/>
                  </a:lnTo>
                  <a:lnTo>
                    <a:pt x="9604" y="191128"/>
                  </a:lnTo>
                  <a:lnTo>
                    <a:pt x="5615" y="192747"/>
                  </a:lnTo>
                  <a:lnTo>
                    <a:pt x="2957" y="194886"/>
                  </a:lnTo>
                  <a:lnTo>
                    <a:pt x="0" y="200084"/>
                  </a:lnTo>
                  <a:lnTo>
                    <a:pt x="1331" y="204011"/>
                  </a:lnTo>
                  <a:lnTo>
                    <a:pt x="8450" y="214017"/>
                  </a:lnTo>
                  <a:lnTo>
                    <a:pt x="24315" y="219876"/>
                  </a:lnTo>
                  <a:lnTo>
                    <a:pt x="45477" y="221422"/>
                  </a:lnTo>
                  <a:lnTo>
                    <a:pt x="87913" y="216613"/>
                  </a:lnTo>
                  <a:lnTo>
                    <a:pt x="105493" y="213621"/>
                  </a:lnTo>
                  <a:lnTo>
                    <a:pt x="148450" y="194454"/>
                  </a:lnTo>
                  <a:lnTo>
                    <a:pt x="178612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51"/>
            <p:cNvSpPr/>
            <p:nvPr>
              <p:custDataLst>
                <p:tags r:id="rId56"/>
              </p:custDataLst>
            </p:nvPr>
          </p:nvSpPr>
          <p:spPr>
            <a:xfrm>
              <a:off x="9376637" y="2371725"/>
              <a:ext cx="81689" cy="133351"/>
            </a:xfrm>
            <a:custGeom>
              <a:avLst/>
              <a:gdLst/>
              <a:ahLst/>
              <a:cxnLst/>
              <a:rect l="0" t="0" r="0" b="0"/>
              <a:pathLst>
                <a:path w="81689" h="1333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18257" y="37198"/>
                  </a:lnTo>
                  <a:lnTo>
                    <a:pt x="43037" y="71404"/>
                  </a:lnTo>
                  <a:lnTo>
                    <a:pt x="68925" y="118457"/>
                  </a:lnTo>
                  <a:lnTo>
                    <a:pt x="81688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52"/>
            <p:cNvSpPr/>
            <p:nvPr>
              <p:custDataLst>
                <p:tags r:id="rId57"/>
              </p:custDataLst>
            </p:nvPr>
          </p:nvSpPr>
          <p:spPr>
            <a:xfrm>
              <a:off x="9363075" y="2358478"/>
              <a:ext cx="161926" cy="175173"/>
            </a:xfrm>
            <a:custGeom>
              <a:avLst/>
              <a:gdLst/>
              <a:ahLst/>
              <a:cxnLst/>
              <a:rect l="0" t="0" r="0" b="0"/>
              <a:pathLst>
                <a:path w="161926" h="175173">
                  <a:moveTo>
                    <a:pt x="161925" y="22772"/>
                  </a:moveTo>
                  <a:lnTo>
                    <a:pt x="161925" y="22772"/>
                  </a:lnTo>
                  <a:lnTo>
                    <a:pt x="148668" y="1313"/>
                  </a:lnTo>
                  <a:lnTo>
                    <a:pt x="145679" y="0"/>
                  </a:lnTo>
                  <a:lnTo>
                    <a:pt x="142628" y="182"/>
                  </a:lnTo>
                  <a:lnTo>
                    <a:pt x="139535" y="1362"/>
                  </a:lnTo>
                  <a:lnTo>
                    <a:pt x="93615" y="43682"/>
                  </a:lnTo>
                  <a:lnTo>
                    <a:pt x="52466" y="89692"/>
                  </a:lnTo>
                  <a:lnTo>
                    <a:pt x="26808" y="129565"/>
                  </a:lnTo>
                  <a:lnTo>
                    <a:pt x="0" y="175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53"/>
            <p:cNvSpPr/>
            <p:nvPr>
              <p:custDataLst>
                <p:tags r:id="rId58"/>
              </p:custDataLst>
            </p:nvPr>
          </p:nvSpPr>
          <p:spPr>
            <a:xfrm>
              <a:off x="9515475" y="2447925"/>
              <a:ext cx="24539" cy="76201"/>
            </a:xfrm>
            <a:custGeom>
              <a:avLst/>
              <a:gdLst/>
              <a:ahLst/>
              <a:cxnLst/>
              <a:rect l="0" t="0" r="0" b="0"/>
              <a:pathLst>
                <a:path w="24539" h="76201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24538" y="8663"/>
                  </a:lnTo>
                  <a:lnTo>
                    <a:pt x="16642" y="4040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54"/>
            <p:cNvSpPr/>
            <p:nvPr>
              <p:custDataLst>
                <p:tags r:id="rId59"/>
              </p:custDataLst>
            </p:nvPr>
          </p:nvSpPr>
          <p:spPr>
            <a:xfrm>
              <a:off x="9563100" y="2381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2648"/>
                  </a:lnTo>
                  <a:lnTo>
                    <a:pt x="8467" y="17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55"/>
            <p:cNvSpPr/>
            <p:nvPr>
              <p:custDataLst>
                <p:tags r:id="rId60"/>
              </p:custDataLst>
            </p:nvPr>
          </p:nvSpPr>
          <p:spPr>
            <a:xfrm>
              <a:off x="9269149" y="2590800"/>
              <a:ext cx="255852" cy="38101"/>
            </a:xfrm>
            <a:custGeom>
              <a:avLst/>
              <a:gdLst/>
              <a:ahLst/>
              <a:cxnLst/>
              <a:rect l="0" t="0" r="0" b="0"/>
              <a:pathLst>
                <a:path w="25585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5396" y="31554"/>
                  </a:lnTo>
                  <a:lnTo>
                    <a:pt x="84222" y="26342"/>
                  </a:lnTo>
                  <a:lnTo>
                    <a:pt x="128632" y="18952"/>
                  </a:lnTo>
                  <a:lnTo>
                    <a:pt x="170531" y="12788"/>
                  </a:lnTo>
                  <a:lnTo>
                    <a:pt x="2558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56"/>
            <p:cNvSpPr/>
            <p:nvPr>
              <p:custDataLst>
                <p:tags r:id="rId61"/>
              </p:custDataLst>
            </p:nvPr>
          </p:nvSpPr>
          <p:spPr>
            <a:xfrm>
              <a:off x="9401602" y="2657475"/>
              <a:ext cx="121232" cy="95251"/>
            </a:xfrm>
            <a:custGeom>
              <a:avLst/>
              <a:gdLst/>
              <a:ahLst/>
              <a:cxnLst/>
              <a:rect l="0" t="0" r="0" b="0"/>
              <a:pathLst>
                <a:path w="121232" h="95251">
                  <a:moveTo>
                    <a:pt x="18623" y="0"/>
                  </a:moveTo>
                  <a:lnTo>
                    <a:pt x="18623" y="0"/>
                  </a:lnTo>
                  <a:lnTo>
                    <a:pt x="17565" y="15208"/>
                  </a:lnTo>
                  <a:lnTo>
                    <a:pt x="11083" y="41418"/>
                  </a:lnTo>
                  <a:lnTo>
                    <a:pt x="6863" y="64836"/>
                  </a:lnTo>
                  <a:lnTo>
                    <a:pt x="0" y="92703"/>
                  </a:lnTo>
                  <a:lnTo>
                    <a:pt x="916" y="92494"/>
                  </a:lnTo>
                  <a:lnTo>
                    <a:pt x="4756" y="89439"/>
                  </a:lnTo>
                  <a:lnTo>
                    <a:pt x="7169" y="81731"/>
                  </a:lnTo>
                  <a:lnTo>
                    <a:pt x="7811" y="76713"/>
                  </a:lnTo>
                  <a:lnTo>
                    <a:pt x="14171" y="65492"/>
                  </a:lnTo>
                  <a:lnTo>
                    <a:pt x="21935" y="54508"/>
                  </a:lnTo>
                  <a:lnTo>
                    <a:pt x="25388" y="46098"/>
                  </a:lnTo>
                  <a:lnTo>
                    <a:pt x="42498" y="30357"/>
                  </a:lnTo>
                  <a:lnTo>
                    <a:pt x="56046" y="24075"/>
                  </a:lnTo>
                  <a:lnTo>
                    <a:pt x="87046" y="20043"/>
                  </a:lnTo>
                  <a:lnTo>
                    <a:pt x="93871" y="21828"/>
                  </a:lnTo>
                  <a:lnTo>
                    <a:pt x="104277" y="29457"/>
                  </a:lnTo>
                  <a:lnTo>
                    <a:pt x="116086" y="45652"/>
                  </a:lnTo>
                  <a:lnTo>
                    <a:pt x="121231" y="63856"/>
                  </a:lnTo>
                  <a:lnTo>
                    <a:pt x="113873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98"/>
          <p:cNvGrpSpPr/>
          <p:nvPr/>
        </p:nvGrpSpPr>
        <p:grpSpPr>
          <a:xfrm>
            <a:off x="9953625" y="2447925"/>
            <a:ext cx="128245" cy="180976"/>
            <a:chOff x="9953625" y="2447925"/>
            <a:chExt cx="128245" cy="180976"/>
          </a:xfrm>
        </p:grpSpPr>
        <p:sp>
          <p:nvSpPr>
            <p:cNvPr id="103" name="SMARTInkShape-757"/>
            <p:cNvSpPr/>
            <p:nvPr>
              <p:custDataLst>
                <p:tags r:id="rId48"/>
              </p:custDataLst>
            </p:nvPr>
          </p:nvSpPr>
          <p:spPr>
            <a:xfrm>
              <a:off x="9953625" y="25241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2824" y="41418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58"/>
            <p:cNvSpPr/>
            <p:nvPr>
              <p:custDataLst>
                <p:tags r:id="rId49"/>
              </p:custDataLst>
            </p:nvPr>
          </p:nvSpPr>
          <p:spPr>
            <a:xfrm>
              <a:off x="9954948" y="2447925"/>
              <a:ext cx="8203" cy="66676"/>
            </a:xfrm>
            <a:custGeom>
              <a:avLst/>
              <a:gdLst/>
              <a:ahLst/>
              <a:cxnLst/>
              <a:rect l="0" t="0" r="0" b="0"/>
              <a:pathLst>
                <a:path w="8203" h="66676">
                  <a:moveTo>
                    <a:pt x="8202" y="66675"/>
                  </a:moveTo>
                  <a:lnTo>
                    <a:pt x="8202" y="66675"/>
                  </a:lnTo>
                  <a:lnTo>
                    <a:pt x="7144" y="44921"/>
                  </a:lnTo>
                  <a:lnTo>
                    <a:pt x="0" y="12762"/>
                  </a:lnTo>
                  <a:lnTo>
                    <a:pt x="618" y="8508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59"/>
            <p:cNvSpPr/>
            <p:nvPr>
              <p:custDataLst>
                <p:tags r:id="rId50"/>
              </p:custDataLst>
            </p:nvPr>
          </p:nvSpPr>
          <p:spPr>
            <a:xfrm>
              <a:off x="10030759" y="2498966"/>
              <a:ext cx="51111" cy="129935"/>
            </a:xfrm>
            <a:custGeom>
              <a:avLst/>
              <a:gdLst/>
              <a:ahLst/>
              <a:cxnLst/>
              <a:rect l="0" t="0" r="0" b="0"/>
              <a:pathLst>
                <a:path w="51111" h="129935">
                  <a:moveTo>
                    <a:pt x="37166" y="6109"/>
                  </a:moveTo>
                  <a:lnTo>
                    <a:pt x="37166" y="6109"/>
                  </a:lnTo>
                  <a:lnTo>
                    <a:pt x="32109" y="1053"/>
                  </a:lnTo>
                  <a:lnTo>
                    <a:pt x="29560" y="621"/>
                  </a:lnTo>
                  <a:lnTo>
                    <a:pt x="26805" y="1392"/>
                  </a:lnTo>
                  <a:lnTo>
                    <a:pt x="23909" y="2964"/>
                  </a:lnTo>
                  <a:lnTo>
                    <a:pt x="15046" y="1889"/>
                  </a:lnTo>
                  <a:lnTo>
                    <a:pt x="9720" y="121"/>
                  </a:lnTo>
                  <a:lnTo>
                    <a:pt x="6169" y="0"/>
                  </a:lnTo>
                  <a:lnTo>
                    <a:pt x="3801" y="978"/>
                  </a:lnTo>
                  <a:lnTo>
                    <a:pt x="2222" y="2688"/>
                  </a:lnTo>
                  <a:lnTo>
                    <a:pt x="468" y="7411"/>
                  </a:lnTo>
                  <a:lnTo>
                    <a:pt x="0" y="10152"/>
                  </a:lnTo>
                  <a:lnTo>
                    <a:pt x="747" y="13038"/>
                  </a:lnTo>
                  <a:lnTo>
                    <a:pt x="21223" y="45079"/>
                  </a:lnTo>
                  <a:lnTo>
                    <a:pt x="41612" y="68470"/>
                  </a:lnTo>
                  <a:lnTo>
                    <a:pt x="51079" y="95447"/>
                  </a:lnTo>
                  <a:lnTo>
                    <a:pt x="51110" y="109668"/>
                  </a:lnTo>
                  <a:lnTo>
                    <a:pt x="49637" y="116423"/>
                  </a:lnTo>
                  <a:lnTo>
                    <a:pt x="46539" y="120927"/>
                  </a:lnTo>
                  <a:lnTo>
                    <a:pt x="27641" y="129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00"/>
          <p:cNvGrpSpPr/>
          <p:nvPr/>
        </p:nvGrpSpPr>
        <p:grpSpPr>
          <a:xfrm>
            <a:off x="10429875" y="2352675"/>
            <a:ext cx="571501" cy="342862"/>
            <a:chOff x="10429875" y="2352675"/>
            <a:chExt cx="571501" cy="342862"/>
          </a:xfrm>
        </p:grpSpPr>
        <p:sp>
          <p:nvSpPr>
            <p:cNvPr id="107" name="SMARTInkShape-760"/>
            <p:cNvSpPr/>
            <p:nvPr>
              <p:custDataLst>
                <p:tags r:id="rId44"/>
              </p:custDataLst>
            </p:nvPr>
          </p:nvSpPr>
          <p:spPr>
            <a:xfrm>
              <a:off x="10858500" y="245745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4" y="27739"/>
                  </a:lnTo>
                  <a:lnTo>
                    <a:pt x="5057" y="24842"/>
                  </a:lnTo>
                  <a:lnTo>
                    <a:pt x="13184" y="21624"/>
                  </a:lnTo>
                  <a:lnTo>
                    <a:pt x="57334" y="1100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61"/>
            <p:cNvSpPr/>
            <p:nvPr>
              <p:custDataLst>
                <p:tags r:id="rId45"/>
              </p:custDataLst>
            </p:nvPr>
          </p:nvSpPr>
          <p:spPr>
            <a:xfrm>
              <a:off x="10868152" y="2352675"/>
              <a:ext cx="133224" cy="256973"/>
            </a:xfrm>
            <a:custGeom>
              <a:avLst/>
              <a:gdLst/>
              <a:ahLst/>
              <a:cxnLst/>
              <a:rect l="0" t="0" r="0" b="0"/>
              <a:pathLst>
                <a:path w="133224" h="256973">
                  <a:moveTo>
                    <a:pt x="133223" y="0"/>
                  </a:moveTo>
                  <a:lnTo>
                    <a:pt x="133223" y="0"/>
                  </a:lnTo>
                  <a:lnTo>
                    <a:pt x="128166" y="0"/>
                  </a:lnTo>
                  <a:lnTo>
                    <a:pt x="122862" y="2822"/>
                  </a:lnTo>
                  <a:lnTo>
                    <a:pt x="116976" y="6546"/>
                  </a:lnTo>
                  <a:lnTo>
                    <a:pt x="72517" y="24636"/>
                  </a:lnTo>
                  <a:lnTo>
                    <a:pt x="54793" y="28466"/>
                  </a:lnTo>
                  <a:lnTo>
                    <a:pt x="42367" y="35833"/>
                  </a:lnTo>
                  <a:lnTo>
                    <a:pt x="25433" y="50920"/>
                  </a:lnTo>
                  <a:lnTo>
                    <a:pt x="21816" y="62848"/>
                  </a:lnTo>
                  <a:lnTo>
                    <a:pt x="18246" y="105525"/>
                  </a:lnTo>
                  <a:lnTo>
                    <a:pt x="11460" y="145845"/>
                  </a:lnTo>
                  <a:lnTo>
                    <a:pt x="7187" y="176211"/>
                  </a:lnTo>
                  <a:lnTo>
                    <a:pt x="2040" y="204258"/>
                  </a:lnTo>
                  <a:lnTo>
                    <a:pt x="0" y="249400"/>
                  </a:lnTo>
                  <a:lnTo>
                    <a:pt x="1016" y="251992"/>
                  </a:lnTo>
                  <a:lnTo>
                    <a:pt x="2753" y="253719"/>
                  </a:lnTo>
                  <a:lnTo>
                    <a:pt x="7501" y="255639"/>
                  </a:lnTo>
                  <a:lnTo>
                    <a:pt x="27322" y="256972"/>
                  </a:lnTo>
                  <a:lnTo>
                    <a:pt x="71755" y="248956"/>
                  </a:lnTo>
                  <a:lnTo>
                    <a:pt x="85090" y="242586"/>
                  </a:lnTo>
                  <a:lnTo>
                    <a:pt x="114173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62"/>
            <p:cNvSpPr/>
            <p:nvPr>
              <p:custDataLst>
                <p:tags r:id="rId46"/>
              </p:custDataLst>
            </p:nvPr>
          </p:nvSpPr>
          <p:spPr>
            <a:xfrm>
              <a:off x="10668440" y="2411149"/>
              <a:ext cx="161486" cy="212962"/>
            </a:xfrm>
            <a:custGeom>
              <a:avLst/>
              <a:gdLst/>
              <a:ahLst/>
              <a:cxnLst/>
              <a:rect l="0" t="0" r="0" b="0"/>
              <a:pathLst>
                <a:path w="161486" h="212962">
                  <a:moveTo>
                    <a:pt x="37660" y="8201"/>
                  </a:moveTo>
                  <a:lnTo>
                    <a:pt x="37660" y="8201"/>
                  </a:lnTo>
                  <a:lnTo>
                    <a:pt x="37660" y="0"/>
                  </a:lnTo>
                  <a:lnTo>
                    <a:pt x="37660" y="44723"/>
                  </a:lnTo>
                  <a:lnTo>
                    <a:pt x="30054" y="84089"/>
                  </a:lnTo>
                  <a:lnTo>
                    <a:pt x="18364" y="122440"/>
                  </a:lnTo>
                  <a:lnTo>
                    <a:pt x="7077" y="169284"/>
                  </a:lnTo>
                  <a:lnTo>
                    <a:pt x="1789" y="188927"/>
                  </a:lnTo>
                  <a:lnTo>
                    <a:pt x="0" y="204414"/>
                  </a:lnTo>
                  <a:lnTo>
                    <a:pt x="2578" y="209354"/>
                  </a:lnTo>
                  <a:lnTo>
                    <a:pt x="4747" y="212153"/>
                  </a:lnTo>
                  <a:lnTo>
                    <a:pt x="7252" y="212961"/>
                  </a:lnTo>
                  <a:lnTo>
                    <a:pt x="9979" y="212441"/>
                  </a:lnTo>
                  <a:lnTo>
                    <a:pt x="12855" y="211036"/>
                  </a:lnTo>
                  <a:lnTo>
                    <a:pt x="56254" y="201844"/>
                  </a:lnTo>
                  <a:lnTo>
                    <a:pt x="102787" y="196063"/>
                  </a:lnTo>
                  <a:lnTo>
                    <a:pt x="129430" y="190536"/>
                  </a:lnTo>
                  <a:lnTo>
                    <a:pt x="161485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63"/>
            <p:cNvSpPr/>
            <p:nvPr>
              <p:custDataLst>
                <p:tags r:id="rId47"/>
              </p:custDataLst>
            </p:nvPr>
          </p:nvSpPr>
          <p:spPr>
            <a:xfrm>
              <a:off x="10429875" y="2402356"/>
              <a:ext cx="180976" cy="293181"/>
            </a:xfrm>
            <a:custGeom>
              <a:avLst/>
              <a:gdLst/>
              <a:ahLst/>
              <a:cxnLst/>
              <a:rect l="0" t="0" r="0" b="0"/>
              <a:pathLst>
                <a:path w="180976" h="293181">
                  <a:moveTo>
                    <a:pt x="28575" y="93194"/>
                  </a:moveTo>
                  <a:lnTo>
                    <a:pt x="28575" y="93194"/>
                  </a:lnTo>
                  <a:lnTo>
                    <a:pt x="20373" y="93194"/>
                  </a:lnTo>
                  <a:lnTo>
                    <a:pt x="19933" y="92136"/>
                  </a:lnTo>
                  <a:lnTo>
                    <a:pt x="19053" y="83704"/>
                  </a:lnTo>
                  <a:lnTo>
                    <a:pt x="28566" y="83669"/>
                  </a:lnTo>
                  <a:lnTo>
                    <a:pt x="28575" y="97858"/>
                  </a:lnTo>
                  <a:lnTo>
                    <a:pt x="25751" y="103380"/>
                  </a:lnTo>
                  <a:lnTo>
                    <a:pt x="22029" y="109363"/>
                  </a:lnTo>
                  <a:lnTo>
                    <a:pt x="19638" y="121827"/>
                  </a:lnTo>
                  <a:lnTo>
                    <a:pt x="18015" y="153717"/>
                  </a:lnTo>
                  <a:lnTo>
                    <a:pt x="10852" y="172177"/>
                  </a:lnTo>
                  <a:lnTo>
                    <a:pt x="9560" y="215322"/>
                  </a:lnTo>
                  <a:lnTo>
                    <a:pt x="6718" y="224379"/>
                  </a:lnTo>
                  <a:lnTo>
                    <a:pt x="2986" y="232990"/>
                  </a:lnTo>
                  <a:lnTo>
                    <a:pt x="22" y="279376"/>
                  </a:lnTo>
                  <a:lnTo>
                    <a:pt x="0" y="293180"/>
                  </a:lnTo>
                  <a:lnTo>
                    <a:pt x="0" y="245577"/>
                  </a:lnTo>
                  <a:lnTo>
                    <a:pt x="0" y="199654"/>
                  </a:lnTo>
                  <a:lnTo>
                    <a:pt x="0" y="153088"/>
                  </a:lnTo>
                  <a:lnTo>
                    <a:pt x="0" y="105491"/>
                  </a:lnTo>
                  <a:lnTo>
                    <a:pt x="0" y="81016"/>
                  </a:lnTo>
                  <a:lnTo>
                    <a:pt x="9473" y="34111"/>
                  </a:lnTo>
                  <a:lnTo>
                    <a:pt x="9490" y="31581"/>
                  </a:lnTo>
                  <a:lnTo>
                    <a:pt x="18657" y="8385"/>
                  </a:lnTo>
                  <a:lnTo>
                    <a:pt x="23989" y="7740"/>
                  </a:lnTo>
                  <a:lnTo>
                    <a:pt x="25517" y="9767"/>
                  </a:lnTo>
                  <a:lnTo>
                    <a:pt x="41712" y="57313"/>
                  </a:lnTo>
                  <a:lnTo>
                    <a:pt x="60365" y="99181"/>
                  </a:lnTo>
                  <a:lnTo>
                    <a:pt x="82523" y="127499"/>
                  </a:lnTo>
                  <a:lnTo>
                    <a:pt x="85706" y="126648"/>
                  </a:lnTo>
                  <a:lnTo>
                    <a:pt x="106902" y="109502"/>
                  </a:lnTo>
                  <a:lnTo>
                    <a:pt x="131965" y="71743"/>
                  </a:lnTo>
                  <a:lnTo>
                    <a:pt x="155329" y="24633"/>
                  </a:lnTo>
                  <a:lnTo>
                    <a:pt x="169869" y="0"/>
                  </a:lnTo>
                  <a:lnTo>
                    <a:pt x="171453" y="373"/>
                  </a:lnTo>
                  <a:lnTo>
                    <a:pt x="176037" y="3610"/>
                  </a:lnTo>
                  <a:lnTo>
                    <a:pt x="178780" y="11398"/>
                  </a:lnTo>
                  <a:lnTo>
                    <a:pt x="180783" y="53453"/>
                  </a:lnTo>
                  <a:lnTo>
                    <a:pt x="180949" y="100778"/>
                  </a:lnTo>
                  <a:lnTo>
                    <a:pt x="178148" y="140435"/>
                  </a:lnTo>
                  <a:lnTo>
                    <a:pt x="173434" y="174925"/>
                  </a:lnTo>
                  <a:lnTo>
                    <a:pt x="169215" y="210191"/>
                  </a:lnTo>
                  <a:lnTo>
                    <a:pt x="162885" y="253357"/>
                  </a:lnTo>
                  <a:lnTo>
                    <a:pt x="162115" y="266922"/>
                  </a:lnTo>
                  <a:lnTo>
                    <a:pt x="162052" y="266163"/>
                  </a:lnTo>
                  <a:lnTo>
                    <a:pt x="180975" y="217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201"/>
          <p:cNvGrpSpPr/>
          <p:nvPr/>
        </p:nvGrpSpPr>
        <p:grpSpPr>
          <a:xfrm>
            <a:off x="11297750" y="2324702"/>
            <a:ext cx="540874" cy="469242"/>
            <a:chOff x="11297750" y="2324702"/>
            <a:chExt cx="540874" cy="469242"/>
          </a:xfrm>
        </p:grpSpPr>
        <p:sp>
          <p:nvSpPr>
            <p:cNvPr id="112" name="SMARTInkShape-764"/>
            <p:cNvSpPr/>
            <p:nvPr>
              <p:custDataLst>
                <p:tags r:id="rId42"/>
              </p:custDataLst>
            </p:nvPr>
          </p:nvSpPr>
          <p:spPr>
            <a:xfrm>
              <a:off x="11697138" y="2440041"/>
              <a:ext cx="141486" cy="310320"/>
            </a:xfrm>
            <a:custGeom>
              <a:avLst/>
              <a:gdLst/>
              <a:ahLst/>
              <a:cxnLst/>
              <a:rect l="0" t="0" r="0" b="0"/>
              <a:pathLst>
                <a:path w="141486" h="310320">
                  <a:moveTo>
                    <a:pt x="37662" y="122184"/>
                  </a:moveTo>
                  <a:lnTo>
                    <a:pt x="37662" y="122184"/>
                  </a:lnTo>
                  <a:lnTo>
                    <a:pt x="37662" y="127240"/>
                  </a:lnTo>
                  <a:lnTo>
                    <a:pt x="38720" y="128730"/>
                  </a:lnTo>
                  <a:lnTo>
                    <a:pt x="40486" y="129723"/>
                  </a:lnTo>
                  <a:lnTo>
                    <a:pt x="42720" y="130385"/>
                  </a:lnTo>
                  <a:lnTo>
                    <a:pt x="44208" y="131885"/>
                  </a:lnTo>
                  <a:lnTo>
                    <a:pt x="45864" y="136373"/>
                  </a:lnTo>
                  <a:lnTo>
                    <a:pt x="35376" y="183860"/>
                  </a:lnTo>
                  <a:lnTo>
                    <a:pt x="23504" y="229872"/>
                  </a:lnTo>
                  <a:lnTo>
                    <a:pt x="10840" y="274252"/>
                  </a:lnTo>
                  <a:lnTo>
                    <a:pt x="0" y="310319"/>
                  </a:lnTo>
                  <a:lnTo>
                    <a:pt x="15834" y="264864"/>
                  </a:lnTo>
                  <a:lnTo>
                    <a:pt x="28215" y="228606"/>
                  </a:lnTo>
                  <a:lnTo>
                    <a:pt x="37684" y="183703"/>
                  </a:lnTo>
                  <a:lnTo>
                    <a:pt x="47194" y="138648"/>
                  </a:lnTo>
                  <a:lnTo>
                    <a:pt x="59889" y="94979"/>
                  </a:lnTo>
                  <a:lnTo>
                    <a:pt x="68224" y="53703"/>
                  </a:lnTo>
                  <a:lnTo>
                    <a:pt x="79173" y="26399"/>
                  </a:lnTo>
                  <a:lnTo>
                    <a:pt x="88919" y="10821"/>
                  </a:lnTo>
                  <a:lnTo>
                    <a:pt x="96780" y="3898"/>
                  </a:lnTo>
                  <a:lnTo>
                    <a:pt x="103801" y="820"/>
                  </a:lnTo>
                  <a:lnTo>
                    <a:pt x="107155" y="0"/>
                  </a:lnTo>
                  <a:lnTo>
                    <a:pt x="110448" y="512"/>
                  </a:lnTo>
                  <a:lnTo>
                    <a:pt x="116931" y="3902"/>
                  </a:lnTo>
                  <a:lnTo>
                    <a:pt x="135203" y="21248"/>
                  </a:lnTo>
                  <a:lnTo>
                    <a:pt x="139222" y="28993"/>
                  </a:lnTo>
                  <a:lnTo>
                    <a:pt x="141485" y="49416"/>
                  </a:lnTo>
                  <a:lnTo>
                    <a:pt x="136369" y="66559"/>
                  </a:lnTo>
                  <a:lnTo>
                    <a:pt x="120895" y="98379"/>
                  </a:lnTo>
                  <a:lnTo>
                    <a:pt x="108522" y="109135"/>
                  </a:lnTo>
                  <a:lnTo>
                    <a:pt x="100775" y="113485"/>
                  </a:lnTo>
                  <a:lnTo>
                    <a:pt x="86526" y="115495"/>
                  </a:lnTo>
                  <a:lnTo>
                    <a:pt x="74197" y="112861"/>
                  </a:lnTo>
                  <a:lnTo>
                    <a:pt x="56712" y="103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65"/>
            <p:cNvSpPr/>
            <p:nvPr>
              <p:custDataLst>
                <p:tags r:id="rId43"/>
              </p:custDataLst>
            </p:nvPr>
          </p:nvSpPr>
          <p:spPr>
            <a:xfrm>
              <a:off x="11297750" y="2324702"/>
              <a:ext cx="237026" cy="469242"/>
            </a:xfrm>
            <a:custGeom>
              <a:avLst/>
              <a:gdLst/>
              <a:ahLst/>
              <a:cxnLst/>
              <a:rect l="0" t="0" r="0" b="0"/>
              <a:pathLst>
                <a:path w="237026" h="469242">
                  <a:moveTo>
                    <a:pt x="84625" y="170848"/>
                  </a:moveTo>
                  <a:lnTo>
                    <a:pt x="84625" y="170848"/>
                  </a:lnTo>
                  <a:lnTo>
                    <a:pt x="79568" y="170848"/>
                  </a:lnTo>
                  <a:lnTo>
                    <a:pt x="74264" y="168026"/>
                  </a:lnTo>
                  <a:lnTo>
                    <a:pt x="68378" y="164302"/>
                  </a:lnTo>
                  <a:lnTo>
                    <a:pt x="58057" y="162206"/>
                  </a:lnTo>
                  <a:lnTo>
                    <a:pt x="47769" y="161715"/>
                  </a:lnTo>
                  <a:lnTo>
                    <a:pt x="36142" y="167142"/>
                  </a:lnTo>
                  <a:lnTo>
                    <a:pt x="11429" y="187872"/>
                  </a:lnTo>
                  <a:lnTo>
                    <a:pt x="4469" y="199934"/>
                  </a:lnTo>
                  <a:lnTo>
                    <a:pt x="0" y="224924"/>
                  </a:lnTo>
                  <a:lnTo>
                    <a:pt x="4283" y="243902"/>
                  </a:lnTo>
                  <a:lnTo>
                    <a:pt x="15051" y="253764"/>
                  </a:lnTo>
                  <a:lnTo>
                    <a:pt x="29362" y="260616"/>
                  </a:lnTo>
                  <a:lnTo>
                    <a:pt x="42777" y="263662"/>
                  </a:lnTo>
                  <a:lnTo>
                    <a:pt x="49318" y="262357"/>
                  </a:lnTo>
                  <a:lnTo>
                    <a:pt x="62229" y="255263"/>
                  </a:lnTo>
                  <a:lnTo>
                    <a:pt x="72202" y="242233"/>
                  </a:lnTo>
                  <a:lnTo>
                    <a:pt x="87227" y="213053"/>
                  </a:lnTo>
                  <a:lnTo>
                    <a:pt x="88250" y="197014"/>
                  </a:lnTo>
                  <a:lnTo>
                    <a:pt x="84944" y="152423"/>
                  </a:lnTo>
                  <a:lnTo>
                    <a:pt x="81831" y="106214"/>
                  </a:lnTo>
                  <a:lnTo>
                    <a:pt x="75691" y="84152"/>
                  </a:lnTo>
                  <a:lnTo>
                    <a:pt x="75493" y="81301"/>
                  </a:lnTo>
                  <a:lnTo>
                    <a:pt x="77479" y="79400"/>
                  </a:lnTo>
                  <a:lnTo>
                    <a:pt x="89329" y="76724"/>
                  </a:lnTo>
                  <a:lnTo>
                    <a:pt x="116745" y="70690"/>
                  </a:lnTo>
                  <a:lnTo>
                    <a:pt x="144395" y="58322"/>
                  </a:lnTo>
                  <a:lnTo>
                    <a:pt x="162778" y="42492"/>
                  </a:lnTo>
                  <a:lnTo>
                    <a:pt x="196993" y="1429"/>
                  </a:lnTo>
                  <a:lnTo>
                    <a:pt x="196579" y="752"/>
                  </a:lnTo>
                  <a:lnTo>
                    <a:pt x="193297" y="0"/>
                  </a:lnTo>
                  <a:lnTo>
                    <a:pt x="190940" y="1916"/>
                  </a:lnTo>
                  <a:lnTo>
                    <a:pt x="185497" y="9689"/>
                  </a:lnTo>
                  <a:lnTo>
                    <a:pt x="177792" y="55917"/>
                  </a:lnTo>
                  <a:lnTo>
                    <a:pt x="166763" y="94523"/>
                  </a:lnTo>
                  <a:lnTo>
                    <a:pt x="151247" y="139434"/>
                  </a:lnTo>
                  <a:lnTo>
                    <a:pt x="135416" y="181254"/>
                  </a:lnTo>
                  <a:lnTo>
                    <a:pt x="119550" y="228114"/>
                  </a:lnTo>
                  <a:lnTo>
                    <a:pt x="103675" y="275638"/>
                  </a:lnTo>
                  <a:lnTo>
                    <a:pt x="87800" y="319879"/>
                  </a:lnTo>
                  <a:lnTo>
                    <a:pt x="78275" y="363877"/>
                  </a:lnTo>
                  <a:lnTo>
                    <a:pt x="68750" y="404666"/>
                  </a:lnTo>
                  <a:lnTo>
                    <a:pt x="58874" y="447908"/>
                  </a:lnTo>
                  <a:lnTo>
                    <a:pt x="56607" y="467582"/>
                  </a:lnTo>
                  <a:lnTo>
                    <a:pt x="58539" y="469212"/>
                  </a:lnTo>
                  <a:lnTo>
                    <a:pt x="61943" y="469241"/>
                  </a:lnTo>
                  <a:lnTo>
                    <a:pt x="66328" y="468201"/>
                  </a:lnTo>
                  <a:lnTo>
                    <a:pt x="82613" y="456626"/>
                  </a:lnTo>
                  <a:lnTo>
                    <a:pt x="114595" y="413196"/>
                  </a:lnTo>
                  <a:lnTo>
                    <a:pt x="134210" y="373863"/>
                  </a:lnTo>
                  <a:lnTo>
                    <a:pt x="145834" y="326647"/>
                  </a:lnTo>
                  <a:lnTo>
                    <a:pt x="150819" y="281566"/>
                  </a:lnTo>
                  <a:lnTo>
                    <a:pt x="151257" y="267944"/>
                  </a:lnTo>
                  <a:lnTo>
                    <a:pt x="152330" y="267328"/>
                  </a:lnTo>
                  <a:lnTo>
                    <a:pt x="191318" y="263348"/>
                  </a:lnTo>
                  <a:lnTo>
                    <a:pt x="237025" y="247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02"/>
          <p:cNvGrpSpPr/>
          <p:nvPr/>
        </p:nvGrpSpPr>
        <p:grpSpPr>
          <a:xfrm>
            <a:off x="9801225" y="3314700"/>
            <a:ext cx="2295526" cy="625282"/>
            <a:chOff x="9801225" y="3314700"/>
            <a:chExt cx="2295526" cy="625282"/>
          </a:xfrm>
        </p:grpSpPr>
        <p:sp>
          <p:nvSpPr>
            <p:cNvPr id="115" name="SMARTInkShape-766"/>
            <p:cNvSpPr/>
            <p:nvPr>
              <p:custDataLst>
                <p:tags r:id="rId25"/>
              </p:custDataLst>
            </p:nvPr>
          </p:nvSpPr>
          <p:spPr>
            <a:xfrm>
              <a:off x="9839995" y="3591076"/>
              <a:ext cx="60313" cy="171300"/>
            </a:xfrm>
            <a:custGeom>
              <a:avLst/>
              <a:gdLst/>
              <a:ahLst/>
              <a:cxnLst/>
              <a:rect l="0" t="0" r="0" b="0"/>
              <a:pathLst>
                <a:path w="60313" h="171300">
                  <a:moveTo>
                    <a:pt x="46955" y="18899"/>
                  </a:moveTo>
                  <a:lnTo>
                    <a:pt x="46955" y="18899"/>
                  </a:lnTo>
                  <a:lnTo>
                    <a:pt x="46955" y="5642"/>
                  </a:lnTo>
                  <a:lnTo>
                    <a:pt x="45897" y="3711"/>
                  </a:lnTo>
                  <a:lnTo>
                    <a:pt x="44131" y="2424"/>
                  </a:lnTo>
                  <a:lnTo>
                    <a:pt x="39349" y="993"/>
                  </a:lnTo>
                  <a:lnTo>
                    <a:pt x="19509" y="0"/>
                  </a:lnTo>
                  <a:lnTo>
                    <a:pt x="14899" y="2066"/>
                  </a:lnTo>
                  <a:lnTo>
                    <a:pt x="6955" y="10007"/>
                  </a:lnTo>
                  <a:lnTo>
                    <a:pt x="2719" y="20591"/>
                  </a:lnTo>
                  <a:lnTo>
                    <a:pt x="0" y="44633"/>
                  </a:lnTo>
                  <a:lnTo>
                    <a:pt x="2452" y="54325"/>
                  </a:lnTo>
                  <a:lnTo>
                    <a:pt x="12647" y="69171"/>
                  </a:lnTo>
                  <a:lnTo>
                    <a:pt x="31399" y="87783"/>
                  </a:lnTo>
                  <a:lnTo>
                    <a:pt x="49754" y="99192"/>
                  </a:lnTo>
                  <a:lnTo>
                    <a:pt x="59543" y="113127"/>
                  </a:lnTo>
                  <a:lnTo>
                    <a:pt x="60312" y="127453"/>
                  </a:lnTo>
                  <a:lnTo>
                    <a:pt x="59035" y="135718"/>
                  </a:lnTo>
                  <a:lnTo>
                    <a:pt x="51971" y="147724"/>
                  </a:lnTo>
                  <a:lnTo>
                    <a:pt x="27905" y="171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67"/>
            <p:cNvSpPr/>
            <p:nvPr>
              <p:custDataLst>
                <p:tags r:id="rId26"/>
              </p:custDataLst>
            </p:nvPr>
          </p:nvSpPr>
          <p:spPr>
            <a:xfrm>
              <a:off x="9801225" y="36576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642" y="41757"/>
                  </a:lnTo>
                  <a:lnTo>
                    <a:pt x="9490" y="87037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68"/>
            <p:cNvSpPr/>
            <p:nvPr>
              <p:custDataLst>
                <p:tags r:id="rId27"/>
              </p:custDataLst>
            </p:nvPr>
          </p:nvSpPr>
          <p:spPr>
            <a:xfrm>
              <a:off x="9812073" y="3553610"/>
              <a:ext cx="8203" cy="18266"/>
            </a:xfrm>
            <a:custGeom>
              <a:avLst/>
              <a:gdLst/>
              <a:ahLst/>
              <a:cxnLst/>
              <a:rect l="0" t="0" r="0" b="0"/>
              <a:pathLst>
                <a:path w="8203" h="18266">
                  <a:moveTo>
                    <a:pt x="8202" y="18265"/>
                  </a:moveTo>
                  <a:lnTo>
                    <a:pt x="8202" y="18265"/>
                  </a:lnTo>
                  <a:lnTo>
                    <a:pt x="8202" y="8152"/>
                  </a:lnTo>
                  <a:lnTo>
                    <a:pt x="7144" y="5173"/>
                  </a:lnTo>
                  <a:lnTo>
                    <a:pt x="5378" y="31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69"/>
            <p:cNvSpPr/>
            <p:nvPr>
              <p:custDataLst>
                <p:tags r:id="rId28"/>
              </p:custDataLst>
            </p:nvPr>
          </p:nvSpPr>
          <p:spPr>
            <a:xfrm>
              <a:off x="10173082" y="3534895"/>
              <a:ext cx="169060" cy="242529"/>
            </a:xfrm>
            <a:custGeom>
              <a:avLst/>
              <a:gdLst/>
              <a:ahLst/>
              <a:cxnLst/>
              <a:rect l="0" t="0" r="0" b="0"/>
              <a:pathLst>
                <a:path w="169060" h="242529">
                  <a:moveTo>
                    <a:pt x="9143" y="113180"/>
                  </a:moveTo>
                  <a:lnTo>
                    <a:pt x="9143" y="113180"/>
                  </a:lnTo>
                  <a:lnTo>
                    <a:pt x="9143" y="108123"/>
                  </a:lnTo>
                  <a:lnTo>
                    <a:pt x="8085" y="106634"/>
                  </a:lnTo>
                  <a:lnTo>
                    <a:pt x="6319" y="105641"/>
                  </a:lnTo>
                  <a:lnTo>
                    <a:pt x="4086" y="104979"/>
                  </a:lnTo>
                  <a:lnTo>
                    <a:pt x="2597" y="105596"/>
                  </a:lnTo>
                  <a:lnTo>
                    <a:pt x="1605" y="107066"/>
                  </a:lnTo>
                  <a:lnTo>
                    <a:pt x="9" y="111972"/>
                  </a:lnTo>
                  <a:lnTo>
                    <a:pt x="7209" y="136566"/>
                  </a:lnTo>
                  <a:lnTo>
                    <a:pt x="8761" y="176243"/>
                  </a:lnTo>
                  <a:lnTo>
                    <a:pt x="2521" y="216183"/>
                  </a:lnTo>
                  <a:lnTo>
                    <a:pt x="0" y="242116"/>
                  </a:lnTo>
                  <a:lnTo>
                    <a:pt x="932" y="242528"/>
                  </a:lnTo>
                  <a:lnTo>
                    <a:pt x="4787" y="240166"/>
                  </a:lnTo>
                  <a:lnTo>
                    <a:pt x="7207" y="232765"/>
                  </a:lnTo>
                  <a:lnTo>
                    <a:pt x="8761" y="195598"/>
                  </a:lnTo>
                  <a:lnTo>
                    <a:pt x="9029" y="157591"/>
                  </a:lnTo>
                  <a:lnTo>
                    <a:pt x="15667" y="115485"/>
                  </a:lnTo>
                  <a:lnTo>
                    <a:pt x="23329" y="68864"/>
                  </a:lnTo>
                  <a:lnTo>
                    <a:pt x="27552" y="25905"/>
                  </a:lnTo>
                  <a:lnTo>
                    <a:pt x="28066" y="4218"/>
                  </a:lnTo>
                  <a:lnTo>
                    <a:pt x="29167" y="3498"/>
                  </a:lnTo>
                  <a:lnTo>
                    <a:pt x="30959" y="4075"/>
                  </a:lnTo>
                  <a:lnTo>
                    <a:pt x="33212" y="5518"/>
                  </a:lnTo>
                  <a:lnTo>
                    <a:pt x="35715" y="12766"/>
                  </a:lnTo>
                  <a:lnTo>
                    <a:pt x="39947" y="28747"/>
                  </a:lnTo>
                  <a:lnTo>
                    <a:pt x="59786" y="73208"/>
                  </a:lnTo>
                  <a:lnTo>
                    <a:pt x="77707" y="95054"/>
                  </a:lnTo>
                  <a:lnTo>
                    <a:pt x="81312" y="96862"/>
                  </a:lnTo>
                  <a:lnTo>
                    <a:pt x="84772" y="97010"/>
                  </a:lnTo>
                  <a:lnTo>
                    <a:pt x="102988" y="89642"/>
                  </a:lnTo>
                  <a:lnTo>
                    <a:pt x="111882" y="78377"/>
                  </a:lnTo>
                  <a:lnTo>
                    <a:pt x="144225" y="30823"/>
                  </a:lnTo>
                  <a:lnTo>
                    <a:pt x="160948" y="0"/>
                  </a:lnTo>
                  <a:lnTo>
                    <a:pt x="161279" y="2200"/>
                  </a:lnTo>
                  <a:lnTo>
                    <a:pt x="161366" y="4268"/>
                  </a:lnTo>
                  <a:lnTo>
                    <a:pt x="169059" y="34227"/>
                  </a:lnTo>
                  <a:lnTo>
                    <a:pt x="167649" y="64739"/>
                  </a:lnTo>
                  <a:lnTo>
                    <a:pt x="163351" y="99533"/>
                  </a:lnTo>
                  <a:lnTo>
                    <a:pt x="162079" y="140534"/>
                  </a:lnTo>
                  <a:lnTo>
                    <a:pt x="161648" y="182201"/>
                  </a:lnTo>
                  <a:lnTo>
                    <a:pt x="152907" y="220699"/>
                  </a:lnTo>
                  <a:lnTo>
                    <a:pt x="152611" y="220843"/>
                  </a:lnTo>
                  <a:lnTo>
                    <a:pt x="152413" y="219880"/>
                  </a:lnTo>
                  <a:lnTo>
                    <a:pt x="161543" y="208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70"/>
            <p:cNvSpPr/>
            <p:nvPr>
              <p:custDataLst>
                <p:tags r:id="rId29"/>
              </p:custDataLst>
            </p:nvPr>
          </p:nvSpPr>
          <p:spPr>
            <a:xfrm>
              <a:off x="10384406" y="3563674"/>
              <a:ext cx="102620" cy="188301"/>
            </a:xfrm>
            <a:custGeom>
              <a:avLst/>
              <a:gdLst/>
              <a:ahLst/>
              <a:cxnLst/>
              <a:rect l="0" t="0" r="0" b="0"/>
              <a:pathLst>
                <a:path w="102620" h="188301">
                  <a:moveTo>
                    <a:pt x="45469" y="8201"/>
                  </a:moveTo>
                  <a:lnTo>
                    <a:pt x="45469" y="8201"/>
                  </a:lnTo>
                  <a:lnTo>
                    <a:pt x="53671" y="0"/>
                  </a:lnTo>
                  <a:lnTo>
                    <a:pt x="54111" y="617"/>
                  </a:lnTo>
                  <a:lnTo>
                    <a:pt x="54879" y="12050"/>
                  </a:lnTo>
                  <a:lnTo>
                    <a:pt x="44617" y="52779"/>
                  </a:lnTo>
                  <a:lnTo>
                    <a:pt x="30540" y="93721"/>
                  </a:lnTo>
                  <a:lnTo>
                    <a:pt x="25524" y="116208"/>
                  </a:lnTo>
                  <a:lnTo>
                    <a:pt x="5121" y="161027"/>
                  </a:lnTo>
                  <a:lnTo>
                    <a:pt x="0" y="179189"/>
                  </a:lnTo>
                  <a:lnTo>
                    <a:pt x="339" y="182518"/>
                  </a:lnTo>
                  <a:lnTo>
                    <a:pt x="1624" y="184738"/>
                  </a:lnTo>
                  <a:lnTo>
                    <a:pt x="3539" y="186217"/>
                  </a:lnTo>
                  <a:lnTo>
                    <a:pt x="16346" y="188300"/>
                  </a:lnTo>
                  <a:lnTo>
                    <a:pt x="46994" y="180898"/>
                  </a:lnTo>
                  <a:lnTo>
                    <a:pt x="75749" y="163359"/>
                  </a:lnTo>
                  <a:lnTo>
                    <a:pt x="102619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71"/>
            <p:cNvSpPr/>
            <p:nvPr>
              <p:custDataLst>
                <p:tags r:id="rId30"/>
              </p:custDataLst>
            </p:nvPr>
          </p:nvSpPr>
          <p:spPr>
            <a:xfrm>
              <a:off x="10530025" y="3524758"/>
              <a:ext cx="137976" cy="235203"/>
            </a:xfrm>
            <a:custGeom>
              <a:avLst/>
              <a:gdLst/>
              <a:ahLst/>
              <a:cxnLst/>
              <a:rect l="0" t="0" r="0" b="0"/>
              <a:pathLst>
                <a:path w="137976" h="235203">
                  <a:moveTo>
                    <a:pt x="137975" y="18542"/>
                  </a:moveTo>
                  <a:lnTo>
                    <a:pt x="137975" y="18542"/>
                  </a:lnTo>
                  <a:lnTo>
                    <a:pt x="137975" y="13485"/>
                  </a:lnTo>
                  <a:lnTo>
                    <a:pt x="132331" y="8181"/>
                  </a:lnTo>
                  <a:lnTo>
                    <a:pt x="123826" y="3354"/>
                  </a:lnTo>
                  <a:lnTo>
                    <a:pt x="109739" y="255"/>
                  </a:lnTo>
                  <a:lnTo>
                    <a:pt x="106451" y="0"/>
                  </a:lnTo>
                  <a:lnTo>
                    <a:pt x="72479" y="9920"/>
                  </a:lnTo>
                  <a:lnTo>
                    <a:pt x="65737" y="12794"/>
                  </a:lnTo>
                  <a:lnTo>
                    <a:pt x="55421" y="21632"/>
                  </a:lnTo>
                  <a:lnTo>
                    <a:pt x="30211" y="63173"/>
                  </a:lnTo>
                  <a:lnTo>
                    <a:pt x="21712" y="109844"/>
                  </a:lnTo>
                  <a:lnTo>
                    <a:pt x="11992" y="154367"/>
                  </a:lnTo>
                  <a:lnTo>
                    <a:pt x="0" y="197254"/>
                  </a:lnTo>
                  <a:lnTo>
                    <a:pt x="100" y="209447"/>
                  </a:lnTo>
                  <a:lnTo>
                    <a:pt x="3673" y="220864"/>
                  </a:lnTo>
                  <a:lnTo>
                    <a:pt x="8788" y="229466"/>
                  </a:lnTo>
                  <a:lnTo>
                    <a:pt x="14588" y="233994"/>
                  </a:lnTo>
                  <a:lnTo>
                    <a:pt x="17617" y="235202"/>
                  </a:lnTo>
                  <a:lnTo>
                    <a:pt x="37050" y="231845"/>
                  </a:lnTo>
                  <a:lnTo>
                    <a:pt x="80825" y="209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72"/>
            <p:cNvSpPr/>
            <p:nvPr>
              <p:custDataLst>
                <p:tags r:id="rId31"/>
              </p:custDataLst>
            </p:nvPr>
          </p:nvSpPr>
          <p:spPr>
            <a:xfrm>
              <a:off x="10535041" y="3638550"/>
              <a:ext cx="123435" cy="38101"/>
            </a:xfrm>
            <a:custGeom>
              <a:avLst/>
              <a:gdLst/>
              <a:ahLst/>
              <a:cxnLst/>
              <a:rect l="0" t="0" r="0" b="0"/>
              <a:pathLst>
                <a:path w="123435" h="38101">
                  <a:moveTo>
                    <a:pt x="9134" y="38100"/>
                  </a:moveTo>
                  <a:lnTo>
                    <a:pt x="9134" y="38100"/>
                  </a:lnTo>
                  <a:lnTo>
                    <a:pt x="4077" y="38100"/>
                  </a:lnTo>
                  <a:lnTo>
                    <a:pt x="2588" y="37042"/>
                  </a:lnTo>
                  <a:lnTo>
                    <a:pt x="1596" y="35278"/>
                  </a:lnTo>
                  <a:lnTo>
                    <a:pt x="0" y="29899"/>
                  </a:lnTo>
                  <a:lnTo>
                    <a:pt x="14894" y="23911"/>
                  </a:lnTo>
                  <a:lnTo>
                    <a:pt x="57518" y="16868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73"/>
            <p:cNvSpPr/>
            <p:nvPr>
              <p:custDataLst>
                <p:tags r:id="rId32"/>
              </p:custDataLst>
            </p:nvPr>
          </p:nvSpPr>
          <p:spPr>
            <a:xfrm>
              <a:off x="10841989" y="3497684"/>
              <a:ext cx="216537" cy="409864"/>
            </a:xfrm>
            <a:custGeom>
              <a:avLst/>
              <a:gdLst/>
              <a:ahLst/>
              <a:cxnLst/>
              <a:rect l="0" t="0" r="0" b="0"/>
              <a:pathLst>
                <a:path w="216537" h="409864">
                  <a:moveTo>
                    <a:pt x="83186" y="178966"/>
                  </a:moveTo>
                  <a:lnTo>
                    <a:pt x="83186" y="178966"/>
                  </a:lnTo>
                  <a:lnTo>
                    <a:pt x="88243" y="178966"/>
                  </a:lnTo>
                  <a:lnTo>
                    <a:pt x="89732" y="177908"/>
                  </a:lnTo>
                  <a:lnTo>
                    <a:pt x="90724" y="176144"/>
                  </a:lnTo>
                  <a:lnTo>
                    <a:pt x="91388" y="173909"/>
                  </a:lnTo>
                  <a:lnTo>
                    <a:pt x="90770" y="172420"/>
                  </a:lnTo>
                  <a:lnTo>
                    <a:pt x="89300" y="171427"/>
                  </a:lnTo>
                  <a:lnTo>
                    <a:pt x="87262" y="170765"/>
                  </a:lnTo>
                  <a:lnTo>
                    <a:pt x="75328" y="163157"/>
                  </a:lnTo>
                  <a:lnTo>
                    <a:pt x="65231" y="161356"/>
                  </a:lnTo>
                  <a:lnTo>
                    <a:pt x="34956" y="167805"/>
                  </a:lnTo>
                  <a:lnTo>
                    <a:pt x="20828" y="173300"/>
                  </a:lnTo>
                  <a:lnTo>
                    <a:pt x="10315" y="182092"/>
                  </a:lnTo>
                  <a:lnTo>
                    <a:pt x="3173" y="193055"/>
                  </a:lnTo>
                  <a:lnTo>
                    <a:pt x="0" y="204983"/>
                  </a:lnTo>
                  <a:lnTo>
                    <a:pt x="1271" y="210069"/>
                  </a:lnTo>
                  <a:lnTo>
                    <a:pt x="8326" y="218543"/>
                  </a:lnTo>
                  <a:lnTo>
                    <a:pt x="18517" y="223014"/>
                  </a:lnTo>
                  <a:lnTo>
                    <a:pt x="24198" y="224206"/>
                  </a:lnTo>
                  <a:lnTo>
                    <a:pt x="29044" y="223943"/>
                  </a:lnTo>
                  <a:lnTo>
                    <a:pt x="37251" y="220828"/>
                  </a:lnTo>
                  <a:lnTo>
                    <a:pt x="52878" y="208068"/>
                  </a:lnTo>
                  <a:lnTo>
                    <a:pt x="59132" y="194017"/>
                  </a:lnTo>
                  <a:lnTo>
                    <a:pt x="63941" y="147607"/>
                  </a:lnTo>
                  <a:lnTo>
                    <a:pt x="65137" y="134514"/>
                  </a:lnTo>
                  <a:lnTo>
                    <a:pt x="77386" y="105523"/>
                  </a:lnTo>
                  <a:lnTo>
                    <a:pt x="118236" y="62663"/>
                  </a:lnTo>
                  <a:lnTo>
                    <a:pt x="145031" y="39198"/>
                  </a:lnTo>
                  <a:lnTo>
                    <a:pt x="176535" y="0"/>
                  </a:lnTo>
                  <a:lnTo>
                    <a:pt x="172817" y="3643"/>
                  </a:lnTo>
                  <a:lnTo>
                    <a:pt x="162077" y="31680"/>
                  </a:lnTo>
                  <a:lnTo>
                    <a:pt x="151834" y="70180"/>
                  </a:lnTo>
                  <a:lnTo>
                    <a:pt x="136922" y="107809"/>
                  </a:lnTo>
                  <a:lnTo>
                    <a:pt x="119044" y="155150"/>
                  </a:lnTo>
                  <a:lnTo>
                    <a:pt x="104394" y="199426"/>
                  </a:lnTo>
                  <a:lnTo>
                    <a:pt x="93350" y="240414"/>
                  </a:lnTo>
                  <a:lnTo>
                    <a:pt x="80554" y="278312"/>
                  </a:lnTo>
                  <a:lnTo>
                    <a:pt x="69000" y="320232"/>
                  </a:lnTo>
                  <a:lnTo>
                    <a:pt x="65096" y="362211"/>
                  </a:lnTo>
                  <a:lnTo>
                    <a:pt x="65383" y="396373"/>
                  </a:lnTo>
                  <a:lnTo>
                    <a:pt x="69277" y="407177"/>
                  </a:lnTo>
                  <a:lnTo>
                    <a:pt x="72854" y="409424"/>
                  </a:lnTo>
                  <a:lnTo>
                    <a:pt x="77357" y="409863"/>
                  </a:lnTo>
                  <a:lnTo>
                    <a:pt x="82475" y="409097"/>
                  </a:lnTo>
                  <a:lnTo>
                    <a:pt x="99790" y="397907"/>
                  </a:lnTo>
                  <a:lnTo>
                    <a:pt x="109264" y="381401"/>
                  </a:lnTo>
                  <a:lnTo>
                    <a:pt x="123967" y="341367"/>
                  </a:lnTo>
                  <a:lnTo>
                    <a:pt x="129910" y="300868"/>
                  </a:lnTo>
                  <a:lnTo>
                    <a:pt x="129351" y="283944"/>
                  </a:lnTo>
                  <a:lnTo>
                    <a:pt x="122557" y="254317"/>
                  </a:lnTo>
                  <a:lnTo>
                    <a:pt x="124673" y="246675"/>
                  </a:lnTo>
                  <a:lnTo>
                    <a:pt x="126719" y="243155"/>
                  </a:lnTo>
                  <a:lnTo>
                    <a:pt x="144768" y="233145"/>
                  </a:lnTo>
                  <a:lnTo>
                    <a:pt x="172765" y="227885"/>
                  </a:lnTo>
                  <a:lnTo>
                    <a:pt x="196512" y="225916"/>
                  </a:lnTo>
                  <a:lnTo>
                    <a:pt x="216536" y="217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74"/>
            <p:cNvSpPr/>
            <p:nvPr>
              <p:custDataLst>
                <p:tags r:id="rId33"/>
              </p:custDataLst>
            </p:nvPr>
          </p:nvSpPr>
          <p:spPr>
            <a:xfrm>
              <a:off x="11243968" y="3314700"/>
              <a:ext cx="852783" cy="625282"/>
            </a:xfrm>
            <a:custGeom>
              <a:avLst/>
              <a:gdLst/>
              <a:ahLst/>
              <a:cxnLst/>
              <a:rect l="0" t="0" r="0" b="0"/>
              <a:pathLst>
                <a:path w="852783" h="625282">
                  <a:moveTo>
                    <a:pt x="5057" y="466725"/>
                  </a:moveTo>
                  <a:lnTo>
                    <a:pt x="5057" y="466725"/>
                  </a:lnTo>
                  <a:lnTo>
                    <a:pt x="3999" y="481933"/>
                  </a:lnTo>
                  <a:lnTo>
                    <a:pt x="0" y="493240"/>
                  </a:lnTo>
                  <a:lnTo>
                    <a:pt x="340" y="508143"/>
                  </a:lnTo>
                  <a:lnTo>
                    <a:pt x="10982" y="550770"/>
                  </a:lnTo>
                  <a:lnTo>
                    <a:pt x="21871" y="590236"/>
                  </a:lnTo>
                  <a:lnTo>
                    <a:pt x="40065" y="620852"/>
                  </a:lnTo>
                  <a:lnTo>
                    <a:pt x="46368" y="625184"/>
                  </a:lnTo>
                  <a:lnTo>
                    <a:pt x="49531" y="625281"/>
                  </a:lnTo>
                  <a:lnTo>
                    <a:pt x="55867" y="622567"/>
                  </a:lnTo>
                  <a:lnTo>
                    <a:pt x="59389" y="606544"/>
                  </a:lnTo>
                  <a:lnTo>
                    <a:pt x="64194" y="567772"/>
                  </a:lnTo>
                  <a:lnTo>
                    <a:pt x="69497" y="528415"/>
                  </a:lnTo>
                  <a:lnTo>
                    <a:pt x="71292" y="486671"/>
                  </a:lnTo>
                  <a:lnTo>
                    <a:pt x="71645" y="440248"/>
                  </a:lnTo>
                  <a:lnTo>
                    <a:pt x="71706" y="402906"/>
                  </a:lnTo>
                  <a:lnTo>
                    <a:pt x="70665" y="361855"/>
                  </a:lnTo>
                  <a:lnTo>
                    <a:pt x="66673" y="324514"/>
                  </a:lnTo>
                  <a:lnTo>
                    <a:pt x="63530" y="282066"/>
                  </a:lnTo>
                  <a:lnTo>
                    <a:pt x="62598" y="244324"/>
                  </a:lnTo>
                  <a:lnTo>
                    <a:pt x="55739" y="205679"/>
                  </a:lnTo>
                  <a:lnTo>
                    <a:pt x="53286" y="161670"/>
                  </a:lnTo>
                  <a:lnTo>
                    <a:pt x="50038" y="139977"/>
                  </a:lnTo>
                  <a:lnTo>
                    <a:pt x="47275" y="122537"/>
                  </a:lnTo>
                  <a:lnTo>
                    <a:pt x="49573" y="104203"/>
                  </a:lnTo>
                  <a:lnTo>
                    <a:pt x="56945" y="91115"/>
                  </a:lnTo>
                  <a:lnTo>
                    <a:pt x="72995" y="77797"/>
                  </a:lnTo>
                  <a:lnTo>
                    <a:pt x="96801" y="67148"/>
                  </a:lnTo>
                  <a:lnTo>
                    <a:pt x="137715" y="59125"/>
                  </a:lnTo>
                  <a:lnTo>
                    <a:pt x="177429" y="50994"/>
                  </a:lnTo>
                  <a:lnTo>
                    <a:pt x="213705" y="47565"/>
                  </a:lnTo>
                  <a:lnTo>
                    <a:pt x="257497" y="41375"/>
                  </a:lnTo>
                  <a:lnTo>
                    <a:pt x="305043" y="39070"/>
                  </a:lnTo>
                  <a:lnTo>
                    <a:pt x="340526" y="38531"/>
                  </a:lnTo>
                  <a:lnTo>
                    <a:pt x="374641" y="35470"/>
                  </a:lnTo>
                  <a:lnTo>
                    <a:pt x="408500" y="31640"/>
                  </a:lnTo>
                  <a:lnTo>
                    <a:pt x="444715" y="29937"/>
                  </a:lnTo>
                  <a:lnTo>
                    <a:pt x="481977" y="29180"/>
                  </a:lnTo>
                  <a:lnTo>
                    <a:pt x="519705" y="28844"/>
                  </a:lnTo>
                  <a:lnTo>
                    <a:pt x="557640" y="28695"/>
                  </a:lnTo>
                  <a:lnTo>
                    <a:pt x="604583" y="28610"/>
                  </a:lnTo>
                  <a:lnTo>
                    <a:pt x="650359" y="28586"/>
                  </a:lnTo>
                  <a:lnTo>
                    <a:pt x="692382" y="23522"/>
                  </a:lnTo>
                  <a:lnTo>
                    <a:pt x="736698" y="20375"/>
                  </a:lnTo>
                  <a:lnTo>
                    <a:pt x="777328" y="18254"/>
                  </a:lnTo>
                  <a:lnTo>
                    <a:pt x="817652" y="11562"/>
                  </a:lnTo>
                  <a:lnTo>
                    <a:pt x="837167" y="9372"/>
                  </a:lnTo>
                  <a:lnTo>
                    <a:pt x="8527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75"/>
            <p:cNvSpPr/>
            <p:nvPr>
              <p:custDataLst>
                <p:tags r:id="rId34"/>
              </p:custDataLst>
            </p:nvPr>
          </p:nvSpPr>
          <p:spPr>
            <a:xfrm>
              <a:off x="11411065" y="3460044"/>
              <a:ext cx="88629" cy="215044"/>
            </a:xfrm>
            <a:custGeom>
              <a:avLst/>
              <a:gdLst/>
              <a:ahLst/>
              <a:cxnLst/>
              <a:rect l="0" t="0" r="0" b="0"/>
              <a:pathLst>
                <a:path w="88629" h="215044">
                  <a:moveTo>
                    <a:pt x="18935" y="102306"/>
                  </a:moveTo>
                  <a:lnTo>
                    <a:pt x="18935" y="102306"/>
                  </a:lnTo>
                  <a:lnTo>
                    <a:pt x="11397" y="120206"/>
                  </a:lnTo>
                  <a:lnTo>
                    <a:pt x="9584" y="165744"/>
                  </a:lnTo>
                  <a:lnTo>
                    <a:pt x="9417" y="213088"/>
                  </a:lnTo>
                  <a:lnTo>
                    <a:pt x="9413" y="215043"/>
                  </a:lnTo>
                  <a:lnTo>
                    <a:pt x="8352" y="200030"/>
                  </a:lnTo>
                  <a:lnTo>
                    <a:pt x="768" y="161346"/>
                  </a:lnTo>
                  <a:lnTo>
                    <a:pt x="0" y="117345"/>
                  </a:lnTo>
                  <a:lnTo>
                    <a:pt x="966" y="73801"/>
                  </a:lnTo>
                  <a:lnTo>
                    <a:pt x="7428" y="26629"/>
                  </a:lnTo>
                  <a:lnTo>
                    <a:pt x="9587" y="14697"/>
                  </a:lnTo>
                  <a:lnTo>
                    <a:pt x="14076" y="5866"/>
                  </a:lnTo>
                  <a:lnTo>
                    <a:pt x="18870" y="3087"/>
                  </a:lnTo>
                  <a:lnTo>
                    <a:pt x="32664" y="0"/>
                  </a:lnTo>
                  <a:lnTo>
                    <a:pt x="46557" y="1451"/>
                  </a:lnTo>
                  <a:lnTo>
                    <a:pt x="59786" y="6681"/>
                  </a:lnTo>
                  <a:lnTo>
                    <a:pt x="72721" y="16062"/>
                  </a:lnTo>
                  <a:lnTo>
                    <a:pt x="86848" y="38299"/>
                  </a:lnTo>
                  <a:lnTo>
                    <a:pt x="88628" y="53044"/>
                  </a:lnTo>
                  <a:lnTo>
                    <a:pt x="87622" y="59940"/>
                  </a:lnTo>
                  <a:lnTo>
                    <a:pt x="80860" y="73246"/>
                  </a:lnTo>
                  <a:lnTo>
                    <a:pt x="71858" y="84099"/>
                  </a:lnTo>
                  <a:lnTo>
                    <a:pt x="64328" y="8892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76"/>
            <p:cNvSpPr/>
            <p:nvPr>
              <p:custDataLst>
                <p:tags r:id="rId35"/>
              </p:custDataLst>
            </p:nvPr>
          </p:nvSpPr>
          <p:spPr>
            <a:xfrm>
              <a:off x="11546104" y="3405606"/>
              <a:ext cx="93447" cy="185320"/>
            </a:xfrm>
            <a:custGeom>
              <a:avLst/>
              <a:gdLst/>
              <a:ahLst/>
              <a:cxnLst/>
              <a:rect l="0" t="0" r="0" b="0"/>
              <a:pathLst>
                <a:path w="93447" h="185320">
                  <a:moveTo>
                    <a:pt x="93446" y="23394"/>
                  </a:moveTo>
                  <a:lnTo>
                    <a:pt x="93446" y="23394"/>
                  </a:lnTo>
                  <a:lnTo>
                    <a:pt x="88388" y="23394"/>
                  </a:lnTo>
                  <a:lnTo>
                    <a:pt x="86900" y="22336"/>
                  </a:lnTo>
                  <a:lnTo>
                    <a:pt x="85908" y="20572"/>
                  </a:lnTo>
                  <a:lnTo>
                    <a:pt x="83123" y="7147"/>
                  </a:lnTo>
                  <a:lnTo>
                    <a:pt x="78981" y="1004"/>
                  </a:lnTo>
                  <a:lnTo>
                    <a:pt x="76395" y="0"/>
                  </a:lnTo>
                  <a:lnTo>
                    <a:pt x="73612" y="390"/>
                  </a:lnTo>
                  <a:lnTo>
                    <a:pt x="66638" y="4703"/>
                  </a:lnTo>
                  <a:lnTo>
                    <a:pt x="51871" y="19032"/>
                  </a:lnTo>
                  <a:lnTo>
                    <a:pt x="22222" y="66327"/>
                  </a:lnTo>
                  <a:lnTo>
                    <a:pt x="7322" y="110379"/>
                  </a:lnTo>
                  <a:lnTo>
                    <a:pt x="0" y="137355"/>
                  </a:lnTo>
                  <a:lnTo>
                    <a:pt x="1820" y="148479"/>
                  </a:lnTo>
                  <a:lnTo>
                    <a:pt x="3786" y="154409"/>
                  </a:lnTo>
                  <a:lnTo>
                    <a:pt x="11616" y="163820"/>
                  </a:lnTo>
                  <a:lnTo>
                    <a:pt x="23209" y="171531"/>
                  </a:lnTo>
                  <a:lnTo>
                    <a:pt x="55346" y="185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77"/>
            <p:cNvSpPr/>
            <p:nvPr>
              <p:custDataLst>
                <p:tags r:id="rId36"/>
              </p:custDataLst>
            </p:nvPr>
          </p:nvSpPr>
          <p:spPr>
            <a:xfrm>
              <a:off x="11668125" y="34575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8938" y="5057"/>
                  </a:lnTo>
                  <a:lnTo>
                    <a:pt x="5959" y="7605"/>
                  </a:lnTo>
                  <a:lnTo>
                    <a:pt x="2649" y="13257"/>
                  </a:lnTo>
                  <a:lnTo>
                    <a:pt x="156" y="5880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78"/>
            <p:cNvSpPr/>
            <p:nvPr>
              <p:custDataLst>
                <p:tags r:id="rId37"/>
              </p:custDataLst>
            </p:nvPr>
          </p:nvSpPr>
          <p:spPr>
            <a:xfrm>
              <a:off x="11725275" y="34861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5058" y="19050"/>
                  </a:lnTo>
                  <a:lnTo>
                    <a:pt x="18314" y="1399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79"/>
            <p:cNvSpPr/>
            <p:nvPr>
              <p:custDataLst>
                <p:tags r:id="rId38"/>
              </p:custDataLst>
            </p:nvPr>
          </p:nvSpPr>
          <p:spPr>
            <a:xfrm>
              <a:off x="11649122" y="3767952"/>
              <a:ext cx="123779" cy="108724"/>
            </a:xfrm>
            <a:custGeom>
              <a:avLst/>
              <a:gdLst/>
              <a:ahLst/>
              <a:cxnLst/>
              <a:rect l="0" t="0" r="0" b="0"/>
              <a:pathLst>
                <a:path w="123779" h="108724">
                  <a:moveTo>
                    <a:pt x="28528" y="3948"/>
                  </a:moveTo>
                  <a:lnTo>
                    <a:pt x="28528" y="3948"/>
                  </a:lnTo>
                  <a:lnTo>
                    <a:pt x="28528" y="9005"/>
                  </a:lnTo>
                  <a:lnTo>
                    <a:pt x="15272" y="39596"/>
                  </a:lnTo>
                  <a:lnTo>
                    <a:pt x="4076" y="57870"/>
                  </a:lnTo>
                  <a:lnTo>
                    <a:pt x="112" y="87356"/>
                  </a:lnTo>
                  <a:lnTo>
                    <a:pt x="0" y="78873"/>
                  </a:lnTo>
                  <a:lnTo>
                    <a:pt x="2796" y="71468"/>
                  </a:lnTo>
                  <a:lnTo>
                    <a:pt x="37740" y="24698"/>
                  </a:lnTo>
                  <a:lnTo>
                    <a:pt x="59972" y="1201"/>
                  </a:lnTo>
                  <a:lnTo>
                    <a:pt x="65365" y="0"/>
                  </a:lnTo>
                  <a:lnTo>
                    <a:pt x="79826" y="1487"/>
                  </a:lnTo>
                  <a:lnTo>
                    <a:pt x="91189" y="5677"/>
                  </a:lnTo>
                  <a:lnTo>
                    <a:pt x="95702" y="8275"/>
                  </a:lnTo>
                  <a:lnTo>
                    <a:pt x="107109" y="22046"/>
                  </a:lnTo>
                  <a:lnTo>
                    <a:pt x="117193" y="44588"/>
                  </a:lnTo>
                  <a:lnTo>
                    <a:pt x="123778" y="108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80"/>
            <p:cNvSpPr/>
            <p:nvPr>
              <p:custDataLst>
                <p:tags r:id="rId39"/>
              </p:custDataLst>
            </p:nvPr>
          </p:nvSpPr>
          <p:spPr>
            <a:xfrm>
              <a:off x="11430000" y="3657600"/>
              <a:ext cx="457201" cy="57151"/>
            </a:xfrm>
            <a:custGeom>
              <a:avLst/>
              <a:gdLst/>
              <a:ahLst/>
              <a:cxnLst/>
              <a:rect l="0" t="0" r="0" b="0"/>
              <a:pathLst>
                <a:path w="457201" h="57151">
                  <a:moveTo>
                    <a:pt x="0" y="57150"/>
                  </a:moveTo>
                  <a:lnTo>
                    <a:pt x="0" y="57150"/>
                  </a:lnTo>
                  <a:lnTo>
                    <a:pt x="36727" y="46789"/>
                  </a:lnTo>
                  <a:lnTo>
                    <a:pt x="83573" y="34760"/>
                  </a:lnTo>
                  <a:lnTo>
                    <a:pt x="118718" y="30407"/>
                  </a:lnTo>
                  <a:lnTo>
                    <a:pt x="160999" y="24062"/>
                  </a:lnTo>
                  <a:lnTo>
                    <a:pt x="201985" y="20535"/>
                  </a:lnTo>
                  <a:lnTo>
                    <a:pt x="245997" y="19490"/>
                  </a:lnTo>
                  <a:lnTo>
                    <a:pt x="287495" y="14124"/>
                  </a:lnTo>
                  <a:lnTo>
                    <a:pt x="326601" y="10887"/>
                  </a:lnTo>
                  <a:lnTo>
                    <a:pt x="364999" y="9929"/>
                  </a:lnTo>
                  <a:lnTo>
                    <a:pt x="409354" y="3059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81"/>
            <p:cNvSpPr/>
            <p:nvPr>
              <p:custDataLst>
                <p:tags r:id="rId40"/>
              </p:custDataLst>
            </p:nvPr>
          </p:nvSpPr>
          <p:spPr>
            <a:xfrm>
              <a:off x="11868150" y="3409950"/>
              <a:ext cx="81105" cy="171451"/>
            </a:xfrm>
            <a:custGeom>
              <a:avLst/>
              <a:gdLst/>
              <a:ahLst/>
              <a:cxnLst/>
              <a:rect l="0" t="0" r="0" b="0"/>
              <a:pathLst>
                <a:path w="81105" h="171451">
                  <a:moveTo>
                    <a:pt x="57150" y="0"/>
                  </a:moveTo>
                  <a:lnTo>
                    <a:pt x="57150" y="0"/>
                  </a:lnTo>
                  <a:lnTo>
                    <a:pt x="75464" y="0"/>
                  </a:lnTo>
                  <a:lnTo>
                    <a:pt x="77827" y="2117"/>
                  </a:lnTo>
                  <a:lnTo>
                    <a:pt x="78343" y="5644"/>
                  </a:lnTo>
                  <a:lnTo>
                    <a:pt x="77629" y="10113"/>
                  </a:lnTo>
                  <a:lnTo>
                    <a:pt x="81104" y="48957"/>
                  </a:lnTo>
                  <a:lnTo>
                    <a:pt x="76263" y="67266"/>
                  </a:lnTo>
                  <a:lnTo>
                    <a:pt x="49385" y="11184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82"/>
            <p:cNvSpPr/>
            <p:nvPr>
              <p:custDataLst>
                <p:tags r:id="rId41"/>
              </p:custDataLst>
            </p:nvPr>
          </p:nvSpPr>
          <p:spPr>
            <a:xfrm>
              <a:off x="11812488" y="3460155"/>
              <a:ext cx="74050" cy="184261"/>
            </a:xfrm>
            <a:custGeom>
              <a:avLst/>
              <a:gdLst/>
              <a:ahLst/>
              <a:cxnLst/>
              <a:rect l="0" t="0" r="0" b="0"/>
              <a:pathLst>
                <a:path w="74050" h="184261">
                  <a:moveTo>
                    <a:pt x="65187" y="45045"/>
                  </a:moveTo>
                  <a:lnTo>
                    <a:pt x="65187" y="45045"/>
                  </a:lnTo>
                  <a:lnTo>
                    <a:pt x="52003" y="65767"/>
                  </a:lnTo>
                  <a:lnTo>
                    <a:pt x="43452" y="76480"/>
                  </a:lnTo>
                  <a:lnTo>
                    <a:pt x="26651" y="122713"/>
                  </a:lnTo>
                  <a:lnTo>
                    <a:pt x="10821" y="168163"/>
                  </a:lnTo>
                  <a:lnTo>
                    <a:pt x="9891" y="174748"/>
                  </a:lnTo>
                  <a:lnTo>
                    <a:pt x="8215" y="179139"/>
                  </a:lnTo>
                  <a:lnTo>
                    <a:pt x="6039" y="182066"/>
                  </a:lnTo>
                  <a:lnTo>
                    <a:pt x="3531" y="184018"/>
                  </a:lnTo>
                  <a:lnTo>
                    <a:pt x="1858" y="184260"/>
                  </a:lnTo>
                  <a:lnTo>
                    <a:pt x="742" y="183363"/>
                  </a:lnTo>
                  <a:lnTo>
                    <a:pt x="0" y="181707"/>
                  </a:lnTo>
                  <a:lnTo>
                    <a:pt x="6247" y="140209"/>
                  </a:lnTo>
                  <a:lnTo>
                    <a:pt x="12740" y="97121"/>
                  </a:lnTo>
                  <a:lnTo>
                    <a:pt x="27288" y="53170"/>
                  </a:lnTo>
                  <a:lnTo>
                    <a:pt x="41123" y="6127"/>
                  </a:lnTo>
                  <a:lnTo>
                    <a:pt x="44911" y="3225"/>
                  </a:lnTo>
                  <a:lnTo>
                    <a:pt x="54763" y="0"/>
                  </a:lnTo>
                  <a:lnTo>
                    <a:pt x="59297" y="198"/>
                  </a:lnTo>
                  <a:lnTo>
                    <a:pt x="67155" y="3241"/>
                  </a:lnTo>
                  <a:lnTo>
                    <a:pt x="69674" y="6592"/>
                  </a:lnTo>
                  <a:lnTo>
                    <a:pt x="73220" y="20363"/>
                  </a:lnTo>
                  <a:lnTo>
                    <a:pt x="74049" y="28078"/>
                  </a:lnTo>
                  <a:lnTo>
                    <a:pt x="68774" y="37857"/>
                  </a:lnTo>
                  <a:lnTo>
                    <a:pt x="59373" y="48200"/>
                  </a:lnTo>
                  <a:lnTo>
                    <a:pt x="48139" y="56325"/>
                  </a:lnTo>
                  <a:lnTo>
                    <a:pt x="43238" y="57857"/>
                  </a:lnTo>
                  <a:lnTo>
                    <a:pt x="38913" y="57819"/>
                  </a:lnTo>
                  <a:lnTo>
                    <a:pt x="27087" y="54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03"/>
          <p:cNvGrpSpPr/>
          <p:nvPr/>
        </p:nvGrpSpPr>
        <p:grpSpPr>
          <a:xfrm>
            <a:off x="8172843" y="3457575"/>
            <a:ext cx="875908" cy="624169"/>
            <a:chOff x="8172843" y="3457575"/>
            <a:chExt cx="875908" cy="624169"/>
          </a:xfrm>
        </p:grpSpPr>
        <p:sp>
          <p:nvSpPr>
            <p:cNvPr id="133" name="SMARTInkShape-783"/>
            <p:cNvSpPr/>
            <p:nvPr>
              <p:custDataLst>
                <p:tags r:id="rId14"/>
              </p:custDataLst>
            </p:nvPr>
          </p:nvSpPr>
          <p:spPr>
            <a:xfrm>
              <a:off x="8488029" y="3602167"/>
              <a:ext cx="74947" cy="174593"/>
            </a:xfrm>
            <a:custGeom>
              <a:avLst/>
              <a:gdLst/>
              <a:ahLst/>
              <a:cxnLst/>
              <a:rect l="0" t="0" r="0" b="0"/>
              <a:pathLst>
                <a:path w="74947" h="174593">
                  <a:moveTo>
                    <a:pt x="74946" y="17333"/>
                  </a:moveTo>
                  <a:lnTo>
                    <a:pt x="74946" y="17333"/>
                  </a:lnTo>
                  <a:lnTo>
                    <a:pt x="58700" y="2145"/>
                  </a:lnTo>
                  <a:lnTo>
                    <a:pt x="52556" y="0"/>
                  </a:lnTo>
                  <a:lnTo>
                    <a:pt x="49436" y="486"/>
                  </a:lnTo>
                  <a:lnTo>
                    <a:pt x="43147" y="3848"/>
                  </a:lnTo>
                  <a:lnTo>
                    <a:pt x="30486" y="22234"/>
                  </a:lnTo>
                  <a:lnTo>
                    <a:pt x="8270" y="69776"/>
                  </a:lnTo>
                  <a:lnTo>
                    <a:pt x="5096" y="74520"/>
                  </a:lnTo>
                  <a:lnTo>
                    <a:pt x="0" y="116980"/>
                  </a:lnTo>
                  <a:lnTo>
                    <a:pt x="175" y="142931"/>
                  </a:lnTo>
                  <a:lnTo>
                    <a:pt x="6460" y="167084"/>
                  </a:lnTo>
                  <a:lnTo>
                    <a:pt x="9180" y="171142"/>
                  </a:lnTo>
                  <a:lnTo>
                    <a:pt x="12052" y="173847"/>
                  </a:lnTo>
                  <a:lnTo>
                    <a:pt x="16084" y="174592"/>
                  </a:lnTo>
                  <a:lnTo>
                    <a:pt x="36846" y="169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84"/>
            <p:cNvSpPr/>
            <p:nvPr>
              <p:custDataLst>
                <p:tags r:id="rId15"/>
              </p:custDataLst>
            </p:nvPr>
          </p:nvSpPr>
          <p:spPr>
            <a:xfrm>
              <a:off x="8591550" y="3633493"/>
              <a:ext cx="19051" cy="119358"/>
            </a:xfrm>
            <a:custGeom>
              <a:avLst/>
              <a:gdLst/>
              <a:ahLst/>
              <a:cxnLst/>
              <a:rect l="0" t="0" r="0" b="0"/>
              <a:pathLst>
                <a:path w="19051" h="119358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627"/>
                  </a:lnTo>
                  <a:lnTo>
                    <a:pt x="5056" y="6969"/>
                  </a:lnTo>
                  <a:lnTo>
                    <a:pt x="8200" y="22439"/>
                  </a:lnTo>
                  <a:lnTo>
                    <a:pt x="9409" y="69277"/>
                  </a:lnTo>
                  <a:lnTo>
                    <a:pt x="10561" y="100684"/>
                  </a:lnTo>
                  <a:lnTo>
                    <a:pt x="19050" y="119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85"/>
            <p:cNvSpPr/>
            <p:nvPr>
              <p:custDataLst>
                <p:tags r:id="rId16"/>
              </p:custDataLst>
            </p:nvPr>
          </p:nvSpPr>
          <p:spPr>
            <a:xfrm>
              <a:off x="8639175" y="368617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2822" y="9277"/>
                  </a:lnTo>
                  <a:lnTo>
                    <a:pt x="8200" y="1832"/>
                  </a:lnTo>
                  <a:lnTo>
                    <a:pt x="35924" y="16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86"/>
            <p:cNvSpPr/>
            <p:nvPr>
              <p:custDataLst>
                <p:tags r:id="rId17"/>
              </p:custDataLst>
            </p:nvPr>
          </p:nvSpPr>
          <p:spPr>
            <a:xfrm>
              <a:off x="8629654" y="3940281"/>
              <a:ext cx="133347" cy="86890"/>
            </a:xfrm>
            <a:custGeom>
              <a:avLst/>
              <a:gdLst/>
              <a:ahLst/>
              <a:cxnLst/>
              <a:rect l="0" t="0" r="0" b="0"/>
              <a:pathLst>
                <a:path w="133347" h="86890">
                  <a:moveTo>
                    <a:pt x="19046" y="31644"/>
                  </a:moveTo>
                  <a:lnTo>
                    <a:pt x="19046" y="31644"/>
                  </a:lnTo>
                  <a:lnTo>
                    <a:pt x="13990" y="36700"/>
                  </a:lnTo>
                  <a:lnTo>
                    <a:pt x="8685" y="39183"/>
                  </a:lnTo>
                  <a:lnTo>
                    <a:pt x="5789" y="39845"/>
                  </a:lnTo>
                  <a:lnTo>
                    <a:pt x="3858" y="42403"/>
                  </a:lnTo>
                  <a:lnTo>
                    <a:pt x="1141" y="55058"/>
                  </a:lnTo>
                  <a:lnTo>
                    <a:pt x="9" y="86889"/>
                  </a:lnTo>
                  <a:lnTo>
                    <a:pt x="0" y="83173"/>
                  </a:lnTo>
                  <a:lnTo>
                    <a:pt x="31052" y="40826"/>
                  </a:lnTo>
                  <a:lnTo>
                    <a:pt x="40257" y="29375"/>
                  </a:lnTo>
                  <a:lnTo>
                    <a:pt x="47556" y="16978"/>
                  </a:lnTo>
                  <a:lnTo>
                    <a:pt x="73849" y="53"/>
                  </a:lnTo>
                  <a:lnTo>
                    <a:pt x="78863" y="0"/>
                  </a:lnTo>
                  <a:lnTo>
                    <a:pt x="83266" y="2081"/>
                  </a:lnTo>
                  <a:lnTo>
                    <a:pt x="112095" y="24855"/>
                  </a:lnTo>
                  <a:lnTo>
                    <a:pt x="128822" y="53171"/>
                  </a:lnTo>
                  <a:lnTo>
                    <a:pt x="133346" y="69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87"/>
            <p:cNvSpPr/>
            <p:nvPr>
              <p:custDataLst>
                <p:tags r:id="rId18"/>
              </p:custDataLst>
            </p:nvPr>
          </p:nvSpPr>
          <p:spPr>
            <a:xfrm>
              <a:off x="8289398" y="3857625"/>
              <a:ext cx="606953" cy="66676"/>
            </a:xfrm>
            <a:custGeom>
              <a:avLst/>
              <a:gdLst/>
              <a:ahLst/>
              <a:cxnLst/>
              <a:rect l="0" t="0" r="0" b="0"/>
              <a:pathLst>
                <a:path w="606953" h="66676">
                  <a:moveTo>
                    <a:pt x="16402" y="66675"/>
                  </a:moveTo>
                  <a:lnTo>
                    <a:pt x="16402" y="66675"/>
                  </a:lnTo>
                  <a:lnTo>
                    <a:pt x="0" y="66675"/>
                  </a:lnTo>
                  <a:lnTo>
                    <a:pt x="19630" y="60129"/>
                  </a:lnTo>
                  <a:lnTo>
                    <a:pt x="56276" y="54916"/>
                  </a:lnTo>
                  <a:lnTo>
                    <a:pt x="99830" y="49785"/>
                  </a:lnTo>
                  <a:lnTo>
                    <a:pt x="142369" y="48265"/>
                  </a:lnTo>
                  <a:lnTo>
                    <a:pt x="188487" y="44992"/>
                  </a:lnTo>
                  <a:lnTo>
                    <a:pt x="220942" y="41163"/>
                  </a:lnTo>
                  <a:lnTo>
                    <a:pt x="256533" y="39462"/>
                  </a:lnTo>
                  <a:lnTo>
                    <a:pt x="293519" y="35883"/>
                  </a:lnTo>
                  <a:lnTo>
                    <a:pt x="331124" y="31823"/>
                  </a:lnTo>
                  <a:lnTo>
                    <a:pt x="369003" y="30019"/>
                  </a:lnTo>
                  <a:lnTo>
                    <a:pt x="404183" y="26394"/>
                  </a:lnTo>
                  <a:lnTo>
                    <a:pt x="450916" y="21226"/>
                  </a:lnTo>
                  <a:lnTo>
                    <a:pt x="491575" y="16873"/>
                  </a:lnTo>
                  <a:lnTo>
                    <a:pt x="530433" y="11702"/>
                  </a:lnTo>
                  <a:lnTo>
                    <a:pt x="576432" y="4898"/>
                  </a:lnTo>
                  <a:lnTo>
                    <a:pt x="6069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88"/>
            <p:cNvSpPr/>
            <p:nvPr>
              <p:custDataLst>
                <p:tags r:id="rId19"/>
              </p:custDataLst>
            </p:nvPr>
          </p:nvSpPr>
          <p:spPr>
            <a:xfrm>
              <a:off x="8829675" y="3533775"/>
              <a:ext cx="65913" cy="247651"/>
            </a:xfrm>
            <a:custGeom>
              <a:avLst/>
              <a:gdLst/>
              <a:ahLst/>
              <a:cxnLst/>
              <a:rect l="0" t="0" r="0" b="0"/>
              <a:pathLst>
                <a:path w="65913" h="247651">
                  <a:moveTo>
                    <a:pt x="47625" y="0"/>
                  </a:moveTo>
                  <a:lnTo>
                    <a:pt x="47625" y="0"/>
                  </a:lnTo>
                  <a:lnTo>
                    <a:pt x="62812" y="33551"/>
                  </a:lnTo>
                  <a:lnTo>
                    <a:pt x="65912" y="70480"/>
                  </a:lnTo>
                  <a:lnTo>
                    <a:pt x="63627" y="100258"/>
                  </a:lnTo>
                  <a:lnTo>
                    <a:pt x="53373" y="139396"/>
                  </a:lnTo>
                  <a:lnTo>
                    <a:pt x="34611" y="18577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89"/>
            <p:cNvSpPr/>
            <p:nvPr>
              <p:custDataLst>
                <p:tags r:id="rId20"/>
              </p:custDataLst>
            </p:nvPr>
          </p:nvSpPr>
          <p:spPr>
            <a:xfrm>
              <a:off x="8744345" y="3545789"/>
              <a:ext cx="94856" cy="63207"/>
            </a:xfrm>
            <a:custGeom>
              <a:avLst/>
              <a:gdLst/>
              <a:ahLst/>
              <a:cxnLst/>
              <a:rect l="0" t="0" r="0" b="0"/>
              <a:pathLst>
                <a:path w="94856" h="63207">
                  <a:moveTo>
                    <a:pt x="18655" y="7036"/>
                  </a:moveTo>
                  <a:lnTo>
                    <a:pt x="18655" y="7036"/>
                  </a:lnTo>
                  <a:lnTo>
                    <a:pt x="13598" y="7036"/>
                  </a:lnTo>
                  <a:lnTo>
                    <a:pt x="12109" y="8094"/>
                  </a:lnTo>
                  <a:lnTo>
                    <a:pt x="11115" y="9858"/>
                  </a:lnTo>
                  <a:lnTo>
                    <a:pt x="9718" y="20219"/>
                  </a:lnTo>
                  <a:lnTo>
                    <a:pt x="8148" y="42247"/>
                  </a:lnTo>
                  <a:lnTo>
                    <a:pt x="0" y="63206"/>
                  </a:lnTo>
                  <a:lnTo>
                    <a:pt x="4779" y="58839"/>
                  </a:lnTo>
                  <a:lnTo>
                    <a:pt x="31667" y="14828"/>
                  </a:lnTo>
                  <a:lnTo>
                    <a:pt x="43206" y="3113"/>
                  </a:lnTo>
                  <a:lnTo>
                    <a:pt x="50028" y="0"/>
                  </a:lnTo>
                  <a:lnTo>
                    <a:pt x="53329" y="229"/>
                  </a:lnTo>
                  <a:lnTo>
                    <a:pt x="74479" y="10987"/>
                  </a:lnTo>
                  <a:lnTo>
                    <a:pt x="78096" y="14961"/>
                  </a:lnTo>
                  <a:lnTo>
                    <a:pt x="84245" y="28552"/>
                  </a:lnTo>
                  <a:lnTo>
                    <a:pt x="94855" y="35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90"/>
            <p:cNvSpPr/>
            <p:nvPr>
              <p:custDataLst>
                <p:tags r:id="rId21"/>
              </p:custDataLst>
            </p:nvPr>
          </p:nvSpPr>
          <p:spPr>
            <a:xfrm>
              <a:off x="8753475" y="3641133"/>
              <a:ext cx="56478" cy="201729"/>
            </a:xfrm>
            <a:custGeom>
              <a:avLst/>
              <a:gdLst/>
              <a:ahLst/>
              <a:cxnLst/>
              <a:rect l="0" t="0" r="0" b="0"/>
              <a:pathLst>
                <a:path w="56478" h="201729">
                  <a:moveTo>
                    <a:pt x="28575" y="35517"/>
                  </a:moveTo>
                  <a:lnTo>
                    <a:pt x="28575" y="35517"/>
                  </a:lnTo>
                  <a:lnTo>
                    <a:pt x="28575" y="40574"/>
                  </a:lnTo>
                  <a:lnTo>
                    <a:pt x="25753" y="45878"/>
                  </a:lnTo>
                  <a:lnTo>
                    <a:pt x="20970" y="53881"/>
                  </a:lnTo>
                  <a:lnTo>
                    <a:pt x="12099" y="82066"/>
                  </a:lnTo>
                  <a:lnTo>
                    <a:pt x="8806" y="122354"/>
                  </a:lnTo>
                  <a:lnTo>
                    <a:pt x="1368" y="163957"/>
                  </a:lnTo>
                  <a:lnTo>
                    <a:pt x="120" y="201728"/>
                  </a:lnTo>
                  <a:lnTo>
                    <a:pt x="7" y="158958"/>
                  </a:lnTo>
                  <a:lnTo>
                    <a:pt x="2" y="123362"/>
                  </a:lnTo>
                  <a:lnTo>
                    <a:pt x="0" y="79053"/>
                  </a:lnTo>
                  <a:lnTo>
                    <a:pt x="2822" y="53355"/>
                  </a:lnTo>
                  <a:lnTo>
                    <a:pt x="13257" y="21284"/>
                  </a:lnTo>
                  <a:lnTo>
                    <a:pt x="22390" y="6135"/>
                  </a:lnTo>
                  <a:lnTo>
                    <a:pt x="26569" y="3229"/>
                  </a:lnTo>
                  <a:lnTo>
                    <a:pt x="36856" y="0"/>
                  </a:lnTo>
                  <a:lnTo>
                    <a:pt x="41504" y="197"/>
                  </a:lnTo>
                  <a:lnTo>
                    <a:pt x="49491" y="3239"/>
                  </a:lnTo>
                  <a:lnTo>
                    <a:pt x="52044" y="7649"/>
                  </a:lnTo>
                  <a:lnTo>
                    <a:pt x="56477" y="41333"/>
                  </a:lnTo>
                  <a:lnTo>
                    <a:pt x="51894" y="60758"/>
                  </a:lnTo>
                  <a:lnTo>
                    <a:pt x="43833" y="79920"/>
                  </a:lnTo>
                  <a:lnTo>
                    <a:pt x="35003" y="89824"/>
                  </a:lnTo>
                  <a:lnTo>
                    <a:pt x="29686" y="93946"/>
                  </a:lnTo>
                  <a:lnTo>
                    <a:pt x="24023" y="95637"/>
                  </a:lnTo>
                  <a:lnTo>
                    <a:pt x="0" y="92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91"/>
            <p:cNvSpPr/>
            <p:nvPr>
              <p:custDataLst>
                <p:tags r:id="rId22"/>
              </p:custDataLst>
            </p:nvPr>
          </p:nvSpPr>
          <p:spPr>
            <a:xfrm>
              <a:off x="8343934" y="3574257"/>
              <a:ext cx="95217" cy="92869"/>
            </a:xfrm>
            <a:custGeom>
              <a:avLst/>
              <a:gdLst/>
              <a:ahLst/>
              <a:cxnLst/>
              <a:rect l="0" t="0" r="0" b="0"/>
              <a:pathLst>
                <a:path w="95217" h="92869">
                  <a:moveTo>
                    <a:pt x="9491" y="26193"/>
                  </a:moveTo>
                  <a:lnTo>
                    <a:pt x="9491" y="26193"/>
                  </a:lnTo>
                  <a:lnTo>
                    <a:pt x="9491" y="20705"/>
                  </a:lnTo>
                  <a:lnTo>
                    <a:pt x="9491" y="31168"/>
                  </a:lnTo>
                  <a:lnTo>
                    <a:pt x="227" y="59654"/>
                  </a:lnTo>
                  <a:lnTo>
                    <a:pt x="0" y="50564"/>
                  </a:lnTo>
                  <a:lnTo>
                    <a:pt x="13226" y="19195"/>
                  </a:lnTo>
                  <a:lnTo>
                    <a:pt x="22357" y="5657"/>
                  </a:lnTo>
                  <a:lnTo>
                    <a:pt x="28615" y="1191"/>
                  </a:lnTo>
                  <a:lnTo>
                    <a:pt x="31765" y="0"/>
                  </a:lnTo>
                  <a:lnTo>
                    <a:pt x="33865" y="264"/>
                  </a:lnTo>
                  <a:lnTo>
                    <a:pt x="35265" y="1499"/>
                  </a:lnTo>
                  <a:lnTo>
                    <a:pt x="37879" y="5693"/>
                  </a:lnTo>
                  <a:lnTo>
                    <a:pt x="64602" y="48835"/>
                  </a:lnTo>
                  <a:lnTo>
                    <a:pt x="95216" y="92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92"/>
            <p:cNvSpPr/>
            <p:nvPr>
              <p:custDataLst>
                <p:tags r:id="rId23"/>
              </p:custDataLst>
            </p:nvPr>
          </p:nvSpPr>
          <p:spPr>
            <a:xfrm>
              <a:off x="8345889" y="3670657"/>
              <a:ext cx="70870" cy="192610"/>
            </a:xfrm>
            <a:custGeom>
              <a:avLst/>
              <a:gdLst/>
              <a:ahLst/>
              <a:cxnLst/>
              <a:rect l="0" t="0" r="0" b="0"/>
              <a:pathLst>
                <a:path w="70870" h="192610">
                  <a:moveTo>
                    <a:pt x="7536" y="72668"/>
                  </a:moveTo>
                  <a:lnTo>
                    <a:pt x="7536" y="72668"/>
                  </a:lnTo>
                  <a:lnTo>
                    <a:pt x="7536" y="116516"/>
                  </a:lnTo>
                  <a:lnTo>
                    <a:pt x="13023" y="148945"/>
                  </a:lnTo>
                  <a:lnTo>
                    <a:pt x="7811" y="192609"/>
                  </a:lnTo>
                  <a:lnTo>
                    <a:pt x="4725" y="149279"/>
                  </a:lnTo>
                  <a:lnTo>
                    <a:pt x="0" y="110890"/>
                  </a:lnTo>
                  <a:lnTo>
                    <a:pt x="1422" y="75526"/>
                  </a:lnTo>
                  <a:lnTo>
                    <a:pt x="7000" y="33669"/>
                  </a:lnTo>
                  <a:lnTo>
                    <a:pt x="7179" y="27618"/>
                  </a:lnTo>
                  <a:lnTo>
                    <a:pt x="13022" y="15252"/>
                  </a:lnTo>
                  <a:lnTo>
                    <a:pt x="17544" y="8990"/>
                  </a:lnTo>
                  <a:lnTo>
                    <a:pt x="28211" y="2034"/>
                  </a:lnTo>
                  <a:lnTo>
                    <a:pt x="34019" y="178"/>
                  </a:lnTo>
                  <a:lnTo>
                    <a:pt x="38950" y="0"/>
                  </a:lnTo>
                  <a:lnTo>
                    <a:pt x="47251" y="2624"/>
                  </a:lnTo>
                  <a:lnTo>
                    <a:pt x="62930" y="15108"/>
                  </a:lnTo>
                  <a:lnTo>
                    <a:pt x="69197" y="26272"/>
                  </a:lnTo>
                  <a:lnTo>
                    <a:pt x="70869" y="32212"/>
                  </a:lnTo>
                  <a:lnTo>
                    <a:pt x="69903" y="44457"/>
                  </a:lnTo>
                  <a:lnTo>
                    <a:pt x="60588" y="66073"/>
                  </a:lnTo>
                  <a:lnTo>
                    <a:pt x="43533" y="91709"/>
                  </a:lnTo>
                  <a:lnTo>
                    <a:pt x="28197" y="103475"/>
                  </a:lnTo>
                  <a:lnTo>
                    <a:pt x="23427" y="104847"/>
                  </a:lnTo>
                  <a:lnTo>
                    <a:pt x="7536" y="101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93"/>
            <p:cNvSpPr/>
            <p:nvPr>
              <p:custDataLst>
                <p:tags r:id="rId24"/>
              </p:custDataLst>
            </p:nvPr>
          </p:nvSpPr>
          <p:spPr>
            <a:xfrm>
              <a:off x="8172843" y="3457575"/>
              <a:ext cx="875908" cy="624169"/>
            </a:xfrm>
            <a:custGeom>
              <a:avLst/>
              <a:gdLst/>
              <a:ahLst/>
              <a:cxnLst/>
              <a:rect l="0" t="0" r="0" b="0"/>
              <a:pathLst>
                <a:path w="875908" h="624169">
                  <a:moveTo>
                    <a:pt x="9132" y="476250"/>
                  </a:moveTo>
                  <a:lnTo>
                    <a:pt x="9132" y="476250"/>
                  </a:lnTo>
                  <a:lnTo>
                    <a:pt x="9132" y="471193"/>
                  </a:lnTo>
                  <a:lnTo>
                    <a:pt x="6310" y="465889"/>
                  </a:lnTo>
                  <a:lnTo>
                    <a:pt x="0" y="457708"/>
                  </a:lnTo>
                  <a:lnTo>
                    <a:pt x="9836" y="462407"/>
                  </a:lnTo>
                  <a:lnTo>
                    <a:pt x="17559" y="476095"/>
                  </a:lnTo>
                  <a:lnTo>
                    <a:pt x="31141" y="514319"/>
                  </a:lnTo>
                  <a:lnTo>
                    <a:pt x="47203" y="559149"/>
                  </a:lnTo>
                  <a:lnTo>
                    <a:pt x="66280" y="602649"/>
                  </a:lnTo>
                  <a:lnTo>
                    <a:pt x="72631" y="617094"/>
                  </a:lnTo>
                  <a:lnTo>
                    <a:pt x="78982" y="623514"/>
                  </a:lnTo>
                  <a:lnTo>
                    <a:pt x="81099" y="624168"/>
                  </a:lnTo>
                  <a:lnTo>
                    <a:pt x="82510" y="623545"/>
                  </a:lnTo>
                  <a:lnTo>
                    <a:pt x="83451" y="622072"/>
                  </a:lnTo>
                  <a:lnTo>
                    <a:pt x="84961" y="581685"/>
                  </a:lnTo>
                  <a:lnTo>
                    <a:pt x="85221" y="539123"/>
                  </a:lnTo>
                  <a:lnTo>
                    <a:pt x="85299" y="499230"/>
                  </a:lnTo>
                  <a:lnTo>
                    <a:pt x="85322" y="461657"/>
                  </a:lnTo>
                  <a:lnTo>
                    <a:pt x="85330" y="417158"/>
                  </a:lnTo>
                  <a:lnTo>
                    <a:pt x="85331" y="380424"/>
                  </a:lnTo>
                  <a:lnTo>
                    <a:pt x="82510" y="342729"/>
                  </a:lnTo>
                  <a:lnTo>
                    <a:pt x="77794" y="299105"/>
                  </a:lnTo>
                  <a:lnTo>
                    <a:pt x="76690" y="265228"/>
                  </a:lnTo>
                  <a:lnTo>
                    <a:pt x="76068" y="219579"/>
                  </a:lnTo>
                  <a:lnTo>
                    <a:pt x="75859" y="177939"/>
                  </a:lnTo>
                  <a:lnTo>
                    <a:pt x="70761" y="134632"/>
                  </a:lnTo>
                  <a:lnTo>
                    <a:pt x="66334" y="87311"/>
                  </a:lnTo>
                  <a:lnTo>
                    <a:pt x="66316" y="86783"/>
                  </a:lnTo>
                  <a:lnTo>
                    <a:pt x="106057" y="85818"/>
                  </a:lnTo>
                  <a:lnTo>
                    <a:pt x="148622" y="85753"/>
                  </a:lnTo>
                  <a:lnTo>
                    <a:pt x="191339" y="85733"/>
                  </a:lnTo>
                  <a:lnTo>
                    <a:pt x="230806" y="80671"/>
                  </a:lnTo>
                  <a:lnTo>
                    <a:pt x="274368" y="77525"/>
                  </a:lnTo>
                  <a:lnTo>
                    <a:pt x="320789" y="71536"/>
                  </a:lnTo>
                  <a:lnTo>
                    <a:pt x="355079" y="66013"/>
                  </a:lnTo>
                  <a:lnTo>
                    <a:pt x="391486" y="61089"/>
                  </a:lnTo>
                  <a:lnTo>
                    <a:pt x="428834" y="58901"/>
                  </a:lnTo>
                  <a:lnTo>
                    <a:pt x="466599" y="55106"/>
                  </a:lnTo>
                  <a:lnTo>
                    <a:pt x="504551" y="49892"/>
                  </a:lnTo>
                  <a:lnTo>
                    <a:pt x="542585" y="44046"/>
                  </a:lnTo>
                  <a:lnTo>
                    <a:pt x="580656" y="37921"/>
                  </a:lnTo>
                  <a:lnTo>
                    <a:pt x="618744" y="31670"/>
                  </a:lnTo>
                  <a:lnTo>
                    <a:pt x="656836" y="25364"/>
                  </a:lnTo>
                  <a:lnTo>
                    <a:pt x="694934" y="21856"/>
                  </a:lnTo>
                  <a:lnTo>
                    <a:pt x="730917" y="19239"/>
                  </a:lnTo>
                  <a:lnTo>
                    <a:pt x="774974" y="12874"/>
                  </a:lnTo>
                  <a:lnTo>
                    <a:pt x="822142" y="7364"/>
                  </a:lnTo>
                  <a:lnTo>
                    <a:pt x="864712" y="970"/>
                  </a:lnTo>
                  <a:lnTo>
                    <a:pt x="8759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04"/>
          <p:cNvGrpSpPr/>
          <p:nvPr/>
        </p:nvGrpSpPr>
        <p:grpSpPr>
          <a:xfrm>
            <a:off x="10888151" y="4182799"/>
            <a:ext cx="531103" cy="698895"/>
            <a:chOff x="10888151" y="4182799"/>
            <a:chExt cx="531103" cy="698895"/>
          </a:xfrm>
        </p:grpSpPr>
        <p:sp>
          <p:nvSpPr>
            <p:cNvPr id="145" name="SMARTInkShape-794"/>
            <p:cNvSpPr/>
            <p:nvPr>
              <p:custDataLst>
                <p:tags r:id="rId6"/>
              </p:custDataLst>
            </p:nvPr>
          </p:nvSpPr>
          <p:spPr>
            <a:xfrm>
              <a:off x="11353800" y="4495800"/>
              <a:ext cx="65454" cy="228601"/>
            </a:xfrm>
            <a:custGeom>
              <a:avLst/>
              <a:gdLst/>
              <a:ahLst/>
              <a:cxnLst/>
              <a:rect l="0" t="0" r="0" b="0"/>
              <a:pathLst>
                <a:path w="65454" h="228601">
                  <a:moveTo>
                    <a:pt x="38100" y="0"/>
                  </a:moveTo>
                  <a:lnTo>
                    <a:pt x="38100" y="0"/>
                  </a:lnTo>
                  <a:lnTo>
                    <a:pt x="45706" y="8662"/>
                  </a:lnTo>
                  <a:lnTo>
                    <a:pt x="60489" y="35648"/>
                  </a:lnTo>
                  <a:lnTo>
                    <a:pt x="65453" y="82223"/>
                  </a:lnTo>
                  <a:lnTo>
                    <a:pt x="64197" y="119495"/>
                  </a:lnTo>
                  <a:lnTo>
                    <a:pt x="45169" y="165823"/>
                  </a:lnTo>
                  <a:lnTo>
                    <a:pt x="29775" y="19973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95"/>
            <p:cNvSpPr/>
            <p:nvPr>
              <p:custDataLst>
                <p:tags r:id="rId7"/>
              </p:custDataLst>
            </p:nvPr>
          </p:nvSpPr>
          <p:spPr>
            <a:xfrm>
              <a:off x="11241295" y="4461406"/>
              <a:ext cx="93456" cy="72495"/>
            </a:xfrm>
            <a:custGeom>
              <a:avLst/>
              <a:gdLst/>
              <a:ahLst/>
              <a:cxnLst/>
              <a:rect l="0" t="0" r="0" b="0"/>
              <a:pathLst>
                <a:path w="93456" h="72495">
                  <a:moveTo>
                    <a:pt x="45830" y="34394"/>
                  </a:moveTo>
                  <a:lnTo>
                    <a:pt x="45830" y="34394"/>
                  </a:lnTo>
                  <a:lnTo>
                    <a:pt x="40773" y="34394"/>
                  </a:lnTo>
                  <a:lnTo>
                    <a:pt x="27516" y="39450"/>
                  </a:lnTo>
                  <a:lnTo>
                    <a:pt x="24095" y="41998"/>
                  </a:lnTo>
                  <a:lnTo>
                    <a:pt x="4264" y="66192"/>
                  </a:lnTo>
                  <a:lnTo>
                    <a:pt x="2244" y="67235"/>
                  </a:lnTo>
                  <a:lnTo>
                    <a:pt x="899" y="66871"/>
                  </a:lnTo>
                  <a:lnTo>
                    <a:pt x="0" y="65570"/>
                  </a:lnTo>
                  <a:lnTo>
                    <a:pt x="459" y="63645"/>
                  </a:lnTo>
                  <a:lnTo>
                    <a:pt x="23747" y="21258"/>
                  </a:lnTo>
                  <a:lnTo>
                    <a:pt x="33173" y="4631"/>
                  </a:lnTo>
                  <a:lnTo>
                    <a:pt x="39499" y="0"/>
                  </a:lnTo>
                  <a:lnTo>
                    <a:pt x="42667" y="881"/>
                  </a:lnTo>
                  <a:lnTo>
                    <a:pt x="73112" y="32970"/>
                  </a:lnTo>
                  <a:lnTo>
                    <a:pt x="93455" y="72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96"/>
            <p:cNvSpPr/>
            <p:nvPr>
              <p:custDataLst>
                <p:tags r:id="rId8"/>
              </p:custDataLst>
            </p:nvPr>
          </p:nvSpPr>
          <p:spPr>
            <a:xfrm>
              <a:off x="11239500" y="4584531"/>
              <a:ext cx="92977" cy="297163"/>
            </a:xfrm>
            <a:custGeom>
              <a:avLst/>
              <a:gdLst/>
              <a:ahLst/>
              <a:cxnLst/>
              <a:rect l="0" t="0" r="0" b="0"/>
              <a:pathLst>
                <a:path w="92977" h="297163">
                  <a:moveTo>
                    <a:pt x="47625" y="63669"/>
                  </a:moveTo>
                  <a:lnTo>
                    <a:pt x="47625" y="63669"/>
                  </a:lnTo>
                  <a:lnTo>
                    <a:pt x="40019" y="72331"/>
                  </a:lnTo>
                  <a:lnTo>
                    <a:pt x="34368" y="81983"/>
                  </a:lnTo>
                  <a:lnTo>
                    <a:pt x="26516" y="129515"/>
                  </a:lnTo>
                  <a:lnTo>
                    <a:pt x="20524" y="168281"/>
                  </a:lnTo>
                  <a:lnTo>
                    <a:pt x="12796" y="211999"/>
                  </a:lnTo>
                  <a:lnTo>
                    <a:pt x="7349" y="248858"/>
                  </a:lnTo>
                  <a:lnTo>
                    <a:pt x="647" y="294847"/>
                  </a:lnTo>
                  <a:lnTo>
                    <a:pt x="430" y="297162"/>
                  </a:lnTo>
                  <a:lnTo>
                    <a:pt x="190" y="294091"/>
                  </a:lnTo>
                  <a:lnTo>
                    <a:pt x="5094" y="254647"/>
                  </a:lnTo>
                  <a:lnTo>
                    <a:pt x="8213" y="213976"/>
                  </a:lnTo>
                  <a:lnTo>
                    <a:pt x="16871" y="167795"/>
                  </a:lnTo>
                  <a:lnTo>
                    <a:pt x="25695" y="124037"/>
                  </a:lnTo>
                  <a:lnTo>
                    <a:pt x="31880" y="89441"/>
                  </a:lnTo>
                  <a:lnTo>
                    <a:pt x="44475" y="44850"/>
                  </a:lnTo>
                  <a:lnTo>
                    <a:pt x="57154" y="12209"/>
                  </a:lnTo>
                  <a:lnTo>
                    <a:pt x="60329" y="7137"/>
                  </a:lnTo>
                  <a:lnTo>
                    <a:pt x="64560" y="3756"/>
                  </a:lnTo>
                  <a:lnTo>
                    <a:pt x="74907" y="0"/>
                  </a:lnTo>
                  <a:lnTo>
                    <a:pt x="79571" y="56"/>
                  </a:lnTo>
                  <a:lnTo>
                    <a:pt x="87576" y="2941"/>
                  </a:lnTo>
                  <a:lnTo>
                    <a:pt x="90135" y="7308"/>
                  </a:lnTo>
                  <a:lnTo>
                    <a:pt x="92976" y="20629"/>
                  </a:lnTo>
                  <a:lnTo>
                    <a:pt x="89520" y="45977"/>
                  </a:lnTo>
                  <a:lnTo>
                    <a:pt x="76737" y="73597"/>
                  </a:lnTo>
                  <a:lnTo>
                    <a:pt x="62679" y="86778"/>
                  </a:lnTo>
                  <a:lnTo>
                    <a:pt x="45849" y="95107"/>
                  </a:lnTo>
                  <a:lnTo>
                    <a:pt x="27785" y="98808"/>
                  </a:lnTo>
                  <a:lnTo>
                    <a:pt x="20641" y="97678"/>
                  </a:lnTo>
                  <a:lnTo>
                    <a:pt x="0" y="82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97"/>
            <p:cNvSpPr/>
            <p:nvPr>
              <p:custDataLst>
                <p:tags r:id="rId9"/>
              </p:custDataLst>
            </p:nvPr>
          </p:nvSpPr>
          <p:spPr>
            <a:xfrm>
              <a:off x="11135409" y="4497124"/>
              <a:ext cx="85042" cy="236802"/>
            </a:xfrm>
            <a:custGeom>
              <a:avLst/>
              <a:gdLst/>
              <a:ahLst/>
              <a:cxnLst/>
              <a:rect l="0" t="0" r="0" b="0"/>
              <a:pathLst>
                <a:path w="85042" h="236802">
                  <a:moveTo>
                    <a:pt x="85041" y="8201"/>
                  </a:moveTo>
                  <a:lnTo>
                    <a:pt x="85041" y="8201"/>
                  </a:lnTo>
                  <a:lnTo>
                    <a:pt x="79984" y="3145"/>
                  </a:lnTo>
                  <a:lnTo>
                    <a:pt x="74680" y="662"/>
                  </a:lnTo>
                  <a:lnTo>
                    <a:pt x="71784" y="0"/>
                  </a:lnTo>
                  <a:lnTo>
                    <a:pt x="68794" y="617"/>
                  </a:lnTo>
                  <a:lnTo>
                    <a:pt x="62652" y="4125"/>
                  </a:lnTo>
                  <a:lnTo>
                    <a:pt x="43537" y="22604"/>
                  </a:lnTo>
                  <a:lnTo>
                    <a:pt x="15253" y="67813"/>
                  </a:lnTo>
                  <a:lnTo>
                    <a:pt x="2777" y="108445"/>
                  </a:lnTo>
                  <a:lnTo>
                    <a:pt x="0" y="147594"/>
                  </a:lnTo>
                  <a:lnTo>
                    <a:pt x="509" y="180884"/>
                  </a:lnTo>
                  <a:lnTo>
                    <a:pt x="4433" y="194663"/>
                  </a:lnTo>
                  <a:lnTo>
                    <a:pt x="17647" y="214320"/>
                  </a:lnTo>
                  <a:lnTo>
                    <a:pt x="40024" y="228494"/>
                  </a:lnTo>
                  <a:lnTo>
                    <a:pt x="60822" y="235160"/>
                  </a:lnTo>
                  <a:lnTo>
                    <a:pt x="75516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98"/>
            <p:cNvSpPr/>
            <p:nvPr>
              <p:custDataLst>
                <p:tags r:id="rId10"/>
              </p:custDataLst>
            </p:nvPr>
          </p:nvSpPr>
          <p:spPr>
            <a:xfrm>
              <a:off x="10965254" y="4530001"/>
              <a:ext cx="112322" cy="169787"/>
            </a:xfrm>
            <a:custGeom>
              <a:avLst/>
              <a:gdLst/>
              <a:ahLst/>
              <a:cxnLst/>
              <a:rect l="0" t="0" r="0" b="0"/>
              <a:pathLst>
                <a:path w="112322" h="169787">
                  <a:moveTo>
                    <a:pt x="45646" y="51524"/>
                  </a:moveTo>
                  <a:lnTo>
                    <a:pt x="45646" y="51524"/>
                  </a:lnTo>
                  <a:lnTo>
                    <a:pt x="45646" y="56580"/>
                  </a:lnTo>
                  <a:lnTo>
                    <a:pt x="46704" y="58069"/>
                  </a:lnTo>
                  <a:lnTo>
                    <a:pt x="48470" y="59063"/>
                  </a:lnTo>
                  <a:lnTo>
                    <a:pt x="69059" y="66459"/>
                  </a:lnTo>
                  <a:lnTo>
                    <a:pt x="76513" y="64159"/>
                  </a:lnTo>
                  <a:lnTo>
                    <a:pt x="78925" y="62064"/>
                  </a:lnTo>
                  <a:lnTo>
                    <a:pt x="88167" y="43008"/>
                  </a:lnTo>
                  <a:lnTo>
                    <a:pt x="91758" y="25482"/>
                  </a:lnTo>
                  <a:lnTo>
                    <a:pt x="89777" y="15961"/>
                  </a:lnTo>
                  <a:lnTo>
                    <a:pt x="85533" y="4651"/>
                  </a:lnTo>
                  <a:lnTo>
                    <a:pt x="84937" y="1225"/>
                  </a:lnTo>
                  <a:lnTo>
                    <a:pt x="81365" y="0"/>
                  </a:lnTo>
                  <a:lnTo>
                    <a:pt x="68929" y="1460"/>
                  </a:lnTo>
                  <a:lnTo>
                    <a:pt x="55640" y="8459"/>
                  </a:lnTo>
                  <a:lnTo>
                    <a:pt x="44797" y="17568"/>
                  </a:lnTo>
                  <a:lnTo>
                    <a:pt x="18729" y="62593"/>
                  </a:lnTo>
                  <a:lnTo>
                    <a:pt x="2473" y="106760"/>
                  </a:lnTo>
                  <a:lnTo>
                    <a:pt x="0" y="117701"/>
                  </a:lnTo>
                  <a:lnTo>
                    <a:pt x="1456" y="123159"/>
                  </a:lnTo>
                  <a:lnTo>
                    <a:pt x="13620" y="140953"/>
                  </a:lnTo>
                  <a:lnTo>
                    <a:pt x="29572" y="157514"/>
                  </a:lnTo>
                  <a:lnTo>
                    <a:pt x="53432" y="169786"/>
                  </a:lnTo>
                  <a:lnTo>
                    <a:pt x="112321" y="156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99"/>
            <p:cNvSpPr/>
            <p:nvPr>
              <p:custDataLst>
                <p:tags r:id="rId11"/>
              </p:custDataLst>
            </p:nvPr>
          </p:nvSpPr>
          <p:spPr>
            <a:xfrm>
              <a:off x="10888151" y="4486783"/>
              <a:ext cx="80613" cy="212620"/>
            </a:xfrm>
            <a:custGeom>
              <a:avLst/>
              <a:gdLst/>
              <a:ahLst/>
              <a:cxnLst/>
              <a:rect l="0" t="0" r="0" b="0"/>
              <a:pathLst>
                <a:path w="80613" h="212620">
                  <a:moveTo>
                    <a:pt x="75124" y="18542"/>
                  </a:moveTo>
                  <a:lnTo>
                    <a:pt x="75124" y="18542"/>
                  </a:lnTo>
                  <a:lnTo>
                    <a:pt x="80181" y="13486"/>
                  </a:lnTo>
                  <a:lnTo>
                    <a:pt x="80612" y="10938"/>
                  </a:lnTo>
                  <a:lnTo>
                    <a:pt x="79841" y="8181"/>
                  </a:lnTo>
                  <a:lnTo>
                    <a:pt x="78269" y="5285"/>
                  </a:lnTo>
                  <a:lnTo>
                    <a:pt x="76163" y="3354"/>
                  </a:lnTo>
                  <a:lnTo>
                    <a:pt x="71000" y="1209"/>
                  </a:lnTo>
                  <a:lnTo>
                    <a:pt x="57087" y="0"/>
                  </a:lnTo>
                  <a:lnTo>
                    <a:pt x="48410" y="2540"/>
                  </a:lnTo>
                  <a:lnTo>
                    <a:pt x="23316" y="17885"/>
                  </a:lnTo>
                  <a:lnTo>
                    <a:pt x="7091" y="38103"/>
                  </a:lnTo>
                  <a:lnTo>
                    <a:pt x="2554" y="47697"/>
                  </a:lnTo>
                  <a:lnTo>
                    <a:pt x="0" y="69161"/>
                  </a:lnTo>
                  <a:lnTo>
                    <a:pt x="4300" y="90573"/>
                  </a:lnTo>
                  <a:lnTo>
                    <a:pt x="15071" y="103825"/>
                  </a:lnTo>
                  <a:lnTo>
                    <a:pt x="42800" y="134636"/>
                  </a:lnTo>
                  <a:lnTo>
                    <a:pt x="57199" y="156892"/>
                  </a:lnTo>
                  <a:lnTo>
                    <a:pt x="63110" y="181948"/>
                  </a:lnTo>
                  <a:lnTo>
                    <a:pt x="61671" y="194531"/>
                  </a:lnTo>
                  <a:lnTo>
                    <a:pt x="59805" y="199368"/>
                  </a:lnTo>
                  <a:lnTo>
                    <a:pt x="52089" y="207565"/>
                  </a:lnTo>
                  <a:lnTo>
                    <a:pt x="47067" y="211232"/>
                  </a:lnTo>
                  <a:lnTo>
                    <a:pt x="42661" y="212619"/>
                  </a:lnTo>
                  <a:lnTo>
                    <a:pt x="38665" y="212485"/>
                  </a:lnTo>
                  <a:lnTo>
                    <a:pt x="34943" y="211338"/>
                  </a:lnTo>
                  <a:lnTo>
                    <a:pt x="32462" y="208456"/>
                  </a:lnTo>
                  <a:lnTo>
                    <a:pt x="27499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00"/>
            <p:cNvSpPr/>
            <p:nvPr>
              <p:custDataLst>
                <p:tags r:id="rId12"/>
              </p:custDataLst>
            </p:nvPr>
          </p:nvSpPr>
          <p:spPr>
            <a:xfrm>
              <a:off x="11382375" y="4195364"/>
              <a:ext cx="28576" cy="128987"/>
            </a:xfrm>
            <a:custGeom>
              <a:avLst/>
              <a:gdLst/>
              <a:ahLst/>
              <a:cxnLst/>
              <a:rect l="0" t="0" r="0" b="0"/>
              <a:pathLst>
                <a:path w="28576" h="128987">
                  <a:moveTo>
                    <a:pt x="0" y="33736"/>
                  </a:moveTo>
                  <a:lnTo>
                    <a:pt x="0" y="33736"/>
                  </a:lnTo>
                  <a:lnTo>
                    <a:pt x="5057" y="28680"/>
                  </a:lnTo>
                  <a:lnTo>
                    <a:pt x="9702" y="5456"/>
                  </a:lnTo>
                  <a:lnTo>
                    <a:pt x="11760" y="2182"/>
                  </a:lnTo>
                  <a:lnTo>
                    <a:pt x="14191" y="0"/>
                  </a:lnTo>
                  <a:lnTo>
                    <a:pt x="15810" y="662"/>
                  </a:lnTo>
                  <a:lnTo>
                    <a:pt x="17609" y="7042"/>
                  </a:lnTo>
                  <a:lnTo>
                    <a:pt x="18923" y="53787"/>
                  </a:lnTo>
                  <a:lnTo>
                    <a:pt x="25571" y="96572"/>
                  </a:lnTo>
                  <a:lnTo>
                    <a:pt x="28575" y="128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801"/>
            <p:cNvSpPr/>
            <p:nvPr>
              <p:custDataLst>
                <p:tags r:id="rId13"/>
              </p:custDataLst>
            </p:nvPr>
          </p:nvSpPr>
          <p:spPr>
            <a:xfrm>
              <a:off x="11326548" y="4182799"/>
              <a:ext cx="8203" cy="122502"/>
            </a:xfrm>
            <a:custGeom>
              <a:avLst/>
              <a:gdLst/>
              <a:ahLst/>
              <a:cxnLst/>
              <a:rect l="0" t="0" r="0" b="0"/>
              <a:pathLst>
                <a:path w="8203" h="122502">
                  <a:moveTo>
                    <a:pt x="8202" y="8201"/>
                  </a:moveTo>
                  <a:lnTo>
                    <a:pt x="8202" y="8201"/>
                  </a:lnTo>
                  <a:lnTo>
                    <a:pt x="8202" y="0"/>
                  </a:lnTo>
                  <a:lnTo>
                    <a:pt x="5378" y="42968"/>
                  </a:lnTo>
                  <a:lnTo>
                    <a:pt x="0" y="88799"/>
                  </a:lnTo>
                  <a:lnTo>
                    <a:pt x="8202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802"/>
          <p:cNvSpPr/>
          <p:nvPr>
            <p:custDataLst>
              <p:tags r:id="rId5"/>
            </p:custDataLst>
          </p:nvPr>
        </p:nvSpPr>
        <p:spPr>
          <a:xfrm>
            <a:off x="3090248" y="181132"/>
            <a:ext cx="1376603" cy="1228336"/>
          </a:xfrm>
          <a:custGeom>
            <a:avLst/>
            <a:gdLst/>
            <a:ahLst/>
            <a:cxnLst/>
            <a:rect l="0" t="0" r="0" b="0"/>
            <a:pathLst>
              <a:path w="1376603" h="1228336">
                <a:moveTo>
                  <a:pt x="1157902" y="161768"/>
                </a:moveTo>
                <a:lnTo>
                  <a:pt x="1157902" y="161768"/>
                </a:lnTo>
                <a:lnTo>
                  <a:pt x="1157902" y="156711"/>
                </a:lnTo>
                <a:lnTo>
                  <a:pt x="1158960" y="155222"/>
                </a:lnTo>
                <a:lnTo>
                  <a:pt x="1160724" y="154229"/>
                </a:lnTo>
                <a:lnTo>
                  <a:pt x="1162959" y="153567"/>
                </a:lnTo>
                <a:lnTo>
                  <a:pt x="1164448" y="152067"/>
                </a:lnTo>
                <a:lnTo>
                  <a:pt x="1169661" y="142056"/>
                </a:lnTo>
                <a:lnTo>
                  <a:pt x="1173711" y="136074"/>
                </a:lnTo>
                <a:lnTo>
                  <a:pt x="1175512" y="129887"/>
                </a:lnTo>
                <a:lnTo>
                  <a:pt x="1171469" y="115398"/>
                </a:lnTo>
                <a:lnTo>
                  <a:pt x="1163579" y="106587"/>
                </a:lnTo>
                <a:lnTo>
                  <a:pt x="1126507" y="82456"/>
                </a:lnTo>
                <a:lnTo>
                  <a:pt x="1086162" y="67158"/>
                </a:lnTo>
                <a:lnTo>
                  <a:pt x="1042014" y="53944"/>
                </a:lnTo>
                <a:lnTo>
                  <a:pt x="997545" y="42201"/>
                </a:lnTo>
                <a:lnTo>
                  <a:pt x="952542" y="33140"/>
                </a:lnTo>
                <a:lnTo>
                  <a:pt x="914316" y="23114"/>
                </a:lnTo>
                <a:lnTo>
                  <a:pt x="872955" y="14670"/>
                </a:lnTo>
                <a:lnTo>
                  <a:pt x="832094" y="3869"/>
                </a:lnTo>
                <a:lnTo>
                  <a:pt x="792432" y="1036"/>
                </a:lnTo>
                <a:lnTo>
                  <a:pt x="756456" y="196"/>
                </a:lnTo>
                <a:lnTo>
                  <a:pt x="724423" y="0"/>
                </a:lnTo>
                <a:lnTo>
                  <a:pt x="691842" y="5557"/>
                </a:lnTo>
                <a:lnTo>
                  <a:pt x="649394" y="14942"/>
                </a:lnTo>
                <a:lnTo>
                  <a:pt x="606606" y="23169"/>
                </a:lnTo>
                <a:lnTo>
                  <a:pt x="565518" y="45627"/>
                </a:lnTo>
                <a:lnTo>
                  <a:pt x="541056" y="59270"/>
                </a:lnTo>
                <a:lnTo>
                  <a:pt x="517580" y="73895"/>
                </a:lnTo>
                <a:lnTo>
                  <a:pt x="471819" y="99240"/>
                </a:lnTo>
                <a:lnTo>
                  <a:pt x="429496" y="130146"/>
                </a:lnTo>
                <a:lnTo>
                  <a:pt x="388606" y="169324"/>
                </a:lnTo>
                <a:lnTo>
                  <a:pt x="348374" y="203842"/>
                </a:lnTo>
                <a:lnTo>
                  <a:pt x="307289" y="250821"/>
                </a:lnTo>
                <a:lnTo>
                  <a:pt x="278837" y="283428"/>
                </a:lnTo>
                <a:lnTo>
                  <a:pt x="248012" y="315622"/>
                </a:lnTo>
                <a:lnTo>
                  <a:pt x="215103" y="361984"/>
                </a:lnTo>
                <a:lnTo>
                  <a:pt x="183200" y="409443"/>
                </a:lnTo>
                <a:lnTo>
                  <a:pt x="156486" y="457046"/>
                </a:lnTo>
                <a:lnTo>
                  <a:pt x="134670" y="501690"/>
                </a:lnTo>
                <a:lnTo>
                  <a:pt x="112800" y="545002"/>
                </a:lnTo>
                <a:lnTo>
                  <a:pt x="92918" y="588953"/>
                </a:lnTo>
                <a:lnTo>
                  <a:pt x="68609" y="635813"/>
                </a:lnTo>
                <a:lnTo>
                  <a:pt x="46246" y="683012"/>
                </a:lnTo>
                <a:lnTo>
                  <a:pt x="31324" y="728280"/>
                </a:lnTo>
                <a:lnTo>
                  <a:pt x="18185" y="770383"/>
                </a:lnTo>
                <a:lnTo>
                  <a:pt x="8221" y="812096"/>
                </a:lnTo>
                <a:lnTo>
                  <a:pt x="5939" y="855731"/>
                </a:lnTo>
                <a:lnTo>
                  <a:pt x="0" y="894924"/>
                </a:lnTo>
                <a:lnTo>
                  <a:pt x="4001" y="933240"/>
                </a:lnTo>
                <a:lnTo>
                  <a:pt x="5106" y="971383"/>
                </a:lnTo>
                <a:lnTo>
                  <a:pt x="13986" y="1011608"/>
                </a:lnTo>
                <a:lnTo>
                  <a:pt x="29212" y="1050101"/>
                </a:lnTo>
                <a:lnTo>
                  <a:pt x="59564" y="1095758"/>
                </a:lnTo>
                <a:lnTo>
                  <a:pt x="87969" y="1126879"/>
                </a:lnTo>
                <a:lnTo>
                  <a:pt x="124511" y="1152224"/>
                </a:lnTo>
                <a:lnTo>
                  <a:pt x="166375" y="1177465"/>
                </a:lnTo>
                <a:lnTo>
                  <a:pt x="205219" y="1192956"/>
                </a:lnTo>
                <a:lnTo>
                  <a:pt x="250012" y="1205149"/>
                </a:lnTo>
                <a:lnTo>
                  <a:pt x="293354" y="1211477"/>
                </a:lnTo>
                <a:lnTo>
                  <a:pt x="332709" y="1219624"/>
                </a:lnTo>
                <a:lnTo>
                  <a:pt x="375061" y="1225918"/>
                </a:lnTo>
                <a:lnTo>
                  <a:pt x="414421" y="1227783"/>
                </a:lnTo>
                <a:lnTo>
                  <a:pt x="455717" y="1228335"/>
                </a:lnTo>
                <a:lnTo>
                  <a:pt x="498645" y="1225677"/>
                </a:lnTo>
                <a:lnTo>
                  <a:pt x="540997" y="1221008"/>
                </a:lnTo>
                <a:lnTo>
                  <a:pt x="584237" y="1216803"/>
                </a:lnTo>
                <a:lnTo>
                  <a:pt x="626683" y="1208854"/>
                </a:lnTo>
                <a:lnTo>
                  <a:pt x="672773" y="1196974"/>
                </a:lnTo>
                <a:lnTo>
                  <a:pt x="717121" y="1182871"/>
                </a:lnTo>
                <a:lnTo>
                  <a:pt x="757073" y="1169167"/>
                </a:lnTo>
                <a:lnTo>
                  <a:pt x="798543" y="1151701"/>
                </a:lnTo>
                <a:lnTo>
                  <a:pt x="841522" y="1133120"/>
                </a:lnTo>
                <a:lnTo>
                  <a:pt x="881068" y="1111387"/>
                </a:lnTo>
                <a:lnTo>
                  <a:pt x="919597" y="1087662"/>
                </a:lnTo>
                <a:lnTo>
                  <a:pt x="960646" y="1064404"/>
                </a:lnTo>
                <a:lnTo>
                  <a:pt x="1003500" y="1037405"/>
                </a:lnTo>
                <a:lnTo>
                  <a:pt x="1043009" y="1009296"/>
                </a:lnTo>
                <a:lnTo>
                  <a:pt x="1081526" y="978038"/>
                </a:lnTo>
                <a:lnTo>
                  <a:pt x="1119750" y="944787"/>
                </a:lnTo>
                <a:lnTo>
                  <a:pt x="1157887" y="914826"/>
                </a:lnTo>
                <a:lnTo>
                  <a:pt x="1203643" y="871202"/>
                </a:lnTo>
                <a:lnTo>
                  <a:pt x="1243255" y="828365"/>
                </a:lnTo>
                <a:lnTo>
                  <a:pt x="1271033" y="792607"/>
                </a:lnTo>
                <a:lnTo>
                  <a:pt x="1299919" y="745420"/>
                </a:lnTo>
                <a:lnTo>
                  <a:pt x="1326008" y="700155"/>
                </a:lnTo>
                <a:lnTo>
                  <a:pt x="1340120" y="663014"/>
                </a:lnTo>
                <a:lnTo>
                  <a:pt x="1354370" y="618026"/>
                </a:lnTo>
                <a:lnTo>
                  <a:pt x="1364164" y="576591"/>
                </a:lnTo>
                <a:lnTo>
                  <a:pt x="1372710" y="537032"/>
                </a:lnTo>
                <a:lnTo>
                  <a:pt x="1375713" y="498500"/>
                </a:lnTo>
                <a:lnTo>
                  <a:pt x="1376602" y="460272"/>
                </a:lnTo>
                <a:lnTo>
                  <a:pt x="1375808" y="422134"/>
                </a:lnTo>
                <a:lnTo>
                  <a:pt x="1369340" y="384023"/>
                </a:lnTo>
                <a:lnTo>
                  <a:pt x="1360721" y="345919"/>
                </a:lnTo>
                <a:lnTo>
                  <a:pt x="1351464" y="307818"/>
                </a:lnTo>
                <a:lnTo>
                  <a:pt x="1342018" y="270776"/>
                </a:lnTo>
                <a:lnTo>
                  <a:pt x="1326523" y="226457"/>
                </a:lnTo>
                <a:lnTo>
                  <a:pt x="1303393" y="182307"/>
                </a:lnTo>
                <a:lnTo>
                  <a:pt x="1277383" y="144070"/>
                </a:lnTo>
                <a:lnTo>
                  <a:pt x="1233530" y="108389"/>
                </a:lnTo>
                <a:lnTo>
                  <a:pt x="1186401" y="86483"/>
                </a:lnTo>
                <a:lnTo>
                  <a:pt x="1155058" y="79136"/>
                </a:lnTo>
                <a:lnTo>
                  <a:pt x="1118959" y="76960"/>
                </a:lnTo>
                <a:lnTo>
                  <a:pt x="1092969" y="78567"/>
                </a:lnTo>
                <a:lnTo>
                  <a:pt x="1050704" y="90314"/>
                </a:lnTo>
                <a:lnTo>
                  <a:pt x="1004083" y="104301"/>
                </a:lnTo>
                <a:lnTo>
                  <a:pt x="981588" y="111886"/>
                </a:lnTo>
                <a:lnTo>
                  <a:pt x="919777" y="1427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0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206"/>
          <p:cNvGrpSpPr/>
          <p:nvPr/>
        </p:nvGrpSpPr>
        <p:grpSpPr>
          <a:xfrm>
            <a:off x="330772" y="334015"/>
            <a:ext cx="1336104" cy="597453"/>
            <a:chOff x="330772" y="334015"/>
            <a:chExt cx="1336104" cy="597453"/>
          </a:xfrm>
        </p:grpSpPr>
        <p:sp>
          <p:nvSpPr>
            <p:cNvPr id="2" name="SMARTInkShape-803"/>
            <p:cNvSpPr/>
            <p:nvPr>
              <p:custDataLst>
                <p:tags r:id="rId239"/>
              </p:custDataLst>
            </p:nvPr>
          </p:nvSpPr>
          <p:spPr>
            <a:xfrm>
              <a:off x="504825" y="467117"/>
              <a:ext cx="55700" cy="279882"/>
            </a:xfrm>
            <a:custGeom>
              <a:avLst/>
              <a:gdLst/>
              <a:ahLst/>
              <a:cxnLst/>
              <a:rect l="0" t="0" r="0" b="0"/>
              <a:pathLst>
                <a:path w="55700" h="279882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8642" y="928"/>
                  </a:lnTo>
                  <a:lnTo>
                    <a:pt x="17049" y="46161"/>
                  </a:lnTo>
                  <a:lnTo>
                    <a:pt x="23711" y="82534"/>
                  </a:lnTo>
                  <a:lnTo>
                    <a:pt x="27134" y="123192"/>
                  </a:lnTo>
                  <a:lnTo>
                    <a:pt x="34836" y="164700"/>
                  </a:lnTo>
                  <a:lnTo>
                    <a:pt x="40278" y="209274"/>
                  </a:lnTo>
                  <a:lnTo>
                    <a:pt x="44359" y="222968"/>
                  </a:lnTo>
                  <a:lnTo>
                    <a:pt x="52251" y="266872"/>
                  </a:lnTo>
                  <a:lnTo>
                    <a:pt x="55699" y="279881"/>
                  </a:lnTo>
                  <a:lnTo>
                    <a:pt x="55124" y="279590"/>
                  </a:lnTo>
                  <a:lnTo>
                    <a:pt x="50317" y="270126"/>
                  </a:lnTo>
                  <a:lnTo>
                    <a:pt x="47625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04"/>
            <p:cNvSpPr/>
            <p:nvPr>
              <p:custDataLst>
                <p:tags r:id="rId240"/>
              </p:custDataLst>
            </p:nvPr>
          </p:nvSpPr>
          <p:spPr>
            <a:xfrm>
              <a:off x="330772" y="371475"/>
              <a:ext cx="412179" cy="200026"/>
            </a:xfrm>
            <a:custGeom>
              <a:avLst/>
              <a:gdLst/>
              <a:ahLst/>
              <a:cxnLst/>
              <a:rect l="0" t="0" r="0" b="0"/>
              <a:pathLst>
                <a:path w="412179" h="200026">
                  <a:moveTo>
                    <a:pt x="50228" y="200025"/>
                  </a:moveTo>
                  <a:lnTo>
                    <a:pt x="50228" y="200025"/>
                  </a:lnTo>
                  <a:lnTo>
                    <a:pt x="12247" y="184837"/>
                  </a:lnTo>
                  <a:lnTo>
                    <a:pt x="2303" y="182691"/>
                  </a:lnTo>
                  <a:lnTo>
                    <a:pt x="286" y="180003"/>
                  </a:lnTo>
                  <a:lnTo>
                    <a:pt x="0" y="176093"/>
                  </a:lnTo>
                  <a:lnTo>
                    <a:pt x="868" y="171371"/>
                  </a:lnTo>
                  <a:lnTo>
                    <a:pt x="4621" y="167164"/>
                  </a:lnTo>
                  <a:lnTo>
                    <a:pt x="44695" y="146231"/>
                  </a:lnTo>
                  <a:lnTo>
                    <a:pt x="88854" y="125142"/>
                  </a:lnTo>
                  <a:lnTo>
                    <a:pt x="127590" y="108837"/>
                  </a:lnTo>
                  <a:lnTo>
                    <a:pt x="172087" y="92603"/>
                  </a:lnTo>
                  <a:lnTo>
                    <a:pt x="216821" y="74384"/>
                  </a:lnTo>
                  <a:lnTo>
                    <a:pt x="253870" y="58846"/>
                  </a:lnTo>
                  <a:lnTo>
                    <a:pt x="296711" y="42237"/>
                  </a:lnTo>
                  <a:lnTo>
                    <a:pt x="335748" y="28765"/>
                  </a:lnTo>
                  <a:lnTo>
                    <a:pt x="382514" y="7237"/>
                  </a:lnTo>
                  <a:lnTo>
                    <a:pt x="412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05"/>
            <p:cNvSpPr/>
            <p:nvPr>
              <p:custDataLst>
                <p:tags r:id="rId241"/>
              </p:custDataLst>
            </p:nvPr>
          </p:nvSpPr>
          <p:spPr>
            <a:xfrm>
              <a:off x="658976" y="567350"/>
              <a:ext cx="150650" cy="114577"/>
            </a:xfrm>
            <a:custGeom>
              <a:avLst/>
              <a:gdLst/>
              <a:ahLst/>
              <a:cxnLst/>
              <a:rect l="0" t="0" r="0" b="0"/>
              <a:pathLst>
                <a:path w="150650" h="114577">
                  <a:moveTo>
                    <a:pt x="17299" y="80350"/>
                  </a:moveTo>
                  <a:lnTo>
                    <a:pt x="17299" y="80350"/>
                  </a:lnTo>
                  <a:lnTo>
                    <a:pt x="22356" y="80350"/>
                  </a:lnTo>
                  <a:lnTo>
                    <a:pt x="27660" y="77528"/>
                  </a:lnTo>
                  <a:lnTo>
                    <a:pt x="33546" y="71687"/>
                  </a:lnTo>
                  <a:lnTo>
                    <a:pt x="60700" y="29583"/>
                  </a:lnTo>
                  <a:lnTo>
                    <a:pt x="64090" y="14309"/>
                  </a:lnTo>
                  <a:lnTo>
                    <a:pt x="64368" y="10922"/>
                  </a:lnTo>
                  <a:lnTo>
                    <a:pt x="61855" y="4338"/>
                  </a:lnTo>
                  <a:lnTo>
                    <a:pt x="59703" y="1100"/>
                  </a:lnTo>
                  <a:lnTo>
                    <a:pt x="56151" y="0"/>
                  </a:lnTo>
                  <a:lnTo>
                    <a:pt x="39982" y="3508"/>
                  </a:lnTo>
                  <a:lnTo>
                    <a:pt x="24205" y="8451"/>
                  </a:lnTo>
                  <a:lnTo>
                    <a:pt x="18728" y="12309"/>
                  </a:lnTo>
                  <a:lnTo>
                    <a:pt x="15077" y="16998"/>
                  </a:lnTo>
                  <a:lnTo>
                    <a:pt x="2190" y="46921"/>
                  </a:lnTo>
                  <a:lnTo>
                    <a:pt x="0" y="63376"/>
                  </a:lnTo>
                  <a:lnTo>
                    <a:pt x="3824" y="85434"/>
                  </a:lnTo>
                  <a:lnTo>
                    <a:pt x="16717" y="105375"/>
                  </a:lnTo>
                  <a:lnTo>
                    <a:pt x="27976" y="112639"/>
                  </a:lnTo>
                  <a:lnTo>
                    <a:pt x="33942" y="114576"/>
                  </a:lnTo>
                  <a:lnTo>
                    <a:pt x="49038" y="113906"/>
                  </a:lnTo>
                  <a:lnTo>
                    <a:pt x="66330" y="109022"/>
                  </a:lnTo>
                  <a:lnTo>
                    <a:pt x="109106" y="84230"/>
                  </a:lnTo>
                  <a:lnTo>
                    <a:pt x="150649" y="6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06"/>
            <p:cNvSpPr/>
            <p:nvPr>
              <p:custDataLst>
                <p:tags r:id="rId242"/>
              </p:custDataLst>
            </p:nvPr>
          </p:nvSpPr>
          <p:spPr>
            <a:xfrm>
              <a:off x="811894" y="518649"/>
              <a:ext cx="54882" cy="151366"/>
            </a:xfrm>
            <a:custGeom>
              <a:avLst/>
              <a:gdLst/>
              <a:ahLst/>
              <a:cxnLst/>
              <a:rect l="0" t="0" r="0" b="0"/>
              <a:pathLst>
                <a:path w="54882" h="151366">
                  <a:moveTo>
                    <a:pt x="54881" y="14751"/>
                  </a:moveTo>
                  <a:lnTo>
                    <a:pt x="54881" y="14751"/>
                  </a:lnTo>
                  <a:lnTo>
                    <a:pt x="54881" y="9694"/>
                  </a:lnTo>
                  <a:lnTo>
                    <a:pt x="53823" y="8205"/>
                  </a:lnTo>
                  <a:lnTo>
                    <a:pt x="52059" y="7212"/>
                  </a:lnTo>
                  <a:lnTo>
                    <a:pt x="49824" y="6550"/>
                  </a:lnTo>
                  <a:lnTo>
                    <a:pt x="41624" y="562"/>
                  </a:lnTo>
                  <a:lnTo>
                    <a:pt x="38634" y="0"/>
                  </a:lnTo>
                  <a:lnTo>
                    <a:pt x="35583" y="684"/>
                  </a:lnTo>
                  <a:lnTo>
                    <a:pt x="28313" y="5324"/>
                  </a:lnTo>
                  <a:lnTo>
                    <a:pt x="5391" y="26419"/>
                  </a:lnTo>
                  <a:lnTo>
                    <a:pt x="1135" y="36164"/>
                  </a:lnTo>
                  <a:lnTo>
                    <a:pt x="0" y="41727"/>
                  </a:lnTo>
                  <a:lnTo>
                    <a:pt x="1361" y="47551"/>
                  </a:lnTo>
                  <a:lnTo>
                    <a:pt x="29313" y="92285"/>
                  </a:lnTo>
                  <a:lnTo>
                    <a:pt x="41089" y="113008"/>
                  </a:lnTo>
                  <a:lnTo>
                    <a:pt x="43460" y="121215"/>
                  </a:lnTo>
                  <a:lnTo>
                    <a:pt x="41691" y="131213"/>
                  </a:lnTo>
                  <a:lnTo>
                    <a:pt x="34745" y="145919"/>
                  </a:lnTo>
                  <a:lnTo>
                    <a:pt x="31932" y="149822"/>
                  </a:lnTo>
                  <a:lnTo>
                    <a:pt x="30057" y="151365"/>
                  </a:lnTo>
                  <a:lnTo>
                    <a:pt x="28806" y="151335"/>
                  </a:lnTo>
                  <a:lnTo>
                    <a:pt x="27973" y="150257"/>
                  </a:lnTo>
                  <a:lnTo>
                    <a:pt x="26306" y="1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07"/>
            <p:cNvSpPr/>
            <p:nvPr>
              <p:custDataLst>
                <p:tags r:id="rId243"/>
              </p:custDataLst>
            </p:nvPr>
          </p:nvSpPr>
          <p:spPr>
            <a:xfrm>
              <a:off x="914400" y="384347"/>
              <a:ext cx="62398" cy="258953"/>
            </a:xfrm>
            <a:custGeom>
              <a:avLst/>
              <a:gdLst/>
              <a:ahLst/>
              <a:cxnLst/>
              <a:rect l="0" t="0" r="0" b="0"/>
              <a:pathLst>
                <a:path w="62398" h="258953">
                  <a:moveTo>
                    <a:pt x="0" y="34753"/>
                  </a:moveTo>
                  <a:lnTo>
                    <a:pt x="0" y="34753"/>
                  </a:lnTo>
                  <a:lnTo>
                    <a:pt x="17900" y="14031"/>
                  </a:lnTo>
                  <a:lnTo>
                    <a:pt x="26466" y="86"/>
                  </a:lnTo>
                  <a:lnTo>
                    <a:pt x="27169" y="0"/>
                  </a:lnTo>
                  <a:lnTo>
                    <a:pt x="27638" y="1001"/>
                  </a:lnTo>
                  <a:lnTo>
                    <a:pt x="27950" y="2727"/>
                  </a:lnTo>
                  <a:lnTo>
                    <a:pt x="20954" y="47168"/>
                  </a:lnTo>
                  <a:lnTo>
                    <a:pt x="19614" y="83234"/>
                  </a:lnTo>
                  <a:lnTo>
                    <a:pt x="19162" y="128291"/>
                  </a:lnTo>
                  <a:lnTo>
                    <a:pt x="19072" y="175369"/>
                  </a:lnTo>
                  <a:lnTo>
                    <a:pt x="19053" y="222904"/>
                  </a:lnTo>
                  <a:lnTo>
                    <a:pt x="29164" y="246429"/>
                  </a:lnTo>
                  <a:lnTo>
                    <a:pt x="36951" y="255831"/>
                  </a:lnTo>
                  <a:lnTo>
                    <a:pt x="40509" y="258339"/>
                  </a:lnTo>
                  <a:lnTo>
                    <a:pt x="43939" y="258952"/>
                  </a:lnTo>
                  <a:lnTo>
                    <a:pt x="47284" y="258302"/>
                  </a:lnTo>
                  <a:lnTo>
                    <a:pt x="50573" y="256811"/>
                  </a:lnTo>
                  <a:lnTo>
                    <a:pt x="57049" y="249509"/>
                  </a:lnTo>
                  <a:lnTo>
                    <a:pt x="62397" y="239209"/>
                  </a:lnTo>
                  <a:lnTo>
                    <a:pt x="57150" y="206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08"/>
            <p:cNvSpPr/>
            <p:nvPr>
              <p:custDataLst>
                <p:tags r:id="rId244"/>
              </p:custDataLst>
            </p:nvPr>
          </p:nvSpPr>
          <p:spPr>
            <a:xfrm>
              <a:off x="891889" y="438150"/>
              <a:ext cx="155862" cy="114301"/>
            </a:xfrm>
            <a:custGeom>
              <a:avLst/>
              <a:gdLst/>
              <a:ahLst/>
              <a:cxnLst/>
              <a:rect l="0" t="0" r="0" b="0"/>
              <a:pathLst>
                <a:path w="155862" h="114301">
                  <a:moveTo>
                    <a:pt x="32036" y="114300"/>
                  </a:moveTo>
                  <a:lnTo>
                    <a:pt x="32036" y="114300"/>
                  </a:lnTo>
                  <a:lnTo>
                    <a:pt x="26979" y="114300"/>
                  </a:lnTo>
                  <a:lnTo>
                    <a:pt x="0" y="105658"/>
                  </a:lnTo>
                  <a:lnTo>
                    <a:pt x="96" y="105363"/>
                  </a:lnTo>
                  <a:lnTo>
                    <a:pt x="1217" y="105167"/>
                  </a:lnTo>
                  <a:lnTo>
                    <a:pt x="7853" y="99835"/>
                  </a:lnTo>
                  <a:lnTo>
                    <a:pt x="21693" y="82005"/>
                  </a:lnTo>
                  <a:lnTo>
                    <a:pt x="65413" y="52952"/>
                  </a:lnTo>
                  <a:lnTo>
                    <a:pt x="106989" y="31195"/>
                  </a:lnTo>
                  <a:lnTo>
                    <a:pt x="133619" y="17004"/>
                  </a:lnTo>
                  <a:lnTo>
                    <a:pt x="155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09"/>
            <p:cNvSpPr/>
            <p:nvPr>
              <p:custDataLst>
                <p:tags r:id="rId245"/>
              </p:custDataLst>
            </p:nvPr>
          </p:nvSpPr>
          <p:spPr>
            <a:xfrm>
              <a:off x="1257692" y="334015"/>
              <a:ext cx="323459" cy="208217"/>
            </a:xfrm>
            <a:custGeom>
              <a:avLst/>
              <a:gdLst/>
              <a:ahLst/>
              <a:cxnLst/>
              <a:rect l="0" t="0" r="0" b="0"/>
              <a:pathLst>
                <a:path w="323459" h="208217">
                  <a:moveTo>
                    <a:pt x="9133" y="18410"/>
                  </a:moveTo>
                  <a:lnTo>
                    <a:pt x="9133" y="18410"/>
                  </a:lnTo>
                  <a:lnTo>
                    <a:pt x="4076" y="18410"/>
                  </a:lnTo>
                  <a:lnTo>
                    <a:pt x="2587" y="17352"/>
                  </a:lnTo>
                  <a:lnTo>
                    <a:pt x="1594" y="15588"/>
                  </a:lnTo>
                  <a:lnTo>
                    <a:pt x="0" y="10209"/>
                  </a:lnTo>
                  <a:lnTo>
                    <a:pt x="14894" y="4221"/>
                  </a:lnTo>
                  <a:lnTo>
                    <a:pt x="60339" y="0"/>
                  </a:lnTo>
                  <a:lnTo>
                    <a:pt x="106579" y="503"/>
                  </a:lnTo>
                  <a:lnTo>
                    <a:pt x="133609" y="8048"/>
                  </a:lnTo>
                  <a:lnTo>
                    <a:pt x="158551" y="22160"/>
                  </a:lnTo>
                  <a:lnTo>
                    <a:pt x="165499" y="29955"/>
                  </a:lnTo>
                  <a:lnTo>
                    <a:pt x="169411" y="50406"/>
                  </a:lnTo>
                  <a:lnTo>
                    <a:pt x="165513" y="81630"/>
                  </a:lnTo>
                  <a:lnTo>
                    <a:pt x="157658" y="96955"/>
                  </a:lnTo>
                  <a:lnTo>
                    <a:pt x="141335" y="119999"/>
                  </a:lnTo>
                  <a:lnTo>
                    <a:pt x="107104" y="166872"/>
                  </a:lnTo>
                  <a:lnTo>
                    <a:pt x="92221" y="187789"/>
                  </a:lnTo>
                  <a:lnTo>
                    <a:pt x="92041" y="192712"/>
                  </a:lnTo>
                  <a:lnTo>
                    <a:pt x="94039" y="197053"/>
                  </a:lnTo>
                  <a:lnTo>
                    <a:pt x="97487" y="201005"/>
                  </a:lnTo>
                  <a:lnTo>
                    <a:pt x="106962" y="205397"/>
                  </a:lnTo>
                  <a:lnTo>
                    <a:pt x="145462" y="208216"/>
                  </a:lnTo>
                  <a:lnTo>
                    <a:pt x="191232" y="198457"/>
                  </a:lnTo>
                  <a:lnTo>
                    <a:pt x="224660" y="192407"/>
                  </a:lnTo>
                  <a:lnTo>
                    <a:pt x="268079" y="190615"/>
                  </a:lnTo>
                  <a:lnTo>
                    <a:pt x="323458" y="189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10"/>
            <p:cNvSpPr/>
            <p:nvPr>
              <p:custDataLst>
                <p:tags r:id="rId246"/>
              </p:custDataLst>
            </p:nvPr>
          </p:nvSpPr>
          <p:spPr>
            <a:xfrm>
              <a:off x="533688" y="704850"/>
              <a:ext cx="885538" cy="200026"/>
            </a:xfrm>
            <a:custGeom>
              <a:avLst/>
              <a:gdLst/>
              <a:ahLst/>
              <a:cxnLst/>
              <a:rect l="0" t="0" r="0" b="0"/>
              <a:pathLst>
                <a:path w="885538" h="200026">
                  <a:moveTo>
                    <a:pt x="37812" y="200025"/>
                  </a:moveTo>
                  <a:lnTo>
                    <a:pt x="37812" y="200025"/>
                  </a:lnTo>
                  <a:lnTo>
                    <a:pt x="0" y="200025"/>
                  </a:lnTo>
                  <a:lnTo>
                    <a:pt x="17094" y="184816"/>
                  </a:lnTo>
                  <a:lnTo>
                    <a:pt x="56219" y="164252"/>
                  </a:lnTo>
                  <a:lnTo>
                    <a:pt x="99891" y="144628"/>
                  </a:lnTo>
                  <a:lnTo>
                    <a:pt x="136757" y="131635"/>
                  </a:lnTo>
                  <a:lnTo>
                    <a:pt x="179548" y="116026"/>
                  </a:lnTo>
                  <a:lnTo>
                    <a:pt x="212989" y="106953"/>
                  </a:lnTo>
                  <a:lnTo>
                    <a:pt x="249018" y="98335"/>
                  </a:lnTo>
                  <a:lnTo>
                    <a:pt x="286198" y="87449"/>
                  </a:lnTo>
                  <a:lnTo>
                    <a:pt x="326711" y="78377"/>
                  </a:lnTo>
                  <a:lnTo>
                    <a:pt x="369412" y="70818"/>
                  </a:lnTo>
                  <a:lnTo>
                    <a:pt x="413084" y="63930"/>
                  </a:lnTo>
                  <a:lnTo>
                    <a:pt x="454366" y="54519"/>
                  </a:lnTo>
                  <a:lnTo>
                    <a:pt x="495997" y="44339"/>
                  </a:lnTo>
                  <a:lnTo>
                    <a:pt x="542722" y="36287"/>
                  </a:lnTo>
                  <a:lnTo>
                    <a:pt x="588889" y="29180"/>
                  </a:lnTo>
                  <a:lnTo>
                    <a:pt x="631985" y="23552"/>
                  </a:lnTo>
                  <a:lnTo>
                    <a:pt x="668778" y="21051"/>
                  </a:lnTo>
                  <a:lnTo>
                    <a:pt x="705591" y="17117"/>
                  </a:lnTo>
                  <a:lnTo>
                    <a:pt x="741003" y="12899"/>
                  </a:lnTo>
                  <a:lnTo>
                    <a:pt x="784739" y="9466"/>
                  </a:lnTo>
                  <a:lnTo>
                    <a:pt x="823451" y="3275"/>
                  </a:lnTo>
                  <a:lnTo>
                    <a:pt x="885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11"/>
            <p:cNvSpPr/>
            <p:nvPr>
              <p:custDataLst>
                <p:tags r:id="rId247"/>
              </p:custDataLst>
            </p:nvPr>
          </p:nvSpPr>
          <p:spPr>
            <a:xfrm>
              <a:off x="721865" y="619125"/>
              <a:ext cx="878336" cy="312343"/>
            </a:xfrm>
            <a:custGeom>
              <a:avLst/>
              <a:gdLst/>
              <a:ahLst/>
              <a:cxnLst/>
              <a:rect l="0" t="0" r="0" b="0"/>
              <a:pathLst>
                <a:path w="878336" h="312343">
                  <a:moveTo>
                    <a:pt x="116335" y="266700"/>
                  </a:moveTo>
                  <a:lnTo>
                    <a:pt x="116335" y="266700"/>
                  </a:lnTo>
                  <a:lnTo>
                    <a:pt x="70173" y="279883"/>
                  </a:lnTo>
                  <a:lnTo>
                    <a:pt x="23394" y="300853"/>
                  </a:lnTo>
                  <a:lnTo>
                    <a:pt x="3745" y="311350"/>
                  </a:lnTo>
                  <a:lnTo>
                    <a:pt x="0" y="312342"/>
                  </a:lnTo>
                  <a:lnTo>
                    <a:pt x="39658" y="293341"/>
                  </a:lnTo>
                  <a:lnTo>
                    <a:pt x="78141" y="274550"/>
                  </a:lnTo>
                  <a:lnTo>
                    <a:pt x="116895" y="258913"/>
                  </a:lnTo>
                  <a:lnTo>
                    <a:pt x="149392" y="247011"/>
                  </a:lnTo>
                  <a:lnTo>
                    <a:pt x="185002" y="234666"/>
                  </a:lnTo>
                  <a:lnTo>
                    <a:pt x="221995" y="222124"/>
                  </a:lnTo>
                  <a:lnTo>
                    <a:pt x="262426" y="209494"/>
                  </a:lnTo>
                  <a:lnTo>
                    <a:pt x="304031" y="195767"/>
                  </a:lnTo>
                  <a:lnTo>
                    <a:pt x="343689" y="179082"/>
                  </a:lnTo>
                  <a:lnTo>
                    <a:pt x="388125" y="163906"/>
                  </a:lnTo>
                  <a:lnTo>
                    <a:pt x="435039" y="150106"/>
                  </a:lnTo>
                  <a:lnTo>
                    <a:pt x="480584" y="136916"/>
                  </a:lnTo>
                  <a:lnTo>
                    <a:pt x="504159" y="130436"/>
                  </a:lnTo>
                  <a:lnTo>
                    <a:pt x="528343" y="123999"/>
                  </a:lnTo>
                  <a:lnTo>
                    <a:pt x="575675" y="111202"/>
                  </a:lnTo>
                  <a:lnTo>
                    <a:pt x="617878" y="98459"/>
                  </a:lnTo>
                  <a:lnTo>
                    <a:pt x="660623" y="85740"/>
                  </a:lnTo>
                  <a:lnTo>
                    <a:pt x="702199" y="73032"/>
                  </a:lnTo>
                  <a:lnTo>
                    <a:pt x="738316" y="60328"/>
                  </a:lnTo>
                  <a:lnTo>
                    <a:pt x="772007" y="50449"/>
                  </a:lnTo>
                  <a:lnTo>
                    <a:pt x="815080" y="36114"/>
                  </a:lnTo>
                  <a:lnTo>
                    <a:pt x="878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12"/>
            <p:cNvSpPr/>
            <p:nvPr>
              <p:custDataLst>
                <p:tags r:id="rId248"/>
              </p:custDataLst>
            </p:nvPr>
          </p:nvSpPr>
          <p:spPr>
            <a:xfrm>
              <a:off x="1619250" y="394562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7604" y="0"/>
                  </a:lnTo>
                  <a:lnTo>
                    <a:pt x="190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13"/>
            <p:cNvSpPr/>
            <p:nvPr>
              <p:custDataLst>
                <p:tags r:id="rId249"/>
              </p:custDataLst>
            </p:nvPr>
          </p:nvSpPr>
          <p:spPr>
            <a:xfrm>
              <a:off x="1666875" y="504825"/>
              <a:ext cx="1" cy="26467"/>
            </a:xfrm>
            <a:custGeom>
              <a:avLst/>
              <a:gdLst/>
              <a:ahLst/>
              <a:cxnLst/>
              <a:rect l="0" t="0" r="0" b="0"/>
              <a:pathLst>
                <a:path w="1" h="26467">
                  <a:moveTo>
                    <a:pt x="0" y="0"/>
                  </a:moveTo>
                  <a:lnTo>
                    <a:pt x="0" y="0"/>
                  </a:lnTo>
                  <a:lnTo>
                    <a:pt x="0" y="2646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07"/>
          <p:cNvGrpSpPr/>
          <p:nvPr/>
        </p:nvGrpSpPr>
        <p:grpSpPr>
          <a:xfrm>
            <a:off x="2314967" y="327356"/>
            <a:ext cx="1028309" cy="363662"/>
            <a:chOff x="2314967" y="327356"/>
            <a:chExt cx="1028309" cy="363662"/>
          </a:xfrm>
        </p:grpSpPr>
        <p:sp>
          <p:nvSpPr>
            <p:cNvPr id="14" name="SMARTInkShape-814"/>
            <p:cNvSpPr/>
            <p:nvPr>
              <p:custDataLst>
                <p:tags r:id="rId233"/>
              </p:custDataLst>
            </p:nvPr>
          </p:nvSpPr>
          <p:spPr>
            <a:xfrm>
              <a:off x="3286125" y="476642"/>
              <a:ext cx="57151" cy="167770"/>
            </a:xfrm>
            <a:custGeom>
              <a:avLst/>
              <a:gdLst/>
              <a:ahLst/>
              <a:cxnLst/>
              <a:rect l="0" t="0" r="0" b="0"/>
              <a:pathLst>
                <a:path w="57151" h="167770">
                  <a:moveTo>
                    <a:pt x="57150" y="9133"/>
                  </a:moveTo>
                  <a:lnTo>
                    <a:pt x="57150" y="9133"/>
                  </a:lnTo>
                  <a:lnTo>
                    <a:pt x="52093" y="4076"/>
                  </a:lnTo>
                  <a:lnTo>
                    <a:pt x="46789" y="1594"/>
                  </a:lnTo>
                  <a:lnTo>
                    <a:pt x="34760" y="0"/>
                  </a:lnTo>
                  <a:lnTo>
                    <a:pt x="28502" y="2605"/>
                  </a:lnTo>
                  <a:lnTo>
                    <a:pt x="15861" y="12900"/>
                  </a:lnTo>
                  <a:lnTo>
                    <a:pt x="12341" y="18921"/>
                  </a:lnTo>
                  <a:lnTo>
                    <a:pt x="10081" y="31410"/>
                  </a:lnTo>
                  <a:lnTo>
                    <a:pt x="19960" y="65140"/>
                  </a:lnTo>
                  <a:lnTo>
                    <a:pt x="41002" y="107105"/>
                  </a:lnTo>
                  <a:lnTo>
                    <a:pt x="52365" y="128120"/>
                  </a:lnTo>
                  <a:lnTo>
                    <a:pt x="56205" y="144702"/>
                  </a:lnTo>
                  <a:lnTo>
                    <a:pt x="51814" y="159956"/>
                  </a:lnTo>
                  <a:lnTo>
                    <a:pt x="48301" y="163657"/>
                  </a:lnTo>
                  <a:lnTo>
                    <a:pt x="38753" y="167769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15"/>
            <p:cNvSpPr/>
            <p:nvPr>
              <p:custDataLst>
                <p:tags r:id="rId234"/>
              </p:custDataLst>
            </p:nvPr>
          </p:nvSpPr>
          <p:spPr>
            <a:xfrm>
              <a:off x="3228975" y="3905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2979" y="1520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16"/>
            <p:cNvSpPr/>
            <p:nvPr>
              <p:custDataLst>
                <p:tags r:id="rId235"/>
              </p:custDataLst>
            </p:nvPr>
          </p:nvSpPr>
          <p:spPr>
            <a:xfrm>
              <a:off x="3034495" y="327356"/>
              <a:ext cx="108756" cy="350642"/>
            </a:xfrm>
            <a:custGeom>
              <a:avLst/>
              <a:gdLst/>
              <a:ahLst/>
              <a:cxnLst/>
              <a:rect l="0" t="0" r="0" b="0"/>
              <a:pathLst>
                <a:path w="108756" h="350642">
                  <a:moveTo>
                    <a:pt x="51605" y="263194"/>
                  </a:moveTo>
                  <a:lnTo>
                    <a:pt x="51605" y="263194"/>
                  </a:lnTo>
                  <a:lnTo>
                    <a:pt x="51605" y="249937"/>
                  </a:lnTo>
                  <a:lnTo>
                    <a:pt x="54427" y="243896"/>
                  </a:lnTo>
                  <a:lnTo>
                    <a:pt x="58151" y="237684"/>
                  </a:lnTo>
                  <a:lnTo>
                    <a:pt x="59806" y="231395"/>
                  </a:lnTo>
                  <a:lnTo>
                    <a:pt x="52813" y="209245"/>
                  </a:lnTo>
                  <a:lnTo>
                    <a:pt x="46907" y="201936"/>
                  </a:lnTo>
                  <a:lnTo>
                    <a:pt x="44240" y="202247"/>
                  </a:lnTo>
                  <a:lnTo>
                    <a:pt x="24190" y="223509"/>
                  </a:lnTo>
                  <a:lnTo>
                    <a:pt x="8011" y="262842"/>
                  </a:lnTo>
                  <a:lnTo>
                    <a:pt x="0" y="296839"/>
                  </a:lnTo>
                  <a:lnTo>
                    <a:pt x="3389" y="321258"/>
                  </a:lnTo>
                  <a:lnTo>
                    <a:pt x="11096" y="340841"/>
                  </a:lnTo>
                  <a:lnTo>
                    <a:pt x="17020" y="349915"/>
                  </a:lnTo>
                  <a:lnTo>
                    <a:pt x="21140" y="350641"/>
                  </a:lnTo>
                  <a:lnTo>
                    <a:pt x="31362" y="345804"/>
                  </a:lnTo>
                  <a:lnTo>
                    <a:pt x="40139" y="333776"/>
                  </a:lnTo>
                  <a:lnTo>
                    <a:pt x="59453" y="295128"/>
                  </a:lnTo>
                  <a:lnTo>
                    <a:pt x="69501" y="251157"/>
                  </a:lnTo>
                  <a:lnTo>
                    <a:pt x="74728" y="219744"/>
                  </a:lnTo>
                  <a:lnTo>
                    <a:pt x="77757" y="181794"/>
                  </a:lnTo>
                  <a:lnTo>
                    <a:pt x="80162" y="144466"/>
                  </a:lnTo>
                  <a:lnTo>
                    <a:pt x="86407" y="103485"/>
                  </a:lnTo>
                  <a:lnTo>
                    <a:pt x="88728" y="59827"/>
                  </a:lnTo>
                  <a:lnTo>
                    <a:pt x="89512" y="15080"/>
                  </a:lnTo>
                  <a:lnTo>
                    <a:pt x="89679" y="0"/>
                  </a:lnTo>
                  <a:lnTo>
                    <a:pt x="89694" y="2638"/>
                  </a:lnTo>
                  <a:lnTo>
                    <a:pt x="82164" y="42302"/>
                  </a:lnTo>
                  <a:lnTo>
                    <a:pt x="80572" y="84447"/>
                  </a:lnTo>
                  <a:lnTo>
                    <a:pt x="80296" y="121567"/>
                  </a:lnTo>
                  <a:lnTo>
                    <a:pt x="80203" y="161880"/>
                  </a:lnTo>
                  <a:lnTo>
                    <a:pt x="81245" y="200484"/>
                  </a:lnTo>
                  <a:lnTo>
                    <a:pt x="88382" y="247880"/>
                  </a:lnTo>
                  <a:lnTo>
                    <a:pt x="91939" y="259210"/>
                  </a:lnTo>
                  <a:lnTo>
                    <a:pt x="108755" y="28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17"/>
            <p:cNvSpPr/>
            <p:nvPr>
              <p:custDataLst>
                <p:tags r:id="rId236"/>
              </p:custDataLst>
            </p:nvPr>
          </p:nvSpPr>
          <p:spPr>
            <a:xfrm>
              <a:off x="2314967" y="350198"/>
              <a:ext cx="285359" cy="340820"/>
            </a:xfrm>
            <a:custGeom>
              <a:avLst/>
              <a:gdLst/>
              <a:ahLst/>
              <a:cxnLst/>
              <a:rect l="0" t="0" r="0" b="0"/>
              <a:pathLst>
                <a:path w="285359" h="340820">
                  <a:moveTo>
                    <a:pt x="9133" y="49852"/>
                  </a:moveTo>
                  <a:lnTo>
                    <a:pt x="9133" y="49852"/>
                  </a:lnTo>
                  <a:lnTo>
                    <a:pt x="4077" y="44795"/>
                  </a:lnTo>
                  <a:lnTo>
                    <a:pt x="1594" y="39491"/>
                  </a:lnTo>
                  <a:lnTo>
                    <a:pt x="0" y="32518"/>
                  </a:lnTo>
                  <a:lnTo>
                    <a:pt x="928" y="31946"/>
                  </a:lnTo>
                  <a:lnTo>
                    <a:pt x="13807" y="30847"/>
                  </a:lnTo>
                  <a:lnTo>
                    <a:pt x="15424" y="31890"/>
                  </a:lnTo>
                  <a:lnTo>
                    <a:pt x="16502" y="33644"/>
                  </a:lnTo>
                  <a:lnTo>
                    <a:pt x="31789" y="76564"/>
                  </a:lnTo>
                  <a:lnTo>
                    <a:pt x="44143" y="123763"/>
                  </a:lnTo>
                  <a:lnTo>
                    <a:pt x="56775" y="171030"/>
                  </a:lnTo>
                  <a:lnTo>
                    <a:pt x="66288" y="207112"/>
                  </a:lnTo>
                  <a:lnTo>
                    <a:pt x="73927" y="251543"/>
                  </a:lnTo>
                  <a:lnTo>
                    <a:pt x="93461" y="297721"/>
                  </a:lnTo>
                  <a:lnTo>
                    <a:pt x="107282" y="330589"/>
                  </a:lnTo>
                  <a:lnTo>
                    <a:pt x="113785" y="338666"/>
                  </a:lnTo>
                  <a:lnTo>
                    <a:pt x="117001" y="340819"/>
                  </a:lnTo>
                  <a:lnTo>
                    <a:pt x="119145" y="340139"/>
                  </a:lnTo>
                  <a:lnTo>
                    <a:pt x="120574" y="337568"/>
                  </a:lnTo>
                  <a:lnTo>
                    <a:pt x="133543" y="293180"/>
                  </a:lnTo>
                  <a:lnTo>
                    <a:pt x="140717" y="245848"/>
                  </a:lnTo>
                  <a:lnTo>
                    <a:pt x="144520" y="229389"/>
                  </a:lnTo>
                  <a:lnTo>
                    <a:pt x="151570" y="204607"/>
                  </a:lnTo>
                  <a:lnTo>
                    <a:pt x="152774" y="204880"/>
                  </a:lnTo>
                  <a:lnTo>
                    <a:pt x="156935" y="208006"/>
                  </a:lnTo>
                  <a:lnTo>
                    <a:pt x="184057" y="253750"/>
                  </a:lnTo>
                  <a:lnTo>
                    <a:pt x="207486" y="298012"/>
                  </a:lnTo>
                  <a:lnTo>
                    <a:pt x="220422" y="316115"/>
                  </a:lnTo>
                  <a:lnTo>
                    <a:pt x="227570" y="321650"/>
                  </a:lnTo>
                  <a:lnTo>
                    <a:pt x="230957" y="323125"/>
                  </a:lnTo>
                  <a:lnTo>
                    <a:pt x="234274" y="320934"/>
                  </a:lnTo>
                  <a:lnTo>
                    <a:pt x="243999" y="302681"/>
                  </a:lnTo>
                  <a:lnTo>
                    <a:pt x="256767" y="265246"/>
                  </a:lnTo>
                  <a:lnTo>
                    <a:pt x="266110" y="218034"/>
                  </a:lnTo>
                  <a:lnTo>
                    <a:pt x="272482" y="183410"/>
                  </a:lnTo>
                  <a:lnTo>
                    <a:pt x="274840" y="143282"/>
                  </a:lnTo>
                  <a:lnTo>
                    <a:pt x="278459" y="103507"/>
                  </a:lnTo>
                  <a:lnTo>
                    <a:pt x="284449" y="56134"/>
                  </a:lnTo>
                  <a:lnTo>
                    <a:pt x="285238" y="13376"/>
                  </a:lnTo>
                  <a:lnTo>
                    <a:pt x="282483" y="4360"/>
                  </a:lnTo>
                  <a:lnTo>
                    <a:pt x="280266" y="474"/>
                  </a:lnTo>
                  <a:lnTo>
                    <a:pt x="278788" y="0"/>
                  </a:lnTo>
                  <a:lnTo>
                    <a:pt x="277803" y="1801"/>
                  </a:lnTo>
                  <a:lnTo>
                    <a:pt x="277147" y="5118"/>
                  </a:lnTo>
                  <a:lnTo>
                    <a:pt x="285358" y="4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18"/>
            <p:cNvSpPr/>
            <p:nvPr>
              <p:custDataLst>
                <p:tags r:id="rId237"/>
              </p:custDataLst>
            </p:nvPr>
          </p:nvSpPr>
          <p:spPr>
            <a:xfrm>
              <a:off x="2697911" y="524312"/>
              <a:ext cx="169115" cy="143935"/>
            </a:xfrm>
            <a:custGeom>
              <a:avLst/>
              <a:gdLst/>
              <a:ahLst/>
              <a:cxnLst/>
              <a:rect l="0" t="0" r="0" b="0"/>
              <a:pathLst>
                <a:path w="169115" h="143935">
                  <a:moveTo>
                    <a:pt x="83389" y="28138"/>
                  </a:moveTo>
                  <a:lnTo>
                    <a:pt x="83389" y="28138"/>
                  </a:lnTo>
                  <a:lnTo>
                    <a:pt x="83389" y="14881"/>
                  </a:lnTo>
                  <a:lnTo>
                    <a:pt x="82331" y="12950"/>
                  </a:lnTo>
                  <a:lnTo>
                    <a:pt x="80567" y="11663"/>
                  </a:lnTo>
                  <a:lnTo>
                    <a:pt x="75785" y="9174"/>
                  </a:lnTo>
                  <a:lnTo>
                    <a:pt x="67143" y="2881"/>
                  </a:lnTo>
                  <a:lnTo>
                    <a:pt x="57879" y="546"/>
                  </a:lnTo>
                  <a:lnTo>
                    <a:pt x="51590" y="0"/>
                  </a:lnTo>
                  <a:lnTo>
                    <a:pt x="37043" y="4749"/>
                  </a:lnTo>
                  <a:lnTo>
                    <a:pt x="28219" y="15626"/>
                  </a:lnTo>
                  <a:lnTo>
                    <a:pt x="10624" y="56516"/>
                  </a:lnTo>
                  <a:lnTo>
                    <a:pt x="538" y="84622"/>
                  </a:lnTo>
                  <a:lnTo>
                    <a:pt x="0" y="98750"/>
                  </a:lnTo>
                  <a:lnTo>
                    <a:pt x="7477" y="131612"/>
                  </a:lnTo>
                  <a:lnTo>
                    <a:pt x="11903" y="141507"/>
                  </a:lnTo>
                  <a:lnTo>
                    <a:pt x="16682" y="143934"/>
                  </a:lnTo>
                  <a:lnTo>
                    <a:pt x="30458" y="143808"/>
                  </a:lnTo>
                  <a:lnTo>
                    <a:pt x="44342" y="137403"/>
                  </a:lnTo>
                  <a:lnTo>
                    <a:pt x="51007" y="132731"/>
                  </a:lnTo>
                  <a:lnTo>
                    <a:pt x="61236" y="119074"/>
                  </a:lnTo>
                  <a:lnTo>
                    <a:pt x="79805" y="75195"/>
                  </a:lnTo>
                  <a:lnTo>
                    <a:pt x="91624" y="35888"/>
                  </a:lnTo>
                  <a:lnTo>
                    <a:pt x="92054" y="35422"/>
                  </a:lnTo>
                  <a:lnTo>
                    <a:pt x="92340" y="36169"/>
                  </a:lnTo>
                  <a:lnTo>
                    <a:pt x="97920" y="60902"/>
                  </a:lnTo>
                  <a:lnTo>
                    <a:pt x="106157" y="81473"/>
                  </a:lnTo>
                  <a:lnTo>
                    <a:pt x="115028" y="91706"/>
                  </a:lnTo>
                  <a:lnTo>
                    <a:pt x="126026" y="98724"/>
                  </a:lnTo>
                  <a:lnTo>
                    <a:pt x="137969" y="101843"/>
                  </a:lnTo>
                  <a:lnTo>
                    <a:pt x="147511" y="100407"/>
                  </a:lnTo>
                  <a:lnTo>
                    <a:pt x="169114" y="85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19"/>
            <p:cNvSpPr/>
            <p:nvPr>
              <p:custDataLst>
                <p:tags r:id="rId238"/>
              </p:custDataLst>
            </p:nvPr>
          </p:nvSpPr>
          <p:spPr>
            <a:xfrm>
              <a:off x="2905140" y="344616"/>
              <a:ext cx="28561" cy="332093"/>
            </a:xfrm>
            <a:custGeom>
              <a:avLst/>
              <a:gdLst/>
              <a:ahLst/>
              <a:cxnLst/>
              <a:rect l="0" t="0" r="0" b="0"/>
              <a:pathLst>
                <a:path w="28561" h="332093">
                  <a:moveTo>
                    <a:pt x="9510" y="17334"/>
                  </a:moveTo>
                  <a:lnTo>
                    <a:pt x="9510" y="17334"/>
                  </a:lnTo>
                  <a:lnTo>
                    <a:pt x="9510" y="4077"/>
                  </a:lnTo>
                  <a:lnTo>
                    <a:pt x="8452" y="2146"/>
                  </a:lnTo>
                  <a:lnTo>
                    <a:pt x="6688" y="858"/>
                  </a:lnTo>
                  <a:lnTo>
                    <a:pt x="4454" y="0"/>
                  </a:lnTo>
                  <a:lnTo>
                    <a:pt x="2964" y="1545"/>
                  </a:lnTo>
                  <a:lnTo>
                    <a:pt x="868" y="13832"/>
                  </a:lnTo>
                  <a:lnTo>
                    <a:pt x="63" y="59055"/>
                  </a:lnTo>
                  <a:lnTo>
                    <a:pt x="0" y="106087"/>
                  </a:lnTo>
                  <a:lnTo>
                    <a:pt x="2812" y="132531"/>
                  </a:lnTo>
                  <a:lnTo>
                    <a:pt x="8628" y="172831"/>
                  </a:lnTo>
                  <a:lnTo>
                    <a:pt x="9336" y="214090"/>
                  </a:lnTo>
                  <a:lnTo>
                    <a:pt x="12281" y="254490"/>
                  </a:lnTo>
                  <a:lnTo>
                    <a:pt x="17034" y="293272"/>
                  </a:lnTo>
                  <a:lnTo>
                    <a:pt x="18639" y="329133"/>
                  </a:lnTo>
                  <a:lnTo>
                    <a:pt x="19830" y="332092"/>
                  </a:lnTo>
                  <a:lnTo>
                    <a:pt x="28560" y="3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08"/>
          <p:cNvGrpSpPr/>
          <p:nvPr/>
        </p:nvGrpSpPr>
        <p:grpSpPr>
          <a:xfrm>
            <a:off x="3729032" y="372029"/>
            <a:ext cx="728669" cy="336285"/>
            <a:chOff x="3729032" y="372029"/>
            <a:chExt cx="728669" cy="336285"/>
          </a:xfrm>
        </p:grpSpPr>
        <p:sp>
          <p:nvSpPr>
            <p:cNvPr id="21" name="SMARTInkShape-820"/>
            <p:cNvSpPr/>
            <p:nvPr>
              <p:custDataLst>
                <p:tags r:id="rId227"/>
              </p:custDataLst>
            </p:nvPr>
          </p:nvSpPr>
          <p:spPr>
            <a:xfrm>
              <a:off x="3886200" y="390525"/>
              <a:ext cx="19051" cy="317789"/>
            </a:xfrm>
            <a:custGeom>
              <a:avLst/>
              <a:gdLst/>
              <a:ahLst/>
              <a:cxnLst/>
              <a:rect l="0" t="0" r="0" b="0"/>
              <a:pathLst>
                <a:path w="19051" h="31778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7539" y="38126"/>
                  </a:lnTo>
                  <a:lnTo>
                    <a:pt x="8936" y="79030"/>
                  </a:lnTo>
                  <a:lnTo>
                    <a:pt x="9263" y="110266"/>
                  </a:lnTo>
                  <a:lnTo>
                    <a:pt x="9408" y="145316"/>
                  </a:lnTo>
                  <a:lnTo>
                    <a:pt x="9473" y="182060"/>
                  </a:lnTo>
                  <a:lnTo>
                    <a:pt x="9510" y="227158"/>
                  </a:lnTo>
                  <a:lnTo>
                    <a:pt x="9522" y="271472"/>
                  </a:lnTo>
                  <a:lnTo>
                    <a:pt x="17726" y="317788"/>
                  </a:lnTo>
                  <a:lnTo>
                    <a:pt x="18167" y="317692"/>
                  </a:lnTo>
                  <a:lnTo>
                    <a:pt x="190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1"/>
            <p:cNvSpPr/>
            <p:nvPr>
              <p:custDataLst>
                <p:tags r:id="rId228"/>
              </p:custDataLst>
            </p:nvPr>
          </p:nvSpPr>
          <p:spPr>
            <a:xfrm>
              <a:off x="3729032" y="372029"/>
              <a:ext cx="328619" cy="94697"/>
            </a:xfrm>
            <a:custGeom>
              <a:avLst/>
              <a:gdLst/>
              <a:ahLst/>
              <a:cxnLst/>
              <a:rect l="0" t="0" r="0" b="0"/>
              <a:pathLst>
                <a:path w="328619" h="94697">
                  <a:moveTo>
                    <a:pt x="42868" y="94696"/>
                  </a:moveTo>
                  <a:lnTo>
                    <a:pt x="42868" y="94696"/>
                  </a:lnTo>
                  <a:lnTo>
                    <a:pt x="32755" y="94696"/>
                  </a:lnTo>
                  <a:lnTo>
                    <a:pt x="0" y="78294"/>
                  </a:lnTo>
                  <a:lnTo>
                    <a:pt x="531" y="76353"/>
                  </a:lnTo>
                  <a:lnTo>
                    <a:pt x="6766" y="71374"/>
                  </a:lnTo>
                  <a:lnTo>
                    <a:pt x="48348" y="53325"/>
                  </a:lnTo>
                  <a:lnTo>
                    <a:pt x="82051" y="41760"/>
                  </a:lnTo>
                  <a:lnTo>
                    <a:pt x="128736" y="33044"/>
                  </a:lnTo>
                  <a:lnTo>
                    <a:pt x="176237" y="18321"/>
                  </a:lnTo>
                  <a:lnTo>
                    <a:pt x="213265" y="8919"/>
                  </a:lnTo>
                  <a:lnTo>
                    <a:pt x="253164" y="2253"/>
                  </a:lnTo>
                  <a:lnTo>
                    <a:pt x="295722" y="0"/>
                  </a:lnTo>
                  <a:lnTo>
                    <a:pt x="328618" y="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22"/>
            <p:cNvSpPr/>
            <p:nvPr>
              <p:custDataLst>
                <p:tags r:id="rId229"/>
              </p:custDataLst>
            </p:nvPr>
          </p:nvSpPr>
          <p:spPr>
            <a:xfrm>
              <a:off x="3981450" y="539872"/>
              <a:ext cx="180976" cy="124720"/>
            </a:xfrm>
            <a:custGeom>
              <a:avLst/>
              <a:gdLst/>
              <a:ahLst/>
              <a:cxnLst/>
              <a:rect l="0" t="0" r="0" b="0"/>
              <a:pathLst>
                <a:path w="180976" h="124720">
                  <a:moveTo>
                    <a:pt x="0" y="88778"/>
                  </a:moveTo>
                  <a:lnTo>
                    <a:pt x="0" y="88778"/>
                  </a:lnTo>
                  <a:lnTo>
                    <a:pt x="5057" y="88778"/>
                  </a:lnTo>
                  <a:lnTo>
                    <a:pt x="10361" y="85956"/>
                  </a:lnTo>
                  <a:lnTo>
                    <a:pt x="53258" y="53130"/>
                  </a:lnTo>
                  <a:lnTo>
                    <a:pt x="82808" y="22008"/>
                  </a:lnTo>
                  <a:lnTo>
                    <a:pt x="91564" y="5847"/>
                  </a:lnTo>
                  <a:lnTo>
                    <a:pt x="92792" y="1741"/>
                  </a:lnTo>
                  <a:lnTo>
                    <a:pt x="92553" y="62"/>
                  </a:lnTo>
                  <a:lnTo>
                    <a:pt x="91336" y="0"/>
                  </a:lnTo>
                  <a:lnTo>
                    <a:pt x="45867" y="25727"/>
                  </a:lnTo>
                  <a:lnTo>
                    <a:pt x="33110" y="38229"/>
                  </a:lnTo>
                  <a:lnTo>
                    <a:pt x="26005" y="49025"/>
                  </a:lnTo>
                  <a:lnTo>
                    <a:pt x="21111" y="67004"/>
                  </a:lnTo>
                  <a:lnTo>
                    <a:pt x="20515" y="97530"/>
                  </a:lnTo>
                  <a:lnTo>
                    <a:pt x="24287" y="107837"/>
                  </a:lnTo>
                  <a:lnTo>
                    <a:pt x="32314" y="115946"/>
                  </a:lnTo>
                  <a:lnTo>
                    <a:pt x="42937" y="122019"/>
                  </a:lnTo>
                  <a:lnTo>
                    <a:pt x="54713" y="124719"/>
                  </a:lnTo>
                  <a:lnTo>
                    <a:pt x="78300" y="121182"/>
                  </a:lnTo>
                  <a:lnTo>
                    <a:pt x="117133" y="104432"/>
                  </a:lnTo>
                  <a:lnTo>
                    <a:pt x="128965" y="95382"/>
                  </a:lnTo>
                  <a:lnTo>
                    <a:pt x="139868" y="85363"/>
                  </a:lnTo>
                  <a:lnTo>
                    <a:pt x="180975" y="50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23"/>
            <p:cNvSpPr/>
            <p:nvPr>
              <p:custDataLst>
                <p:tags r:id="rId230"/>
              </p:custDataLst>
            </p:nvPr>
          </p:nvSpPr>
          <p:spPr>
            <a:xfrm>
              <a:off x="4181475" y="514858"/>
              <a:ext cx="55827" cy="162712"/>
            </a:xfrm>
            <a:custGeom>
              <a:avLst/>
              <a:gdLst/>
              <a:ahLst/>
              <a:cxnLst/>
              <a:rect l="0" t="0" r="0" b="0"/>
              <a:pathLst>
                <a:path w="55827" h="162712">
                  <a:moveTo>
                    <a:pt x="47625" y="18542"/>
                  </a:moveTo>
                  <a:lnTo>
                    <a:pt x="47625" y="18542"/>
                  </a:lnTo>
                  <a:lnTo>
                    <a:pt x="52682" y="13485"/>
                  </a:lnTo>
                  <a:lnTo>
                    <a:pt x="55164" y="8181"/>
                  </a:lnTo>
                  <a:lnTo>
                    <a:pt x="55826" y="5285"/>
                  </a:lnTo>
                  <a:lnTo>
                    <a:pt x="55209" y="3354"/>
                  </a:lnTo>
                  <a:lnTo>
                    <a:pt x="53739" y="2067"/>
                  </a:lnTo>
                  <a:lnTo>
                    <a:pt x="51701" y="1208"/>
                  </a:lnTo>
                  <a:lnTo>
                    <a:pt x="38720" y="0"/>
                  </a:lnTo>
                  <a:lnTo>
                    <a:pt x="30262" y="2540"/>
                  </a:lnTo>
                  <a:lnTo>
                    <a:pt x="22975" y="6138"/>
                  </a:lnTo>
                  <a:lnTo>
                    <a:pt x="16208" y="7738"/>
                  </a:lnTo>
                  <a:lnTo>
                    <a:pt x="13981" y="10281"/>
                  </a:lnTo>
                  <a:lnTo>
                    <a:pt x="11505" y="18751"/>
                  </a:lnTo>
                  <a:lnTo>
                    <a:pt x="10111" y="35420"/>
                  </a:lnTo>
                  <a:lnTo>
                    <a:pt x="15430" y="47563"/>
                  </a:lnTo>
                  <a:lnTo>
                    <a:pt x="22733" y="60015"/>
                  </a:lnTo>
                  <a:lnTo>
                    <a:pt x="38594" y="104279"/>
                  </a:lnTo>
                  <a:lnTo>
                    <a:pt x="41604" y="110625"/>
                  </a:lnTo>
                  <a:lnTo>
                    <a:pt x="42127" y="123320"/>
                  </a:lnTo>
                  <a:lnTo>
                    <a:pt x="40784" y="129669"/>
                  </a:lnTo>
                  <a:lnTo>
                    <a:pt x="28782" y="148718"/>
                  </a:lnTo>
                  <a:lnTo>
                    <a:pt x="16877" y="162711"/>
                  </a:lnTo>
                  <a:lnTo>
                    <a:pt x="13368" y="162279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24"/>
            <p:cNvSpPr/>
            <p:nvPr>
              <p:custDataLst>
                <p:tags r:id="rId231"/>
              </p:custDataLst>
            </p:nvPr>
          </p:nvSpPr>
          <p:spPr>
            <a:xfrm>
              <a:off x="4305462" y="372799"/>
              <a:ext cx="56989" cy="281894"/>
            </a:xfrm>
            <a:custGeom>
              <a:avLst/>
              <a:gdLst/>
              <a:ahLst/>
              <a:cxnLst/>
              <a:rect l="0" t="0" r="0" b="0"/>
              <a:pathLst>
                <a:path w="56989" h="281894">
                  <a:moveTo>
                    <a:pt x="28413" y="8201"/>
                  </a:moveTo>
                  <a:lnTo>
                    <a:pt x="28413" y="8201"/>
                  </a:lnTo>
                  <a:lnTo>
                    <a:pt x="33470" y="3144"/>
                  </a:lnTo>
                  <a:lnTo>
                    <a:pt x="38774" y="662"/>
                  </a:lnTo>
                  <a:lnTo>
                    <a:pt x="41670" y="0"/>
                  </a:lnTo>
                  <a:lnTo>
                    <a:pt x="43601" y="1675"/>
                  </a:lnTo>
                  <a:lnTo>
                    <a:pt x="45746" y="9181"/>
                  </a:lnTo>
                  <a:lnTo>
                    <a:pt x="43878" y="19573"/>
                  </a:lnTo>
                  <a:lnTo>
                    <a:pt x="30920" y="66349"/>
                  </a:lnTo>
                  <a:lnTo>
                    <a:pt x="23852" y="108705"/>
                  </a:lnTo>
                  <a:lnTo>
                    <a:pt x="12264" y="151291"/>
                  </a:lnTo>
                  <a:lnTo>
                    <a:pt x="3990" y="187005"/>
                  </a:lnTo>
                  <a:lnTo>
                    <a:pt x="658" y="231355"/>
                  </a:lnTo>
                  <a:lnTo>
                    <a:pt x="0" y="261125"/>
                  </a:lnTo>
                  <a:lnTo>
                    <a:pt x="2063" y="266775"/>
                  </a:lnTo>
                  <a:lnTo>
                    <a:pt x="9999" y="275876"/>
                  </a:lnTo>
                  <a:lnTo>
                    <a:pt x="20582" y="280626"/>
                  </a:lnTo>
                  <a:lnTo>
                    <a:pt x="26367" y="281893"/>
                  </a:lnTo>
                  <a:lnTo>
                    <a:pt x="31283" y="280620"/>
                  </a:lnTo>
                  <a:lnTo>
                    <a:pt x="39566" y="273562"/>
                  </a:lnTo>
                  <a:lnTo>
                    <a:pt x="52449" y="246297"/>
                  </a:lnTo>
                  <a:lnTo>
                    <a:pt x="56988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25"/>
            <p:cNvSpPr/>
            <p:nvPr>
              <p:custDataLst>
                <p:tags r:id="rId232"/>
              </p:custDataLst>
            </p:nvPr>
          </p:nvSpPr>
          <p:spPr>
            <a:xfrm>
              <a:off x="4296168" y="447675"/>
              <a:ext cx="161533" cy="57151"/>
            </a:xfrm>
            <a:custGeom>
              <a:avLst/>
              <a:gdLst/>
              <a:ahLst/>
              <a:cxnLst/>
              <a:rect l="0" t="0" r="0" b="0"/>
              <a:pathLst>
                <a:path w="161533" h="57151">
                  <a:moveTo>
                    <a:pt x="9132" y="57150"/>
                  </a:moveTo>
                  <a:lnTo>
                    <a:pt x="9132" y="57150"/>
                  </a:lnTo>
                  <a:lnTo>
                    <a:pt x="4075" y="57150"/>
                  </a:lnTo>
                  <a:lnTo>
                    <a:pt x="2586" y="56092"/>
                  </a:lnTo>
                  <a:lnTo>
                    <a:pt x="1593" y="54328"/>
                  </a:lnTo>
                  <a:lnTo>
                    <a:pt x="0" y="48949"/>
                  </a:lnTo>
                  <a:lnTo>
                    <a:pt x="927" y="48508"/>
                  </a:lnTo>
                  <a:lnTo>
                    <a:pt x="48522" y="34402"/>
                  </a:lnTo>
                  <a:lnTo>
                    <a:pt x="87488" y="26520"/>
                  </a:lnTo>
                  <a:lnTo>
                    <a:pt x="132183" y="12429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09"/>
          <p:cNvGrpSpPr/>
          <p:nvPr/>
        </p:nvGrpSpPr>
        <p:grpSpPr>
          <a:xfrm>
            <a:off x="4948336" y="316076"/>
            <a:ext cx="376140" cy="360200"/>
            <a:chOff x="4948336" y="316076"/>
            <a:chExt cx="376140" cy="360200"/>
          </a:xfrm>
        </p:grpSpPr>
        <p:sp>
          <p:nvSpPr>
            <p:cNvPr id="28" name="SMARTInkShape-826"/>
            <p:cNvSpPr/>
            <p:nvPr>
              <p:custDataLst>
                <p:tags r:id="rId224"/>
              </p:custDataLst>
            </p:nvPr>
          </p:nvSpPr>
          <p:spPr>
            <a:xfrm>
              <a:off x="5181600" y="476250"/>
              <a:ext cx="142876" cy="160631"/>
            </a:xfrm>
            <a:custGeom>
              <a:avLst/>
              <a:gdLst/>
              <a:ahLst/>
              <a:cxnLst/>
              <a:rect l="0" t="0" r="0" b="0"/>
              <a:pathLst>
                <a:path w="142876" h="160631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10361" y="40086"/>
                  </a:lnTo>
                  <a:lnTo>
                    <a:pt x="13257" y="39424"/>
                  </a:lnTo>
                  <a:lnTo>
                    <a:pt x="27446" y="43549"/>
                  </a:lnTo>
                  <a:lnTo>
                    <a:pt x="39999" y="51474"/>
                  </a:lnTo>
                  <a:lnTo>
                    <a:pt x="55479" y="65581"/>
                  </a:lnTo>
                  <a:lnTo>
                    <a:pt x="68414" y="93280"/>
                  </a:lnTo>
                  <a:lnTo>
                    <a:pt x="75175" y="139793"/>
                  </a:lnTo>
                  <a:lnTo>
                    <a:pt x="75997" y="157553"/>
                  </a:lnTo>
                  <a:lnTo>
                    <a:pt x="75006" y="159011"/>
                  </a:lnTo>
                  <a:lnTo>
                    <a:pt x="73287" y="159982"/>
                  </a:lnTo>
                  <a:lnTo>
                    <a:pt x="71084" y="160630"/>
                  </a:lnTo>
                  <a:lnTo>
                    <a:pt x="69614" y="158945"/>
                  </a:lnTo>
                  <a:lnTo>
                    <a:pt x="67982" y="151428"/>
                  </a:lnTo>
                  <a:lnTo>
                    <a:pt x="74386" y="105379"/>
                  </a:lnTo>
                  <a:lnTo>
                    <a:pt x="77510" y="87052"/>
                  </a:lnTo>
                  <a:lnTo>
                    <a:pt x="102076" y="43787"/>
                  </a:lnTo>
                  <a:lnTo>
                    <a:pt x="117499" y="2108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27"/>
            <p:cNvSpPr/>
            <p:nvPr>
              <p:custDataLst>
                <p:tags r:id="rId225"/>
              </p:custDataLst>
            </p:nvPr>
          </p:nvSpPr>
          <p:spPr>
            <a:xfrm>
              <a:off x="4948336" y="524315"/>
              <a:ext cx="240524" cy="120842"/>
            </a:xfrm>
            <a:custGeom>
              <a:avLst/>
              <a:gdLst/>
              <a:ahLst/>
              <a:cxnLst/>
              <a:rect l="0" t="0" r="0" b="0"/>
              <a:pathLst>
                <a:path w="240524" h="120842">
                  <a:moveTo>
                    <a:pt x="14189" y="66235"/>
                  </a:moveTo>
                  <a:lnTo>
                    <a:pt x="14189" y="66235"/>
                  </a:lnTo>
                  <a:lnTo>
                    <a:pt x="5988" y="58034"/>
                  </a:lnTo>
                  <a:lnTo>
                    <a:pt x="0" y="57102"/>
                  </a:lnTo>
                  <a:lnTo>
                    <a:pt x="496" y="55913"/>
                  </a:lnTo>
                  <a:lnTo>
                    <a:pt x="6692" y="51770"/>
                  </a:lnTo>
                  <a:lnTo>
                    <a:pt x="43126" y="47032"/>
                  </a:lnTo>
                  <a:lnTo>
                    <a:pt x="85442" y="39825"/>
                  </a:lnTo>
                  <a:lnTo>
                    <a:pt x="124925" y="33031"/>
                  </a:lnTo>
                  <a:lnTo>
                    <a:pt x="166944" y="21498"/>
                  </a:lnTo>
                  <a:lnTo>
                    <a:pt x="212209" y="10929"/>
                  </a:lnTo>
                  <a:lnTo>
                    <a:pt x="221437" y="7082"/>
                  </a:lnTo>
                  <a:lnTo>
                    <a:pt x="230928" y="1046"/>
                  </a:lnTo>
                  <a:lnTo>
                    <a:pt x="229590" y="551"/>
                  </a:lnTo>
                  <a:lnTo>
                    <a:pt x="222458" y="0"/>
                  </a:lnTo>
                  <a:lnTo>
                    <a:pt x="206544" y="4747"/>
                  </a:lnTo>
                  <a:lnTo>
                    <a:pt x="193479" y="12856"/>
                  </a:lnTo>
                  <a:lnTo>
                    <a:pt x="174096" y="31624"/>
                  </a:lnTo>
                  <a:lnTo>
                    <a:pt x="162521" y="55040"/>
                  </a:lnTo>
                  <a:lnTo>
                    <a:pt x="158681" y="78087"/>
                  </a:lnTo>
                  <a:lnTo>
                    <a:pt x="162600" y="99968"/>
                  </a:lnTo>
                  <a:lnTo>
                    <a:pt x="170460" y="110508"/>
                  </a:lnTo>
                  <a:lnTo>
                    <a:pt x="181010" y="117662"/>
                  </a:lnTo>
                  <a:lnTo>
                    <a:pt x="192754" y="120841"/>
                  </a:lnTo>
                  <a:lnTo>
                    <a:pt x="198849" y="119573"/>
                  </a:lnTo>
                  <a:lnTo>
                    <a:pt x="220043" y="106760"/>
                  </a:lnTo>
                  <a:lnTo>
                    <a:pt x="227700" y="94940"/>
                  </a:lnTo>
                  <a:lnTo>
                    <a:pt x="240071" y="50756"/>
                  </a:lnTo>
                  <a:lnTo>
                    <a:pt x="240523" y="37130"/>
                  </a:lnTo>
                  <a:lnTo>
                    <a:pt x="233264" y="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28"/>
            <p:cNvSpPr/>
            <p:nvPr>
              <p:custDataLst>
                <p:tags r:id="rId226"/>
              </p:custDataLst>
            </p:nvPr>
          </p:nvSpPr>
          <p:spPr>
            <a:xfrm>
              <a:off x="5030201" y="316076"/>
              <a:ext cx="94250" cy="360200"/>
            </a:xfrm>
            <a:custGeom>
              <a:avLst/>
              <a:gdLst/>
              <a:ahLst/>
              <a:cxnLst/>
              <a:rect l="0" t="0" r="0" b="0"/>
              <a:pathLst>
                <a:path w="94250" h="360200">
                  <a:moveTo>
                    <a:pt x="94249" y="26824"/>
                  </a:moveTo>
                  <a:lnTo>
                    <a:pt x="94249" y="26824"/>
                  </a:lnTo>
                  <a:lnTo>
                    <a:pt x="94249" y="12635"/>
                  </a:lnTo>
                  <a:lnTo>
                    <a:pt x="91427" y="7112"/>
                  </a:lnTo>
                  <a:lnTo>
                    <a:pt x="89193" y="4158"/>
                  </a:lnTo>
                  <a:lnTo>
                    <a:pt x="83888" y="875"/>
                  </a:lnTo>
                  <a:lnTo>
                    <a:pt x="80992" y="0"/>
                  </a:lnTo>
                  <a:lnTo>
                    <a:pt x="78002" y="474"/>
                  </a:lnTo>
                  <a:lnTo>
                    <a:pt x="71859" y="3824"/>
                  </a:lnTo>
                  <a:lnTo>
                    <a:pt x="51687" y="30865"/>
                  </a:lnTo>
                  <a:lnTo>
                    <a:pt x="30142" y="75874"/>
                  </a:lnTo>
                  <a:lnTo>
                    <a:pt x="15381" y="120474"/>
                  </a:lnTo>
                  <a:lnTo>
                    <a:pt x="10556" y="155232"/>
                  </a:lnTo>
                  <a:lnTo>
                    <a:pt x="4070" y="197398"/>
                  </a:lnTo>
                  <a:lnTo>
                    <a:pt x="0" y="238357"/>
                  </a:lnTo>
                  <a:lnTo>
                    <a:pt x="2019" y="279373"/>
                  </a:lnTo>
                  <a:lnTo>
                    <a:pt x="8726" y="322744"/>
                  </a:lnTo>
                  <a:lnTo>
                    <a:pt x="18049" y="36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829"/>
          <p:cNvSpPr/>
          <p:nvPr>
            <p:custDataLst>
              <p:tags r:id="rId1"/>
            </p:custDataLst>
          </p:nvPr>
        </p:nvSpPr>
        <p:spPr>
          <a:xfrm>
            <a:off x="6019800" y="419653"/>
            <a:ext cx="228601" cy="284639"/>
          </a:xfrm>
          <a:custGeom>
            <a:avLst/>
            <a:gdLst/>
            <a:ahLst/>
            <a:cxnLst/>
            <a:rect l="0" t="0" r="0" b="0"/>
            <a:pathLst>
              <a:path w="228601" h="284639">
                <a:moveTo>
                  <a:pt x="0" y="37547"/>
                </a:moveTo>
                <a:lnTo>
                  <a:pt x="0" y="37547"/>
                </a:lnTo>
                <a:lnTo>
                  <a:pt x="0" y="24290"/>
                </a:lnTo>
                <a:lnTo>
                  <a:pt x="2117" y="21300"/>
                </a:lnTo>
                <a:lnTo>
                  <a:pt x="21459" y="5748"/>
                </a:lnTo>
                <a:lnTo>
                  <a:pt x="31057" y="2247"/>
                </a:lnTo>
                <a:lnTo>
                  <a:pt x="59522" y="0"/>
                </a:lnTo>
                <a:lnTo>
                  <a:pt x="71610" y="2515"/>
                </a:lnTo>
                <a:lnTo>
                  <a:pt x="82626" y="9277"/>
                </a:lnTo>
                <a:lnTo>
                  <a:pt x="98106" y="22866"/>
                </a:lnTo>
                <a:lnTo>
                  <a:pt x="107102" y="39489"/>
                </a:lnTo>
                <a:lnTo>
                  <a:pt x="112878" y="81087"/>
                </a:lnTo>
                <a:lnTo>
                  <a:pt x="108822" y="107480"/>
                </a:lnTo>
                <a:lnTo>
                  <a:pt x="91424" y="148453"/>
                </a:lnTo>
                <a:lnTo>
                  <a:pt x="68301" y="196020"/>
                </a:lnTo>
                <a:lnTo>
                  <a:pt x="36671" y="238005"/>
                </a:lnTo>
                <a:lnTo>
                  <a:pt x="14563" y="256261"/>
                </a:lnTo>
                <a:lnTo>
                  <a:pt x="8195" y="266040"/>
                </a:lnTo>
                <a:lnTo>
                  <a:pt x="5464" y="269251"/>
                </a:lnTo>
                <a:lnTo>
                  <a:pt x="4701" y="272449"/>
                </a:lnTo>
                <a:lnTo>
                  <a:pt x="5251" y="275640"/>
                </a:lnTo>
                <a:lnTo>
                  <a:pt x="6675" y="278826"/>
                </a:lnTo>
                <a:lnTo>
                  <a:pt x="10800" y="280950"/>
                </a:lnTo>
                <a:lnTo>
                  <a:pt x="54103" y="284638"/>
                </a:lnTo>
                <a:lnTo>
                  <a:pt x="99657" y="282301"/>
                </a:lnTo>
                <a:lnTo>
                  <a:pt x="146921" y="271925"/>
                </a:lnTo>
                <a:lnTo>
                  <a:pt x="188942" y="266908"/>
                </a:lnTo>
                <a:lnTo>
                  <a:pt x="195811" y="266654"/>
                </a:lnTo>
                <a:lnTo>
                  <a:pt x="209088" y="260728"/>
                </a:lnTo>
                <a:lnTo>
                  <a:pt x="228600" y="2470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211"/>
          <p:cNvGrpSpPr/>
          <p:nvPr/>
        </p:nvGrpSpPr>
        <p:grpSpPr>
          <a:xfrm>
            <a:off x="6707549" y="410083"/>
            <a:ext cx="245702" cy="275602"/>
            <a:chOff x="6707549" y="410083"/>
            <a:chExt cx="245702" cy="275602"/>
          </a:xfrm>
        </p:grpSpPr>
        <p:sp>
          <p:nvSpPr>
            <p:cNvPr id="33" name="SMARTInkShape-830"/>
            <p:cNvSpPr/>
            <p:nvPr>
              <p:custDataLst>
                <p:tags r:id="rId222"/>
              </p:custDataLst>
            </p:nvPr>
          </p:nvSpPr>
          <p:spPr>
            <a:xfrm>
              <a:off x="6707549" y="647703"/>
              <a:ext cx="245702" cy="37982"/>
            </a:xfrm>
            <a:custGeom>
              <a:avLst/>
              <a:gdLst/>
              <a:ahLst/>
              <a:cxnLst/>
              <a:rect l="0" t="0" r="0" b="0"/>
              <a:pathLst>
                <a:path w="245702" h="37982">
                  <a:moveTo>
                    <a:pt x="36151" y="28572"/>
                  </a:moveTo>
                  <a:lnTo>
                    <a:pt x="36151" y="28572"/>
                  </a:lnTo>
                  <a:lnTo>
                    <a:pt x="18251" y="36111"/>
                  </a:lnTo>
                  <a:lnTo>
                    <a:pt x="0" y="37981"/>
                  </a:lnTo>
                  <a:lnTo>
                    <a:pt x="8742" y="33006"/>
                  </a:lnTo>
                  <a:lnTo>
                    <a:pt x="49906" y="26334"/>
                  </a:lnTo>
                  <a:lnTo>
                    <a:pt x="95583" y="18948"/>
                  </a:lnTo>
                  <a:lnTo>
                    <a:pt x="136170" y="10972"/>
                  </a:lnTo>
                  <a:lnTo>
                    <a:pt x="176832" y="2174"/>
                  </a:lnTo>
                  <a:lnTo>
                    <a:pt x="224378" y="22"/>
                  </a:lnTo>
                  <a:lnTo>
                    <a:pt x="226353" y="0"/>
                  </a:lnTo>
                  <a:lnTo>
                    <a:pt x="234196" y="6544"/>
                  </a:lnTo>
                  <a:lnTo>
                    <a:pt x="245701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31"/>
            <p:cNvSpPr/>
            <p:nvPr>
              <p:custDataLst>
                <p:tags r:id="rId223"/>
              </p:custDataLst>
            </p:nvPr>
          </p:nvSpPr>
          <p:spPr>
            <a:xfrm>
              <a:off x="6829425" y="410083"/>
              <a:ext cx="33984" cy="256668"/>
            </a:xfrm>
            <a:custGeom>
              <a:avLst/>
              <a:gdLst/>
              <a:ahLst/>
              <a:cxnLst/>
              <a:rect l="0" t="0" r="0" b="0"/>
              <a:pathLst>
                <a:path w="33984" h="256668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8200" y="0"/>
                  </a:lnTo>
                  <a:lnTo>
                    <a:pt x="8642" y="889"/>
                  </a:lnTo>
                  <a:lnTo>
                    <a:pt x="17012" y="45176"/>
                  </a:lnTo>
                  <a:lnTo>
                    <a:pt x="18446" y="84642"/>
                  </a:lnTo>
                  <a:lnTo>
                    <a:pt x="21693" y="123147"/>
                  </a:lnTo>
                  <a:lnTo>
                    <a:pt x="26536" y="164189"/>
                  </a:lnTo>
                  <a:lnTo>
                    <a:pt x="28173" y="210295"/>
                  </a:lnTo>
                  <a:lnTo>
                    <a:pt x="33983" y="238727"/>
                  </a:lnTo>
                  <a:lnTo>
                    <a:pt x="28575" y="25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12"/>
          <p:cNvGrpSpPr/>
          <p:nvPr/>
        </p:nvGrpSpPr>
        <p:grpSpPr>
          <a:xfrm>
            <a:off x="7391437" y="374246"/>
            <a:ext cx="1323706" cy="426163"/>
            <a:chOff x="7391437" y="374246"/>
            <a:chExt cx="1323706" cy="426163"/>
          </a:xfrm>
        </p:grpSpPr>
        <p:sp>
          <p:nvSpPr>
            <p:cNvPr id="36" name="SMARTInkShape-832"/>
            <p:cNvSpPr/>
            <p:nvPr>
              <p:custDataLst>
                <p:tags r:id="rId211"/>
              </p:custDataLst>
            </p:nvPr>
          </p:nvSpPr>
          <p:spPr>
            <a:xfrm>
              <a:off x="8244046" y="485775"/>
              <a:ext cx="109380" cy="28576"/>
            </a:xfrm>
            <a:custGeom>
              <a:avLst/>
              <a:gdLst/>
              <a:ahLst/>
              <a:cxnLst/>
              <a:rect l="0" t="0" r="0" b="0"/>
              <a:pathLst>
                <a:path w="109380" h="28576">
                  <a:moveTo>
                    <a:pt x="14129" y="28575"/>
                  </a:moveTo>
                  <a:lnTo>
                    <a:pt x="14129" y="28575"/>
                  </a:lnTo>
                  <a:lnTo>
                    <a:pt x="872" y="28575"/>
                  </a:lnTo>
                  <a:lnTo>
                    <a:pt x="0" y="27517"/>
                  </a:lnTo>
                  <a:lnTo>
                    <a:pt x="476" y="25753"/>
                  </a:lnTo>
                  <a:lnTo>
                    <a:pt x="1851" y="23518"/>
                  </a:lnTo>
                  <a:lnTo>
                    <a:pt x="3828" y="22029"/>
                  </a:lnTo>
                  <a:lnTo>
                    <a:pt x="30411" y="12766"/>
                  </a:lnTo>
                  <a:lnTo>
                    <a:pt x="109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33"/>
            <p:cNvSpPr/>
            <p:nvPr>
              <p:custDataLst>
                <p:tags r:id="rId212"/>
              </p:custDataLst>
            </p:nvPr>
          </p:nvSpPr>
          <p:spPr>
            <a:xfrm>
              <a:off x="8430018" y="413874"/>
              <a:ext cx="9133" cy="14752"/>
            </a:xfrm>
            <a:custGeom>
              <a:avLst/>
              <a:gdLst/>
              <a:ahLst/>
              <a:cxnLst/>
              <a:rect l="0" t="0" r="0" b="0"/>
              <a:pathLst>
                <a:path w="9133" h="14752">
                  <a:moveTo>
                    <a:pt x="9132" y="14751"/>
                  </a:moveTo>
                  <a:lnTo>
                    <a:pt x="9132" y="14751"/>
                  </a:lnTo>
                  <a:lnTo>
                    <a:pt x="932" y="6550"/>
                  </a:lnTo>
                  <a:lnTo>
                    <a:pt x="0" y="562"/>
                  </a:lnTo>
                  <a:lnTo>
                    <a:pt x="927" y="0"/>
                  </a:lnTo>
                  <a:lnTo>
                    <a:pt x="9132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34"/>
            <p:cNvSpPr/>
            <p:nvPr>
              <p:custDataLst>
                <p:tags r:id="rId213"/>
              </p:custDataLst>
            </p:nvPr>
          </p:nvSpPr>
          <p:spPr>
            <a:xfrm>
              <a:off x="8450543" y="495300"/>
              <a:ext cx="45758" cy="108366"/>
            </a:xfrm>
            <a:custGeom>
              <a:avLst/>
              <a:gdLst/>
              <a:ahLst/>
              <a:cxnLst/>
              <a:rect l="0" t="0" r="0" b="0"/>
              <a:pathLst>
                <a:path w="45758" h="108366">
                  <a:moveTo>
                    <a:pt x="45757" y="19050"/>
                  </a:moveTo>
                  <a:lnTo>
                    <a:pt x="45757" y="19050"/>
                  </a:lnTo>
                  <a:lnTo>
                    <a:pt x="40701" y="19050"/>
                  </a:lnTo>
                  <a:lnTo>
                    <a:pt x="39212" y="17992"/>
                  </a:lnTo>
                  <a:lnTo>
                    <a:pt x="38219" y="16228"/>
                  </a:lnTo>
                  <a:lnTo>
                    <a:pt x="36625" y="10849"/>
                  </a:lnTo>
                  <a:lnTo>
                    <a:pt x="33584" y="10113"/>
                  </a:lnTo>
                  <a:lnTo>
                    <a:pt x="31292" y="9917"/>
                  </a:lnTo>
                  <a:lnTo>
                    <a:pt x="25923" y="12522"/>
                  </a:lnTo>
                  <a:lnTo>
                    <a:pt x="23009" y="14698"/>
                  </a:lnTo>
                  <a:lnTo>
                    <a:pt x="4436" y="53384"/>
                  </a:lnTo>
                  <a:lnTo>
                    <a:pt x="0" y="77906"/>
                  </a:lnTo>
                  <a:lnTo>
                    <a:pt x="1784" y="90364"/>
                  </a:lnTo>
                  <a:lnTo>
                    <a:pt x="8739" y="103327"/>
                  </a:lnTo>
                  <a:lnTo>
                    <a:pt x="11554" y="106985"/>
                  </a:lnTo>
                  <a:lnTo>
                    <a:pt x="14488" y="108365"/>
                  </a:lnTo>
                  <a:lnTo>
                    <a:pt x="17503" y="108227"/>
                  </a:lnTo>
                  <a:lnTo>
                    <a:pt x="20571" y="107076"/>
                  </a:lnTo>
                  <a:lnTo>
                    <a:pt x="26802" y="100153"/>
                  </a:lnTo>
                  <a:lnTo>
                    <a:pt x="39426" y="83519"/>
                  </a:lnTo>
                  <a:lnTo>
                    <a:pt x="43882" y="58143"/>
                  </a:lnTo>
                  <a:lnTo>
                    <a:pt x="45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35"/>
            <p:cNvSpPr/>
            <p:nvPr>
              <p:custDataLst>
                <p:tags r:id="rId214"/>
              </p:custDataLst>
            </p:nvPr>
          </p:nvSpPr>
          <p:spPr>
            <a:xfrm>
              <a:off x="8382000" y="4762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3044" y="5057"/>
                  </a:lnTo>
                  <a:lnTo>
                    <a:pt x="30562" y="10361"/>
                  </a:lnTo>
                  <a:lnTo>
                    <a:pt x="21233" y="33114"/>
                  </a:lnTo>
                  <a:lnTo>
                    <a:pt x="13464" y="52263"/>
                  </a:lnTo>
                  <a:lnTo>
                    <a:pt x="3325" y="9652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36"/>
            <p:cNvSpPr/>
            <p:nvPr>
              <p:custDataLst>
                <p:tags r:id="rId215"/>
              </p:custDataLst>
            </p:nvPr>
          </p:nvSpPr>
          <p:spPr>
            <a:xfrm>
              <a:off x="8536120" y="486806"/>
              <a:ext cx="101955" cy="103745"/>
            </a:xfrm>
            <a:custGeom>
              <a:avLst/>
              <a:gdLst/>
              <a:ahLst/>
              <a:cxnLst/>
              <a:rect l="0" t="0" r="0" b="0"/>
              <a:pathLst>
                <a:path w="101955" h="103745">
                  <a:moveTo>
                    <a:pt x="26855" y="8494"/>
                  </a:moveTo>
                  <a:lnTo>
                    <a:pt x="26855" y="8494"/>
                  </a:lnTo>
                  <a:lnTo>
                    <a:pt x="19317" y="26394"/>
                  </a:lnTo>
                  <a:lnTo>
                    <a:pt x="17446" y="71160"/>
                  </a:lnTo>
                  <a:lnTo>
                    <a:pt x="14559" y="81501"/>
                  </a:lnTo>
                  <a:lnTo>
                    <a:pt x="4084" y="96763"/>
                  </a:lnTo>
                  <a:lnTo>
                    <a:pt x="2149" y="98032"/>
                  </a:lnTo>
                  <a:lnTo>
                    <a:pt x="859" y="97819"/>
                  </a:lnTo>
                  <a:lnTo>
                    <a:pt x="0" y="96619"/>
                  </a:lnTo>
                  <a:lnTo>
                    <a:pt x="4689" y="89641"/>
                  </a:lnTo>
                  <a:lnTo>
                    <a:pt x="19889" y="67915"/>
                  </a:lnTo>
                  <a:lnTo>
                    <a:pt x="39502" y="27495"/>
                  </a:lnTo>
                  <a:lnTo>
                    <a:pt x="54121" y="10714"/>
                  </a:lnTo>
                  <a:lnTo>
                    <a:pt x="65784" y="4189"/>
                  </a:lnTo>
                  <a:lnTo>
                    <a:pt x="90519" y="0"/>
                  </a:lnTo>
                  <a:lnTo>
                    <a:pt x="94697" y="2831"/>
                  </a:lnTo>
                  <a:lnTo>
                    <a:pt x="97483" y="7894"/>
                  </a:lnTo>
                  <a:lnTo>
                    <a:pt x="101954" y="33776"/>
                  </a:lnTo>
                  <a:lnTo>
                    <a:pt x="95233" y="71304"/>
                  </a:lnTo>
                  <a:lnTo>
                    <a:pt x="86744" y="88017"/>
                  </a:lnTo>
                  <a:lnTo>
                    <a:pt x="74480" y="103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37"/>
            <p:cNvSpPr/>
            <p:nvPr>
              <p:custDataLst>
                <p:tags r:id="rId216"/>
              </p:custDataLst>
            </p:nvPr>
          </p:nvSpPr>
          <p:spPr>
            <a:xfrm>
              <a:off x="8639175" y="471800"/>
              <a:ext cx="75968" cy="126354"/>
            </a:xfrm>
            <a:custGeom>
              <a:avLst/>
              <a:gdLst/>
              <a:ahLst/>
              <a:cxnLst/>
              <a:rect l="0" t="0" r="0" b="0"/>
              <a:pathLst>
                <a:path w="75968" h="126354">
                  <a:moveTo>
                    <a:pt x="57150" y="33025"/>
                  </a:moveTo>
                  <a:lnTo>
                    <a:pt x="57150" y="33025"/>
                  </a:lnTo>
                  <a:lnTo>
                    <a:pt x="73551" y="16623"/>
                  </a:lnTo>
                  <a:lnTo>
                    <a:pt x="75023" y="12330"/>
                  </a:lnTo>
                  <a:lnTo>
                    <a:pt x="75967" y="950"/>
                  </a:lnTo>
                  <a:lnTo>
                    <a:pt x="73928" y="0"/>
                  </a:lnTo>
                  <a:lnTo>
                    <a:pt x="66018" y="1767"/>
                  </a:lnTo>
                  <a:lnTo>
                    <a:pt x="54721" y="8711"/>
                  </a:lnTo>
                  <a:lnTo>
                    <a:pt x="44671" y="22528"/>
                  </a:lnTo>
                  <a:lnTo>
                    <a:pt x="40046" y="34971"/>
                  </a:lnTo>
                  <a:lnTo>
                    <a:pt x="43733" y="55474"/>
                  </a:lnTo>
                  <a:lnTo>
                    <a:pt x="55484" y="88065"/>
                  </a:lnTo>
                  <a:lnTo>
                    <a:pt x="56656" y="101309"/>
                  </a:lnTo>
                  <a:lnTo>
                    <a:pt x="54108" y="108529"/>
                  </a:lnTo>
                  <a:lnTo>
                    <a:pt x="43849" y="121788"/>
                  </a:lnTo>
                  <a:lnTo>
                    <a:pt x="35011" y="125392"/>
                  </a:lnTo>
                  <a:lnTo>
                    <a:pt x="29690" y="126353"/>
                  </a:lnTo>
                  <a:lnTo>
                    <a:pt x="0" y="11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38"/>
            <p:cNvSpPr/>
            <p:nvPr>
              <p:custDataLst>
                <p:tags r:id="rId217"/>
              </p:custDataLst>
            </p:nvPr>
          </p:nvSpPr>
          <p:spPr>
            <a:xfrm>
              <a:off x="8139410" y="374246"/>
              <a:ext cx="184880" cy="252007"/>
            </a:xfrm>
            <a:custGeom>
              <a:avLst/>
              <a:gdLst/>
              <a:ahLst/>
              <a:cxnLst/>
              <a:rect l="0" t="0" r="0" b="0"/>
              <a:pathLst>
                <a:path w="184880" h="252007">
                  <a:moveTo>
                    <a:pt x="71140" y="197254"/>
                  </a:moveTo>
                  <a:lnTo>
                    <a:pt x="71140" y="197254"/>
                  </a:lnTo>
                  <a:lnTo>
                    <a:pt x="54894" y="182066"/>
                  </a:lnTo>
                  <a:lnTo>
                    <a:pt x="34284" y="173656"/>
                  </a:lnTo>
                  <a:lnTo>
                    <a:pt x="29636" y="173055"/>
                  </a:lnTo>
                  <a:lnTo>
                    <a:pt x="21649" y="175210"/>
                  </a:lnTo>
                  <a:lnTo>
                    <a:pt x="14572" y="182518"/>
                  </a:lnTo>
                  <a:lnTo>
                    <a:pt x="8957" y="191763"/>
                  </a:lnTo>
                  <a:lnTo>
                    <a:pt x="0" y="214705"/>
                  </a:lnTo>
                  <a:lnTo>
                    <a:pt x="11" y="226530"/>
                  </a:lnTo>
                  <a:lnTo>
                    <a:pt x="3585" y="246311"/>
                  </a:lnTo>
                  <a:lnTo>
                    <a:pt x="5996" y="249009"/>
                  </a:lnTo>
                  <a:lnTo>
                    <a:pt x="14318" y="252006"/>
                  </a:lnTo>
                  <a:lnTo>
                    <a:pt x="18442" y="251747"/>
                  </a:lnTo>
                  <a:lnTo>
                    <a:pt x="25847" y="248637"/>
                  </a:lnTo>
                  <a:lnTo>
                    <a:pt x="42454" y="237835"/>
                  </a:lnTo>
                  <a:lnTo>
                    <a:pt x="45666" y="237008"/>
                  </a:lnTo>
                  <a:lnTo>
                    <a:pt x="47807" y="235398"/>
                  </a:lnTo>
                  <a:lnTo>
                    <a:pt x="51526" y="227298"/>
                  </a:lnTo>
                  <a:lnTo>
                    <a:pt x="54662" y="229304"/>
                  </a:lnTo>
                  <a:lnTo>
                    <a:pt x="56979" y="231321"/>
                  </a:lnTo>
                  <a:lnTo>
                    <a:pt x="62377" y="233561"/>
                  </a:lnTo>
                  <a:lnTo>
                    <a:pt x="65298" y="234159"/>
                  </a:lnTo>
                  <a:lnTo>
                    <a:pt x="68303" y="232441"/>
                  </a:lnTo>
                  <a:lnTo>
                    <a:pt x="83554" y="217296"/>
                  </a:lnTo>
                  <a:lnTo>
                    <a:pt x="88941" y="213791"/>
                  </a:lnTo>
                  <a:lnTo>
                    <a:pt x="97749" y="201429"/>
                  </a:lnTo>
                  <a:lnTo>
                    <a:pt x="118592" y="161415"/>
                  </a:lnTo>
                  <a:lnTo>
                    <a:pt x="126096" y="142167"/>
                  </a:lnTo>
                  <a:lnTo>
                    <a:pt x="149181" y="95756"/>
                  </a:lnTo>
                  <a:lnTo>
                    <a:pt x="166214" y="50930"/>
                  </a:lnTo>
                  <a:lnTo>
                    <a:pt x="179055" y="23241"/>
                  </a:lnTo>
                  <a:lnTo>
                    <a:pt x="184879" y="0"/>
                  </a:lnTo>
                  <a:lnTo>
                    <a:pt x="172134" y="42301"/>
                  </a:lnTo>
                  <a:lnTo>
                    <a:pt x="159921" y="87937"/>
                  </a:lnTo>
                  <a:lnTo>
                    <a:pt x="150139" y="125174"/>
                  </a:lnTo>
                  <a:lnTo>
                    <a:pt x="142837" y="172668"/>
                  </a:lnTo>
                  <a:lnTo>
                    <a:pt x="139303" y="200082"/>
                  </a:lnTo>
                  <a:lnTo>
                    <a:pt x="141299" y="211917"/>
                  </a:lnTo>
                  <a:lnTo>
                    <a:pt x="143312" y="216554"/>
                  </a:lnTo>
                  <a:lnTo>
                    <a:pt x="145713" y="219646"/>
                  </a:lnTo>
                  <a:lnTo>
                    <a:pt x="151203" y="223081"/>
                  </a:lnTo>
                  <a:lnTo>
                    <a:pt x="160244" y="225015"/>
                  </a:lnTo>
                  <a:lnTo>
                    <a:pt x="163351" y="223169"/>
                  </a:lnTo>
                  <a:lnTo>
                    <a:pt x="175915" y="206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39"/>
            <p:cNvSpPr/>
            <p:nvPr>
              <p:custDataLst>
                <p:tags r:id="rId218"/>
              </p:custDataLst>
            </p:nvPr>
          </p:nvSpPr>
          <p:spPr>
            <a:xfrm>
              <a:off x="7867840" y="378571"/>
              <a:ext cx="190311" cy="263195"/>
            </a:xfrm>
            <a:custGeom>
              <a:avLst/>
              <a:gdLst/>
              <a:ahLst/>
              <a:cxnLst/>
              <a:rect l="0" t="0" r="0" b="0"/>
              <a:pathLst>
                <a:path w="190311" h="263195">
                  <a:moveTo>
                    <a:pt x="18860" y="183404"/>
                  </a:moveTo>
                  <a:lnTo>
                    <a:pt x="18860" y="183404"/>
                  </a:lnTo>
                  <a:lnTo>
                    <a:pt x="18860" y="178347"/>
                  </a:lnTo>
                  <a:lnTo>
                    <a:pt x="16038" y="173043"/>
                  </a:lnTo>
                  <a:lnTo>
                    <a:pt x="10660" y="166070"/>
                  </a:lnTo>
                  <a:lnTo>
                    <a:pt x="9159" y="166557"/>
                  </a:lnTo>
                  <a:lnTo>
                    <a:pt x="4671" y="169919"/>
                  </a:lnTo>
                  <a:lnTo>
                    <a:pt x="1970" y="180586"/>
                  </a:lnTo>
                  <a:lnTo>
                    <a:pt x="0" y="224079"/>
                  </a:lnTo>
                  <a:lnTo>
                    <a:pt x="953" y="239582"/>
                  </a:lnTo>
                  <a:lnTo>
                    <a:pt x="4903" y="250000"/>
                  </a:lnTo>
                  <a:lnTo>
                    <a:pt x="13078" y="261815"/>
                  </a:lnTo>
                  <a:lnTo>
                    <a:pt x="17121" y="263194"/>
                  </a:lnTo>
                  <a:lnTo>
                    <a:pt x="27260" y="261905"/>
                  </a:lnTo>
                  <a:lnTo>
                    <a:pt x="35999" y="254982"/>
                  </a:lnTo>
                  <a:lnTo>
                    <a:pt x="67154" y="210737"/>
                  </a:lnTo>
                  <a:lnTo>
                    <a:pt x="83114" y="185945"/>
                  </a:lnTo>
                  <a:lnTo>
                    <a:pt x="84818" y="178983"/>
                  </a:lnTo>
                  <a:lnTo>
                    <a:pt x="85057" y="179398"/>
                  </a:lnTo>
                  <a:lnTo>
                    <a:pt x="86530" y="191539"/>
                  </a:lnTo>
                  <a:lnTo>
                    <a:pt x="102866" y="227459"/>
                  </a:lnTo>
                  <a:lnTo>
                    <a:pt x="109465" y="229443"/>
                  </a:lnTo>
                  <a:lnTo>
                    <a:pt x="114188" y="229971"/>
                  </a:lnTo>
                  <a:lnTo>
                    <a:pt x="117337" y="228207"/>
                  </a:lnTo>
                  <a:lnTo>
                    <a:pt x="119437" y="224914"/>
                  </a:lnTo>
                  <a:lnTo>
                    <a:pt x="133627" y="187675"/>
                  </a:lnTo>
                  <a:lnTo>
                    <a:pt x="139718" y="175777"/>
                  </a:lnTo>
                  <a:lnTo>
                    <a:pt x="152251" y="133645"/>
                  </a:lnTo>
                  <a:lnTo>
                    <a:pt x="164919" y="89614"/>
                  </a:lnTo>
                  <a:lnTo>
                    <a:pt x="178904" y="44390"/>
                  </a:lnTo>
                  <a:lnTo>
                    <a:pt x="180711" y="0"/>
                  </a:lnTo>
                  <a:lnTo>
                    <a:pt x="177956" y="43661"/>
                  </a:lnTo>
                  <a:lnTo>
                    <a:pt x="173244" y="79557"/>
                  </a:lnTo>
                  <a:lnTo>
                    <a:pt x="171651" y="124556"/>
                  </a:lnTo>
                  <a:lnTo>
                    <a:pt x="165850" y="170565"/>
                  </a:lnTo>
                  <a:lnTo>
                    <a:pt x="170338" y="216011"/>
                  </a:lnTo>
                  <a:lnTo>
                    <a:pt x="170987" y="236692"/>
                  </a:lnTo>
                  <a:lnTo>
                    <a:pt x="173195" y="242213"/>
                  </a:lnTo>
                  <a:lnTo>
                    <a:pt x="190310" y="259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40"/>
            <p:cNvSpPr/>
            <p:nvPr>
              <p:custDataLst>
                <p:tags r:id="rId219"/>
              </p:custDataLst>
            </p:nvPr>
          </p:nvSpPr>
          <p:spPr>
            <a:xfrm>
              <a:off x="7705725" y="521045"/>
              <a:ext cx="102396" cy="275868"/>
            </a:xfrm>
            <a:custGeom>
              <a:avLst/>
              <a:gdLst/>
              <a:ahLst/>
              <a:cxnLst/>
              <a:rect l="0" t="0" r="0" b="0"/>
              <a:pathLst>
                <a:path w="102396" h="275868">
                  <a:moveTo>
                    <a:pt x="0" y="50455"/>
                  </a:moveTo>
                  <a:lnTo>
                    <a:pt x="0" y="50455"/>
                  </a:lnTo>
                  <a:lnTo>
                    <a:pt x="8200" y="42254"/>
                  </a:lnTo>
                  <a:lnTo>
                    <a:pt x="8642" y="42871"/>
                  </a:lnTo>
                  <a:lnTo>
                    <a:pt x="12296" y="83824"/>
                  </a:lnTo>
                  <a:lnTo>
                    <a:pt x="17716" y="130777"/>
                  </a:lnTo>
                  <a:lnTo>
                    <a:pt x="18786" y="174271"/>
                  </a:lnTo>
                  <a:lnTo>
                    <a:pt x="19016" y="219853"/>
                  </a:lnTo>
                  <a:lnTo>
                    <a:pt x="19045" y="262884"/>
                  </a:lnTo>
                  <a:lnTo>
                    <a:pt x="19050" y="275867"/>
                  </a:lnTo>
                  <a:lnTo>
                    <a:pt x="19050" y="233262"/>
                  </a:lnTo>
                  <a:lnTo>
                    <a:pt x="19050" y="195049"/>
                  </a:lnTo>
                  <a:lnTo>
                    <a:pt x="19050" y="152799"/>
                  </a:lnTo>
                  <a:lnTo>
                    <a:pt x="21872" y="106184"/>
                  </a:lnTo>
                  <a:lnTo>
                    <a:pt x="27250" y="66637"/>
                  </a:lnTo>
                  <a:lnTo>
                    <a:pt x="38761" y="24325"/>
                  </a:lnTo>
                  <a:lnTo>
                    <a:pt x="45874" y="2019"/>
                  </a:lnTo>
                  <a:lnTo>
                    <a:pt x="47517" y="173"/>
                  </a:lnTo>
                  <a:lnTo>
                    <a:pt x="49669" y="0"/>
                  </a:lnTo>
                  <a:lnTo>
                    <a:pt x="52163" y="943"/>
                  </a:lnTo>
                  <a:lnTo>
                    <a:pt x="83227" y="29179"/>
                  </a:lnTo>
                  <a:lnTo>
                    <a:pt x="96744" y="52618"/>
                  </a:lnTo>
                  <a:lnTo>
                    <a:pt x="102395" y="79671"/>
                  </a:lnTo>
                  <a:lnTo>
                    <a:pt x="100895" y="92720"/>
                  </a:lnTo>
                  <a:lnTo>
                    <a:pt x="99013" y="97682"/>
                  </a:lnTo>
                  <a:lnTo>
                    <a:pt x="91278" y="106017"/>
                  </a:lnTo>
                  <a:lnTo>
                    <a:pt x="80784" y="112191"/>
                  </a:lnTo>
                  <a:lnTo>
                    <a:pt x="69065" y="114935"/>
                  </a:lnTo>
                  <a:lnTo>
                    <a:pt x="19050" y="9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41"/>
            <p:cNvSpPr/>
            <p:nvPr>
              <p:custDataLst>
                <p:tags r:id="rId220"/>
              </p:custDataLst>
            </p:nvPr>
          </p:nvSpPr>
          <p:spPr>
            <a:xfrm>
              <a:off x="7544773" y="544641"/>
              <a:ext cx="74794" cy="101548"/>
            </a:xfrm>
            <a:custGeom>
              <a:avLst/>
              <a:gdLst/>
              <a:ahLst/>
              <a:cxnLst/>
              <a:rect l="0" t="0" r="0" b="0"/>
              <a:pathLst>
                <a:path w="74794" h="101548">
                  <a:moveTo>
                    <a:pt x="56177" y="17334"/>
                  </a:moveTo>
                  <a:lnTo>
                    <a:pt x="56177" y="17334"/>
                  </a:lnTo>
                  <a:lnTo>
                    <a:pt x="51121" y="12277"/>
                  </a:lnTo>
                  <a:lnTo>
                    <a:pt x="48639" y="6973"/>
                  </a:lnTo>
                  <a:lnTo>
                    <a:pt x="47977" y="4077"/>
                  </a:lnTo>
                  <a:lnTo>
                    <a:pt x="45419" y="2146"/>
                  </a:lnTo>
                  <a:lnTo>
                    <a:pt x="36931" y="0"/>
                  </a:lnTo>
                  <a:lnTo>
                    <a:pt x="32764" y="487"/>
                  </a:lnTo>
                  <a:lnTo>
                    <a:pt x="25310" y="3849"/>
                  </a:lnTo>
                  <a:lnTo>
                    <a:pt x="10106" y="21805"/>
                  </a:lnTo>
                  <a:lnTo>
                    <a:pt x="3952" y="35549"/>
                  </a:lnTo>
                  <a:lnTo>
                    <a:pt x="0" y="61619"/>
                  </a:lnTo>
                  <a:lnTo>
                    <a:pt x="5103" y="77233"/>
                  </a:lnTo>
                  <a:lnTo>
                    <a:pt x="13370" y="91581"/>
                  </a:lnTo>
                  <a:lnTo>
                    <a:pt x="20571" y="97958"/>
                  </a:lnTo>
                  <a:lnTo>
                    <a:pt x="30122" y="100792"/>
                  </a:lnTo>
                  <a:lnTo>
                    <a:pt x="35632" y="101547"/>
                  </a:lnTo>
                  <a:lnTo>
                    <a:pt x="50221" y="96743"/>
                  </a:lnTo>
                  <a:lnTo>
                    <a:pt x="58556" y="92498"/>
                  </a:lnTo>
                  <a:lnTo>
                    <a:pt x="64113" y="87552"/>
                  </a:lnTo>
                  <a:lnTo>
                    <a:pt x="70287" y="76411"/>
                  </a:lnTo>
                  <a:lnTo>
                    <a:pt x="74577" y="45745"/>
                  </a:lnTo>
                  <a:lnTo>
                    <a:pt x="74793" y="39449"/>
                  </a:lnTo>
                  <a:lnTo>
                    <a:pt x="71763" y="34194"/>
                  </a:lnTo>
                  <a:lnTo>
                    <a:pt x="27602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42"/>
            <p:cNvSpPr/>
            <p:nvPr>
              <p:custDataLst>
                <p:tags r:id="rId221"/>
              </p:custDataLst>
            </p:nvPr>
          </p:nvSpPr>
          <p:spPr>
            <a:xfrm>
              <a:off x="7391437" y="516720"/>
              <a:ext cx="84621" cy="283689"/>
            </a:xfrm>
            <a:custGeom>
              <a:avLst/>
              <a:gdLst/>
              <a:ahLst/>
              <a:cxnLst/>
              <a:rect l="0" t="0" r="0" b="0"/>
              <a:pathLst>
                <a:path w="84621" h="283689">
                  <a:moveTo>
                    <a:pt x="19013" y="54780"/>
                  </a:moveTo>
                  <a:lnTo>
                    <a:pt x="19013" y="54780"/>
                  </a:lnTo>
                  <a:lnTo>
                    <a:pt x="24069" y="54780"/>
                  </a:lnTo>
                  <a:lnTo>
                    <a:pt x="25558" y="56897"/>
                  </a:lnTo>
                  <a:lnTo>
                    <a:pt x="27213" y="64893"/>
                  </a:lnTo>
                  <a:lnTo>
                    <a:pt x="25538" y="68930"/>
                  </a:lnTo>
                  <a:lnTo>
                    <a:pt x="18032" y="76239"/>
                  </a:lnTo>
                  <a:lnTo>
                    <a:pt x="13285" y="91481"/>
                  </a:lnTo>
                  <a:lnTo>
                    <a:pt x="12234" y="109192"/>
                  </a:lnTo>
                  <a:lnTo>
                    <a:pt x="17912" y="148128"/>
                  </a:lnTo>
                  <a:lnTo>
                    <a:pt x="18795" y="192183"/>
                  </a:lnTo>
                  <a:lnTo>
                    <a:pt x="18994" y="237226"/>
                  </a:lnTo>
                  <a:lnTo>
                    <a:pt x="19012" y="283688"/>
                  </a:lnTo>
                  <a:lnTo>
                    <a:pt x="19012" y="283586"/>
                  </a:lnTo>
                  <a:lnTo>
                    <a:pt x="12468" y="258491"/>
                  </a:lnTo>
                  <a:lnTo>
                    <a:pt x="9312" y="221560"/>
                  </a:lnTo>
                  <a:lnTo>
                    <a:pt x="1403" y="174776"/>
                  </a:lnTo>
                  <a:lnTo>
                    <a:pt x="247" y="127715"/>
                  </a:lnTo>
                  <a:lnTo>
                    <a:pt x="0" y="82716"/>
                  </a:lnTo>
                  <a:lnTo>
                    <a:pt x="8167" y="36262"/>
                  </a:lnTo>
                  <a:lnTo>
                    <a:pt x="14546" y="25030"/>
                  </a:lnTo>
                  <a:lnTo>
                    <a:pt x="30831" y="5630"/>
                  </a:lnTo>
                  <a:lnTo>
                    <a:pt x="37671" y="1185"/>
                  </a:lnTo>
                  <a:lnTo>
                    <a:pt x="40976" y="0"/>
                  </a:lnTo>
                  <a:lnTo>
                    <a:pt x="45297" y="1327"/>
                  </a:lnTo>
                  <a:lnTo>
                    <a:pt x="55742" y="8445"/>
                  </a:lnTo>
                  <a:lnTo>
                    <a:pt x="77578" y="35750"/>
                  </a:lnTo>
                  <a:lnTo>
                    <a:pt x="82083" y="45617"/>
                  </a:lnTo>
                  <a:lnTo>
                    <a:pt x="84620" y="62178"/>
                  </a:lnTo>
                  <a:lnTo>
                    <a:pt x="80315" y="80490"/>
                  </a:lnTo>
                  <a:lnTo>
                    <a:pt x="72364" y="90196"/>
                  </a:lnTo>
                  <a:lnTo>
                    <a:pt x="61774" y="96979"/>
                  </a:lnTo>
                  <a:lnTo>
                    <a:pt x="50013" y="99993"/>
                  </a:lnTo>
                  <a:lnTo>
                    <a:pt x="40552" y="98511"/>
                  </a:lnTo>
                  <a:lnTo>
                    <a:pt x="36548" y="96634"/>
                  </a:lnTo>
                  <a:lnTo>
                    <a:pt x="34936" y="94324"/>
                  </a:lnTo>
                  <a:lnTo>
                    <a:pt x="38063" y="8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13"/>
          <p:cNvGrpSpPr/>
          <p:nvPr/>
        </p:nvGrpSpPr>
        <p:grpSpPr>
          <a:xfrm>
            <a:off x="6486525" y="857250"/>
            <a:ext cx="1143001" cy="520754"/>
            <a:chOff x="6486525" y="857250"/>
            <a:chExt cx="1143001" cy="520754"/>
          </a:xfrm>
        </p:grpSpPr>
        <p:sp>
          <p:nvSpPr>
            <p:cNvPr id="48" name="SMARTInkShape-843"/>
            <p:cNvSpPr/>
            <p:nvPr>
              <p:custDataLst>
                <p:tags r:id="rId201"/>
              </p:custDataLst>
            </p:nvPr>
          </p:nvSpPr>
          <p:spPr>
            <a:xfrm>
              <a:off x="7620000" y="1123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44"/>
            <p:cNvSpPr/>
            <p:nvPr>
              <p:custDataLst>
                <p:tags r:id="rId202"/>
              </p:custDataLst>
            </p:nvPr>
          </p:nvSpPr>
          <p:spPr>
            <a:xfrm>
              <a:off x="7396320" y="1085850"/>
              <a:ext cx="99856" cy="19051"/>
            </a:xfrm>
            <a:custGeom>
              <a:avLst/>
              <a:gdLst/>
              <a:ahLst/>
              <a:cxnLst/>
              <a:rect l="0" t="0" r="0" b="0"/>
              <a:pathLst>
                <a:path w="99856" h="19051">
                  <a:moveTo>
                    <a:pt x="14130" y="19050"/>
                  </a:moveTo>
                  <a:lnTo>
                    <a:pt x="14130" y="19050"/>
                  </a:lnTo>
                  <a:lnTo>
                    <a:pt x="873" y="19050"/>
                  </a:lnTo>
                  <a:lnTo>
                    <a:pt x="0" y="17992"/>
                  </a:lnTo>
                  <a:lnTo>
                    <a:pt x="477" y="16228"/>
                  </a:lnTo>
                  <a:lnTo>
                    <a:pt x="1852" y="13994"/>
                  </a:lnTo>
                  <a:lnTo>
                    <a:pt x="13903" y="5793"/>
                  </a:lnTo>
                  <a:lnTo>
                    <a:pt x="52146" y="1144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45"/>
            <p:cNvSpPr/>
            <p:nvPr>
              <p:custDataLst>
                <p:tags r:id="rId203"/>
              </p:custDataLst>
            </p:nvPr>
          </p:nvSpPr>
          <p:spPr>
            <a:xfrm>
              <a:off x="7166062" y="989242"/>
              <a:ext cx="336245" cy="227803"/>
            </a:xfrm>
            <a:custGeom>
              <a:avLst/>
              <a:gdLst/>
              <a:ahLst/>
              <a:cxnLst/>
              <a:rect l="0" t="0" r="0" b="0"/>
              <a:pathLst>
                <a:path w="336245" h="227803">
                  <a:moveTo>
                    <a:pt x="34838" y="191858"/>
                  </a:moveTo>
                  <a:lnTo>
                    <a:pt x="34838" y="191858"/>
                  </a:lnTo>
                  <a:lnTo>
                    <a:pt x="39894" y="186802"/>
                  </a:lnTo>
                  <a:lnTo>
                    <a:pt x="50026" y="162519"/>
                  </a:lnTo>
                  <a:lnTo>
                    <a:pt x="53380" y="141794"/>
                  </a:lnTo>
                  <a:lnTo>
                    <a:pt x="52490" y="140490"/>
                  </a:lnTo>
                  <a:lnTo>
                    <a:pt x="50839" y="140679"/>
                  </a:lnTo>
                  <a:lnTo>
                    <a:pt x="45125" y="144770"/>
                  </a:lnTo>
                  <a:lnTo>
                    <a:pt x="27031" y="164643"/>
                  </a:lnTo>
                  <a:lnTo>
                    <a:pt x="1697" y="206219"/>
                  </a:lnTo>
                  <a:lnTo>
                    <a:pt x="44" y="210957"/>
                  </a:lnTo>
                  <a:lnTo>
                    <a:pt x="0" y="215174"/>
                  </a:lnTo>
                  <a:lnTo>
                    <a:pt x="5230" y="227802"/>
                  </a:lnTo>
                  <a:lnTo>
                    <a:pt x="16070" y="219206"/>
                  </a:lnTo>
                  <a:lnTo>
                    <a:pt x="37637" y="189734"/>
                  </a:lnTo>
                  <a:lnTo>
                    <a:pt x="56596" y="149010"/>
                  </a:lnTo>
                  <a:lnTo>
                    <a:pt x="68612" y="109232"/>
                  </a:lnTo>
                  <a:lnTo>
                    <a:pt x="73773" y="84709"/>
                  </a:lnTo>
                  <a:lnTo>
                    <a:pt x="94227" y="39145"/>
                  </a:lnTo>
                  <a:lnTo>
                    <a:pt x="99354" y="15847"/>
                  </a:lnTo>
                  <a:lnTo>
                    <a:pt x="99015" y="12075"/>
                  </a:lnTo>
                  <a:lnTo>
                    <a:pt x="97732" y="10620"/>
                  </a:lnTo>
                  <a:lnTo>
                    <a:pt x="95817" y="10707"/>
                  </a:lnTo>
                  <a:lnTo>
                    <a:pt x="90868" y="19272"/>
                  </a:lnTo>
                  <a:lnTo>
                    <a:pt x="75966" y="60671"/>
                  </a:lnTo>
                  <a:lnTo>
                    <a:pt x="65274" y="104366"/>
                  </a:lnTo>
                  <a:lnTo>
                    <a:pt x="56120" y="147149"/>
                  </a:lnTo>
                  <a:lnTo>
                    <a:pt x="54019" y="188854"/>
                  </a:lnTo>
                  <a:lnTo>
                    <a:pt x="56092" y="194088"/>
                  </a:lnTo>
                  <a:lnTo>
                    <a:pt x="64040" y="202727"/>
                  </a:lnTo>
                  <a:lnTo>
                    <a:pt x="69123" y="204396"/>
                  </a:lnTo>
                  <a:lnTo>
                    <a:pt x="80414" y="203428"/>
                  </a:lnTo>
                  <a:lnTo>
                    <a:pt x="89666" y="199470"/>
                  </a:lnTo>
                  <a:lnTo>
                    <a:pt x="109285" y="183248"/>
                  </a:lnTo>
                  <a:lnTo>
                    <a:pt x="122278" y="160732"/>
                  </a:lnTo>
                  <a:lnTo>
                    <a:pt x="127773" y="144065"/>
                  </a:lnTo>
                  <a:lnTo>
                    <a:pt x="127487" y="140946"/>
                  </a:lnTo>
                  <a:lnTo>
                    <a:pt x="126237" y="138867"/>
                  </a:lnTo>
                  <a:lnTo>
                    <a:pt x="124346" y="137481"/>
                  </a:lnTo>
                  <a:lnTo>
                    <a:pt x="122026" y="137615"/>
                  </a:lnTo>
                  <a:lnTo>
                    <a:pt x="116628" y="140586"/>
                  </a:lnTo>
                  <a:lnTo>
                    <a:pt x="103480" y="153234"/>
                  </a:lnTo>
                  <a:lnTo>
                    <a:pt x="87242" y="178467"/>
                  </a:lnTo>
                  <a:lnTo>
                    <a:pt x="83407" y="194269"/>
                  </a:lnTo>
                  <a:lnTo>
                    <a:pt x="85209" y="196640"/>
                  </a:lnTo>
                  <a:lnTo>
                    <a:pt x="92856" y="199275"/>
                  </a:lnTo>
                  <a:lnTo>
                    <a:pt x="104005" y="200759"/>
                  </a:lnTo>
                  <a:lnTo>
                    <a:pt x="110734" y="198283"/>
                  </a:lnTo>
                  <a:lnTo>
                    <a:pt x="157479" y="166613"/>
                  </a:lnTo>
                  <a:lnTo>
                    <a:pt x="166073" y="163941"/>
                  </a:lnTo>
                  <a:lnTo>
                    <a:pt x="167248" y="169220"/>
                  </a:lnTo>
                  <a:lnTo>
                    <a:pt x="167561" y="173591"/>
                  </a:lnTo>
                  <a:lnTo>
                    <a:pt x="158775" y="218417"/>
                  </a:lnTo>
                  <a:lnTo>
                    <a:pt x="158696" y="214779"/>
                  </a:lnTo>
                  <a:lnTo>
                    <a:pt x="163729" y="196886"/>
                  </a:lnTo>
                  <a:lnTo>
                    <a:pt x="191532" y="151844"/>
                  </a:lnTo>
                  <a:lnTo>
                    <a:pt x="207560" y="136963"/>
                  </a:lnTo>
                  <a:lnTo>
                    <a:pt x="213487" y="133036"/>
                  </a:lnTo>
                  <a:lnTo>
                    <a:pt x="218496" y="131477"/>
                  </a:lnTo>
                  <a:lnTo>
                    <a:pt x="222893" y="131496"/>
                  </a:lnTo>
                  <a:lnTo>
                    <a:pt x="226883" y="132567"/>
                  </a:lnTo>
                  <a:lnTo>
                    <a:pt x="229543" y="135397"/>
                  </a:lnTo>
                  <a:lnTo>
                    <a:pt x="232498" y="144186"/>
                  </a:lnTo>
                  <a:lnTo>
                    <a:pt x="234162" y="155978"/>
                  </a:lnTo>
                  <a:lnTo>
                    <a:pt x="210992" y="201875"/>
                  </a:lnTo>
                  <a:lnTo>
                    <a:pt x="206907" y="209718"/>
                  </a:lnTo>
                  <a:lnTo>
                    <a:pt x="215074" y="181314"/>
                  </a:lnTo>
                  <a:lnTo>
                    <a:pt x="235971" y="141210"/>
                  </a:lnTo>
                  <a:lnTo>
                    <a:pt x="255425" y="102949"/>
                  </a:lnTo>
                  <a:lnTo>
                    <a:pt x="283610" y="60858"/>
                  </a:lnTo>
                  <a:lnTo>
                    <a:pt x="317037" y="15715"/>
                  </a:lnTo>
                  <a:lnTo>
                    <a:pt x="332000" y="908"/>
                  </a:lnTo>
                  <a:lnTo>
                    <a:pt x="334546" y="0"/>
                  </a:lnTo>
                  <a:lnTo>
                    <a:pt x="336244" y="452"/>
                  </a:lnTo>
                  <a:lnTo>
                    <a:pt x="321290" y="42684"/>
                  </a:lnTo>
                  <a:lnTo>
                    <a:pt x="305627" y="78514"/>
                  </a:lnTo>
                  <a:lnTo>
                    <a:pt x="286522" y="115941"/>
                  </a:lnTo>
                  <a:lnTo>
                    <a:pt x="268202" y="158499"/>
                  </a:lnTo>
                  <a:lnTo>
                    <a:pt x="264065" y="196951"/>
                  </a:lnTo>
                  <a:lnTo>
                    <a:pt x="265973" y="202662"/>
                  </a:lnTo>
                  <a:lnTo>
                    <a:pt x="273737" y="211829"/>
                  </a:lnTo>
                  <a:lnTo>
                    <a:pt x="277712" y="213639"/>
                  </a:lnTo>
                  <a:lnTo>
                    <a:pt x="281421" y="213787"/>
                  </a:lnTo>
                  <a:lnTo>
                    <a:pt x="284952" y="212827"/>
                  </a:lnTo>
                  <a:lnTo>
                    <a:pt x="311063" y="191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46"/>
            <p:cNvSpPr/>
            <p:nvPr>
              <p:custDataLst>
                <p:tags r:id="rId204"/>
              </p:custDataLst>
            </p:nvPr>
          </p:nvSpPr>
          <p:spPr>
            <a:xfrm>
              <a:off x="6994263" y="1129855"/>
              <a:ext cx="139963" cy="86916"/>
            </a:xfrm>
            <a:custGeom>
              <a:avLst/>
              <a:gdLst/>
              <a:ahLst/>
              <a:cxnLst/>
              <a:rect l="0" t="0" r="0" b="0"/>
              <a:pathLst>
                <a:path w="139963" h="86916">
                  <a:moveTo>
                    <a:pt x="16137" y="51245"/>
                  </a:moveTo>
                  <a:lnTo>
                    <a:pt x="16137" y="51245"/>
                  </a:lnTo>
                  <a:lnTo>
                    <a:pt x="11081" y="56301"/>
                  </a:lnTo>
                  <a:lnTo>
                    <a:pt x="9592" y="55674"/>
                  </a:lnTo>
                  <a:lnTo>
                    <a:pt x="7005" y="43976"/>
                  </a:lnTo>
                  <a:lnTo>
                    <a:pt x="7932" y="43224"/>
                  </a:lnTo>
                  <a:lnTo>
                    <a:pt x="14294" y="42166"/>
                  </a:lnTo>
                  <a:lnTo>
                    <a:pt x="19905" y="41918"/>
                  </a:lnTo>
                  <a:lnTo>
                    <a:pt x="34070" y="31666"/>
                  </a:lnTo>
                  <a:lnTo>
                    <a:pt x="39982" y="23846"/>
                  </a:lnTo>
                  <a:lnTo>
                    <a:pt x="43311" y="13493"/>
                  </a:lnTo>
                  <a:lnTo>
                    <a:pt x="43778" y="10202"/>
                  </a:lnTo>
                  <a:lnTo>
                    <a:pt x="43031" y="8008"/>
                  </a:lnTo>
                  <a:lnTo>
                    <a:pt x="41474" y="6545"/>
                  </a:lnTo>
                  <a:lnTo>
                    <a:pt x="39379" y="5570"/>
                  </a:lnTo>
                  <a:lnTo>
                    <a:pt x="26317" y="4198"/>
                  </a:lnTo>
                  <a:lnTo>
                    <a:pt x="22923" y="6122"/>
                  </a:lnTo>
                  <a:lnTo>
                    <a:pt x="20662" y="9521"/>
                  </a:lnTo>
                  <a:lnTo>
                    <a:pt x="16031" y="18943"/>
                  </a:lnTo>
                  <a:lnTo>
                    <a:pt x="3641" y="36147"/>
                  </a:lnTo>
                  <a:lnTo>
                    <a:pt x="0" y="48415"/>
                  </a:lnTo>
                  <a:lnTo>
                    <a:pt x="1204" y="60924"/>
                  </a:lnTo>
                  <a:lnTo>
                    <a:pt x="5544" y="81144"/>
                  </a:lnTo>
                  <a:lnTo>
                    <a:pt x="8017" y="83878"/>
                  </a:lnTo>
                  <a:lnTo>
                    <a:pt x="16408" y="86915"/>
                  </a:lnTo>
                  <a:lnTo>
                    <a:pt x="30016" y="82621"/>
                  </a:lnTo>
                  <a:lnTo>
                    <a:pt x="71133" y="60903"/>
                  </a:lnTo>
                  <a:lnTo>
                    <a:pt x="87051" y="45548"/>
                  </a:lnTo>
                  <a:lnTo>
                    <a:pt x="89988" y="38835"/>
                  </a:lnTo>
                  <a:lnTo>
                    <a:pt x="92276" y="23235"/>
                  </a:lnTo>
                  <a:lnTo>
                    <a:pt x="91267" y="37990"/>
                  </a:lnTo>
                  <a:lnTo>
                    <a:pt x="83694" y="66096"/>
                  </a:lnTo>
                  <a:lnTo>
                    <a:pt x="82927" y="77804"/>
                  </a:lnTo>
                  <a:lnTo>
                    <a:pt x="83948" y="78476"/>
                  </a:lnTo>
                  <a:lnTo>
                    <a:pt x="87902" y="79223"/>
                  </a:lnTo>
                  <a:lnTo>
                    <a:pt x="89381" y="77305"/>
                  </a:lnTo>
                  <a:lnTo>
                    <a:pt x="105480" y="29968"/>
                  </a:lnTo>
                  <a:lnTo>
                    <a:pt x="119069" y="1364"/>
                  </a:lnTo>
                  <a:lnTo>
                    <a:pt x="120742" y="0"/>
                  </a:lnTo>
                  <a:lnTo>
                    <a:pt x="122916" y="148"/>
                  </a:lnTo>
                  <a:lnTo>
                    <a:pt x="125423" y="1305"/>
                  </a:lnTo>
                  <a:lnTo>
                    <a:pt x="127094" y="3135"/>
                  </a:lnTo>
                  <a:lnTo>
                    <a:pt x="128952" y="7991"/>
                  </a:lnTo>
                  <a:lnTo>
                    <a:pt x="130379" y="52937"/>
                  </a:lnTo>
                  <a:lnTo>
                    <a:pt x="130399" y="58723"/>
                  </a:lnTo>
                  <a:lnTo>
                    <a:pt x="131469" y="62580"/>
                  </a:lnTo>
                  <a:lnTo>
                    <a:pt x="139962" y="70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47"/>
            <p:cNvSpPr/>
            <p:nvPr>
              <p:custDataLst>
                <p:tags r:id="rId205"/>
              </p:custDataLst>
            </p:nvPr>
          </p:nvSpPr>
          <p:spPr>
            <a:xfrm>
              <a:off x="6867918" y="1145306"/>
              <a:ext cx="83025" cy="232698"/>
            </a:xfrm>
            <a:custGeom>
              <a:avLst/>
              <a:gdLst/>
              <a:ahLst/>
              <a:cxnLst/>
              <a:rect l="0" t="0" r="0" b="0"/>
              <a:pathLst>
                <a:path w="83025" h="232698">
                  <a:moveTo>
                    <a:pt x="18657" y="26269"/>
                  </a:moveTo>
                  <a:lnTo>
                    <a:pt x="18657" y="26269"/>
                  </a:lnTo>
                  <a:lnTo>
                    <a:pt x="18657" y="67687"/>
                  </a:lnTo>
                  <a:lnTo>
                    <a:pt x="18657" y="108181"/>
                  </a:lnTo>
                  <a:lnTo>
                    <a:pt x="18657" y="150399"/>
                  </a:lnTo>
                  <a:lnTo>
                    <a:pt x="15835" y="195584"/>
                  </a:lnTo>
                  <a:lnTo>
                    <a:pt x="9525" y="232697"/>
                  </a:lnTo>
                  <a:lnTo>
                    <a:pt x="9393" y="232680"/>
                  </a:lnTo>
                  <a:lnTo>
                    <a:pt x="9142" y="189977"/>
                  </a:lnTo>
                  <a:lnTo>
                    <a:pt x="1594" y="145521"/>
                  </a:lnTo>
                  <a:lnTo>
                    <a:pt x="0" y="98391"/>
                  </a:lnTo>
                  <a:lnTo>
                    <a:pt x="7289" y="61408"/>
                  </a:lnTo>
                  <a:lnTo>
                    <a:pt x="18921" y="23999"/>
                  </a:lnTo>
                  <a:lnTo>
                    <a:pt x="26183" y="13618"/>
                  </a:lnTo>
                  <a:lnTo>
                    <a:pt x="41112" y="2883"/>
                  </a:lnTo>
                  <a:lnTo>
                    <a:pt x="49098" y="0"/>
                  </a:lnTo>
                  <a:lnTo>
                    <a:pt x="58997" y="1541"/>
                  </a:lnTo>
                  <a:lnTo>
                    <a:pt x="64601" y="3434"/>
                  </a:lnTo>
                  <a:lnTo>
                    <a:pt x="73648" y="14003"/>
                  </a:lnTo>
                  <a:lnTo>
                    <a:pt x="80139" y="28226"/>
                  </a:lnTo>
                  <a:lnTo>
                    <a:pt x="83024" y="41603"/>
                  </a:lnTo>
                  <a:lnTo>
                    <a:pt x="81483" y="54603"/>
                  </a:lnTo>
                  <a:lnTo>
                    <a:pt x="76212" y="67437"/>
                  </a:lnTo>
                  <a:lnTo>
                    <a:pt x="62404" y="84446"/>
                  </a:lnTo>
                  <a:lnTo>
                    <a:pt x="54680" y="89167"/>
                  </a:lnTo>
                  <a:lnTo>
                    <a:pt x="39326" y="91825"/>
                  </a:lnTo>
                  <a:lnTo>
                    <a:pt x="18657" y="8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48"/>
            <p:cNvSpPr/>
            <p:nvPr>
              <p:custDataLst>
                <p:tags r:id="rId206"/>
              </p:custDataLst>
            </p:nvPr>
          </p:nvSpPr>
          <p:spPr>
            <a:xfrm>
              <a:off x="6781800" y="1157805"/>
              <a:ext cx="76201" cy="97485"/>
            </a:xfrm>
            <a:custGeom>
              <a:avLst/>
              <a:gdLst/>
              <a:ahLst/>
              <a:cxnLst/>
              <a:rect l="0" t="0" r="0" b="0"/>
              <a:pathLst>
                <a:path w="76201" h="97485">
                  <a:moveTo>
                    <a:pt x="0" y="23295"/>
                  </a:moveTo>
                  <a:lnTo>
                    <a:pt x="0" y="23295"/>
                  </a:lnTo>
                  <a:lnTo>
                    <a:pt x="0" y="36552"/>
                  </a:lnTo>
                  <a:lnTo>
                    <a:pt x="1058" y="38483"/>
                  </a:lnTo>
                  <a:lnTo>
                    <a:pt x="2822" y="39770"/>
                  </a:lnTo>
                  <a:lnTo>
                    <a:pt x="5056" y="40629"/>
                  </a:lnTo>
                  <a:lnTo>
                    <a:pt x="13183" y="38760"/>
                  </a:lnTo>
                  <a:lnTo>
                    <a:pt x="18314" y="36780"/>
                  </a:lnTo>
                  <a:lnTo>
                    <a:pt x="21734" y="34402"/>
                  </a:lnTo>
                  <a:lnTo>
                    <a:pt x="28665" y="25998"/>
                  </a:lnTo>
                  <a:lnTo>
                    <a:pt x="41066" y="16805"/>
                  </a:lnTo>
                  <a:lnTo>
                    <a:pt x="44710" y="10533"/>
                  </a:lnTo>
                  <a:lnTo>
                    <a:pt x="43566" y="7379"/>
                  </a:lnTo>
                  <a:lnTo>
                    <a:pt x="36649" y="1052"/>
                  </a:lnTo>
                  <a:lnTo>
                    <a:pt x="32900" y="0"/>
                  </a:lnTo>
                  <a:lnTo>
                    <a:pt x="29342" y="356"/>
                  </a:lnTo>
                  <a:lnTo>
                    <a:pt x="22566" y="3575"/>
                  </a:lnTo>
                  <a:lnTo>
                    <a:pt x="16026" y="8533"/>
                  </a:lnTo>
                  <a:lnTo>
                    <a:pt x="6395" y="22331"/>
                  </a:lnTo>
                  <a:lnTo>
                    <a:pt x="1894" y="39825"/>
                  </a:lnTo>
                  <a:lnTo>
                    <a:pt x="562" y="53358"/>
                  </a:lnTo>
                  <a:lnTo>
                    <a:pt x="5894" y="63467"/>
                  </a:lnTo>
                  <a:lnTo>
                    <a:pt x="13203" y="73958"/>
                  </a:lnTo>
                  <a:lnTo>
                    <a:pt x="20717" y="89316"/>
                  </a:lnTo>
                  <a:lnTo>
                    <a:pt x="23337" y="92709"/>
                  </a:lnTo>
                  <a:lnTo>
                    <a:pt x="31891" y="96479"/>
                  </a:lnTo>
                  <a:lnTo>
                    <a:pt x="37136" y="97484"/>
                  </a:lnTo>
                  <a:lnTo>
                    <a:pt x="76200" y="8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49"/>
            <p:cNvSpPr/>
            <p:nvPr>
              <p:custDataLst>
                <p:tags r:id="rId207"/>
              </p:custDataLst>
            </p:nvPr>
          </p:nvSpPr>
          <p:spPr>
            <a:xfrm>
              <a:off x="6668334" y="1046773"/>
              <a:ext cx="75367" cy="227005"/>
            </a:xfrm>
            <a:custGeom>
              <a:avLst/>
              <a:gdLst/>
              <a:ahLst/>
              <a:cxnLst/>
              <a:rect l="0" t="0" r="0" b="0"/>
              <a:pathLst>
                <a:path w="75367" h="227005">
                  <a:moveTo>
                    <a:pt x="46791" y="134327"/>
                  </a:moveTo>
                  <a:lnTo>
                    <a:pt x="46791" y="134327"/>
                  </a:lnTo>
                  <a:lnTo>
                    <a:pt x="41735" y="129271"/>
                  </a:lnTo>
                  <a:lnTo>
                    <a:pt x="36430" y="126788"/>
                  </a:lnTo>
                  <a:lnTo>
                    <a:pt x="33534" y="126126"/>
                  </a:lnTo>
                  <a:lnTo>
                    <a:pt x="30545" y="126743"/>
                  </a:lnTo>
                  <a:lnTo>
                    <a:pt x="21281" y="132668"/>
                  </a:lnTo>
                  <a:lnTo>
                    <a:pt x="14992" y="138176"/>
                  </a:lnTo>
                  <a:lnTo>
                    <a:pt x="5501" y="157340"/>
                  </a:lnTo>
                  <a:lnTo>
                    <a:pt x="0" y="198702"/>
                  </a:lnTo>
                  <a:lnTo>
                    <a:pt x="595" y="211621"/>
                  </a:lnTo>
                  <a:lnTo>
                    <a:pt x="4387" y="220891"/>
                  </a:lnTo>
                  <a:lnTo>
                    <a:pt x="6880" y="223786"/>
                  </a:lnTo>
                  <a:lnTo>
                    <a:pt x="12472" y="227004"/>
                  </a:lnTo>
                  <a:lnTo>
                    <a:pt x="16504" y="225745"/>
                  </a:lnTo>
                  <a:lnTo>
                    <a:pt x="26628" y="218701"/>
                  </a:lnTo>
                  <a:lnTo>
                    <a:pt x="39171" y="197780"/>
                  </a:lnTo>
                  <a:lnTo>
                    <a:pt x="44533" y="181585"/>
                  </a:lnTo>
                  <a:lnTo>
                    <a:pt x="46494" y="139727"/>
                  </a:lnTo>
                  <a:lnTo>
                    <a:pt x="46731" y="92237"/>
                  </a:lnTo>
                  <a:lnTo>
                    <a:pt x="46783" y="50167"/>
                  </a:lnTo>
                  <a:lnTo>
                    <a:pt x="46790" y="5923"/>
                  </a:lnTo>
                  <a:lnTo>
                    <a:pt x="46791" y="1099"/>
                  </a:lnTo>
                  <a:lnTo>
                    <a:pt x="45733" y="0"/>
                  </a:lnTo>
                  <a:lnTo>
                    <a:pt x="43969" y="1384"/>
                  </a:lnTo>
                  <a:lnTo>
                    <a:pt x="41735" y="4423"/>
                  </a:lnTo>
                  <a:lnTo>
                    <a:pt x="37854" y="48324"/>
                  </a:lnTo>
                  <a:lnTo>
                    <a:pt x="42439" y="91704"/>
                  </a:lnTo>
                  <a:lnTo>
                    <a:pt x="46409" y="136578"/>
                  </a:lnTo>
                  <a:lnTo>
                    <a:pt x="54320" y="165267"/>
                  </a:lnTo>
                  <a:lnTo>
                    <a:pt x="63015" y="182770"/>
                  </a:lnTo>
                  <a:lnTo>
                    <a:pt x="75366" y="191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50"/>
            <p:cNvSpPr/>
            <p:nvPr>
              <p:custDataLst>
                <p:tags r:id="rId208"/>
              </p:custDataLst>
            </p:nvPr>
          </p:nvSpPr>
          <p:spPr>
            <a:xfrm>
              <a:off x="6534150" y="1154969"/>
              <a:ext cx="85726" cy="105943"/>
            </a:xfrm>
            <a:custGeom>
              <a:avLst/>
              <a:gdLst/>
              <a:ahLst/>
              <a:cxnLst/>
              <a:rect l="0" t="0" r="0" b="0"/>
              <a:pathLst>
                <a:path w="85726" h="105943">
                  <a:moveTo>
                    <a:pt x="0" y="7081"/>
                  </a:moveTo>
                  <a:lnTo>
                    <a:pt x="0" y="7081"/>
                  </a:lnTo>
                  <a:lnTo>
                    <a:pt x="0" y="52137"/>
                  </a:lnTo>
                  <a:lnTo>
                    <a:pt x="8642" y="97054"/>
                  </a:lnTo>
                  <a:lnTo>
                    <a:pt x="9264" y="105942"/>
                  </a:lnTo>
                  <a:lnTo>
                    <a:pt x="9351" y="105796"/>
                  </a:lnTo>
                  <a:lnTo>
                    <a:pt x="9409" y="104641"/>
                  </a:lnTo>
                  <a:lnTo>
                    <a:pt x="2956" y="93066"/>
                  </a:lnTo>
                  <a:lnTo>
                    <a:pt x="173" y="45475"/>
                  </a:lnTo>
                  <a:lnTo>
                    <a:pt x="1136" y="32612"/>
                  </a:lnTo>
                  <a:lnTo>
                    <a:pt x="7627" y="14528"/>
                  </a:lnTo>
                  <a:lnTo>
                    <a:pt x="13268" y="5805"/>
                  </a:lnTo>
                  <a:lnTo>
                    <a:pt x="19302" y="1222"/>
                  </a:lnTo>
                  <a:lnTo>
                    <a:pt x="22393" y="0"/>
                  </a:lnTo>
                  <a:lnTo>
                    <a:pt x="31472" y="1465"/>
                  </a:lnTo>
                  <a:lnTo>
                    <a:pt x="36857" y="3337"/>
                  </a:lnTo>
                  <a:lnTo>
                    <a:pt x="45662" y="11061"/>
                  </a:lnTo>
                  <a:lnTo>
                    <a:pt x="59937" y="33267"/>
                  </a:lnTo>
                  <a:lnTo>
                    <a:pt x="73885" y="76977"/>
                  </a:lnTo>
                  <a:lnTo>
                    <a:pt x="85725" y="10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51"/>
            <p:cNvSpPr/>
            <p:nvPr>
              <p:custDataLst>
                <p:tags r:id="rId209"/>
              </p:custDataLst>
            </p:nvPr>
          </p:nvSpPr>
          <p:spPr>
            <a:xfrm>
              <a:off x="6543675" y="857250"/>
              <a:ext cx="457201" cy="56885"/>
            </a:xfrm>
            <a:custGeom>
              <a:avLst/>
              <a:gdLst/>
              <a:ahLst/>
              <a:cxnLst/>
              <a:rect l="0" t="0" r="0" b="0"/>
              <a:pathLst>
                <a:path w="457201" h="56885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13257" y="40932"/>
                  </a:lnTo>
                  <a:lnTo>
                    <a:pt x="32503" y="50698"/>
                  </a:lnTo>
                  <a:lnTo>
                    <a:pt x="49371" y="51460"/>
                  </a:lnTo>
                  <a:lnTo>
                    <a:pt x="89850" y="45140"/>
                  </a:lnTo>
                  <a:lnTo>
                    <a:pt x="129697" y="34434"/>
                  </a:lnTo>
                  <a:lnTo>
                    <a:pt x="176923" y="29089"/>
                  </a:lnTo>
                  <a:lnTo>
                    <a:pt x="187288" y="31626"/>
                  </a:lnTo>
                  <a:lnTo>
                    <a:pt x="191533" y="33784"/>
                  </a:lnTo>
                  <a:lnTo>
                    <a:pt x="199073" y="41826"/>
                  </a:lnTo>
                  <a:lnTo>
                    <a:pt x="202565" y="46934"/>
                  </a:lnTo>
                  <a:lnTo>
                    <a:pt x="207010" y="50339"/>
                  </a:lnTo>
                  <a:lnTo>
                    <a:pt x="217594" y="54123"/>
                  </a:lnTo>
                  <a:lnTo>
                    <a:pt x="254149" y="56884"/>
                  </a:lnTo>
                  <a:lnTo>
                    <a:pt x="301613" y="47434"/>
                  </a:lnTo>
                  <a:lnTo>
                    <a:pt x="343735" y="34482"/>
                  </a:lnTo>
                  <a:lnTo>
                    <a:pt x="383722" y="24037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52"/>
            <p:cNvSpPr/>
            <p:nvPr>
              <p:custDataLst>
                <p:tags r:id="rId210"/>
              </p:custDataLst>
            </p:nvPr>
          </p:nvSpPr>
          <p:spPr>
            <a:xfrm>
              <a:off x="6486525" y="10953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853"/>
          <p:cNvSpPr/>
          <p:nvPr>
            <p:custDataLst>
              <p:tags r:id="rId2"/>
            </p:custDataLst>
          </p:nvPr>
        </p:nvSpPr>
        <p:spPr>
          <a:xfrm>
            <a:off x="6477000" y="1190625"/>
            <a:ext cx="19051" cy="76201"/>
          </a:xfrm>
          <a:custGeom>
            <a:avLst/>
            <a:gdLst/>
            <a:ahLst/>
            <a:cxnLst/>
            <a:rect l="0" t="0" r="0" b="0"/>
            <a:pathLst>
              <a:path w="19051" h="76201">
                <a:moveTo>
                  <a:pt x="0" y="0"/>
                </a:moveTo>
                <a:lnTo>
                  <a:pt x="0" y="0"/>
                </a:lnTo>
                <a:lnTo>
                  <a:pt x="7539" y="17900"/>
                </a:lnTo>
                <a:lnTo>
                  <a:pt x="1905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215"/>
          <p:cNvGrpSpPr/>
          <p:nvPr/>
        </p:nvGrpSpPr>
        <p:grpSpPr>
          <a:xfrm>
            <a:off x="1060812" y="1687249"/>
            <a:ext cx="2175812" cy="379677"/>
            <a:chOff x="1060812" y="1687249"/>
            <a:chExt cx="2175812" cy="379677"/>
          </a:xfrm>
        </p:grpSpPr>
        <p:sp>
          <p:nvSpPr>
            <p:cNvPr id="60" name="SMARTInkShape-854"/>
            <p:cNvSpPr/>
            <p:nvPr>
              <p:custDataLst>
                <p:tags r:id="rId185"/>
              </p:custDataLst>
            </p:nvPr>
          </p:nvSpPr>
          <p:spPr>
            <a:xfrm>
              <a:off x="3162300" y="1687249"/>
              <a:ext cx="74324" cy="360627"/>
            </a:xfrm>
            <a:custGeom>
              <a:avLst/>
              <a:gdLst/>
              <a:ahLst/>
              <a:cxnLst/>
              <a:rect l="0" t="0" r="0" b="0"/>
              <a:pathLst>
                <a:path w="74324" h="3606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8314" y="4125"/>
                  </a:lnTo>
                  <a:lnTo>
                    <a:pt x="21734" y="6542"/>
                  </a:lnTo>
                  <a:lnTo>
                    <a:pt x="25535" y="12050"/>
                  </a:lnTo>
                  <a:lnTo>
                    <a:pt x="35714" y="45240"/>
                  </a:lnTo>
                  <a:lnTo>
                    <a:pt x="37891" y="87130"/>
                  </a:lnTo>
                  <a:lnTo>
                    <a:pt x="35216" y="113784"/>
                  </a:lnTo>
                  <a:lnTo>
                    <a:pt x="28964" y="158240"/>
                  </a:lnTo>
                  <a:lnTo>
                    <a:pt x="28585" y="200408"/>
                  </a:lnTo>
                  <a:lnTo>
                    <a:pt x="41833" y="234054"/>
                  </a:lnTo>
                  <a:lnTo>
                    <a:pt x="63533" y="279159"/>
                  </a:lnTo>
                  <a:lnTo>
                    <a:pt x="74323" y="312974"/>
                  </a:lnTo>
                  <a:lnTo>
                    <a:pt x="70587" y="334865"/>
                  </a:lnTo>
                  <a:lnTo>
                    <a:pt x="62778" y="351347"/>
                  </a:lnTo>
                  <a:lnTo>
                    <a:pt x="58785" y="354440"/>
                  </a:lnTo>
                  <a:lnTo>
                    <a:pt x="44111" y="358793"/>
                  </a:lnTo>
                  <a:lnTo>
                    <a:pt x="28575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55"/>
            <p:cNvSpPr/>
            <p:nvPr>
              <p:custDataLst>
                <p:tags r:id="rId186"/>
              </p:custDataLst>
            </p:nvPr>
          </p:nvSpPr>
          <p:spPr>
            <a:xfrm>
              <a:off x="2952750" y="1956417"/>
              <a:ext cx="95251" cy="110509"/>
            </a:xfrm>
            <a:custGeom>
              <a:avLst/>
              <a:gdLst/>
              <a:ahLst/>
              <a:cxnLst/>
              <a:rect l="0" t="0" r="0" b="0"/>
              <a:pathLst>
                <a:path w="95251" h="110509">
                  <a:moveTo>
                    <a:pt x="0" y="24783"/>
                  </a:moveTo>
                  <a:lnTo>
                    <a:pt x="0" y="24783"/>
                  </a:lnTo>
                  <a:lnTo>
                    <a:pt x="0" y="16582"/>
                  </a:lnTo>
                  <a:lnTo>
                    <a:pt x="1058" y="16141"/>
                  </a:lnTo>
                  <a:lnTo>
                    <a:pt x="5056" y="15650"/>
                  </a:lnTo>
                  <a:lnTo>
                    <a:pt x="6546" y="17636"/>
                  </a:lnTo>
                  <a:lnTo>
                    <a:pt x="8936" y="33210"/>
                  </a:lnTo>
                  <a:lnTo>
                    <a:pt x="8389" y="63130"/>
                  </a:lnTo>
                  <a:lnTo>
                    <a:pt x="1314" y="79248"/>
                  </a:lnTo>
                  <a:lnTo>
                    <a:pt x="1934" y="79085"/>
                  </a:lnTo>
                  <a:lnTo>
                    <a:pt x="5446" y="76081"/>
                  </a:lnTo>
                  <a:lnTo>
                    <a:pt x="7712" y="71218"/>
                  </a:lnTo>
                  <a:lnTo>
                    <a:pt x="22676" y="31799"/>
                  </a:lnTo>
                  <a:lnTo>
                    <a:pt x="36940" y="10046"/>
                  </a:lnTo>
                  <a:lnTo>
                    <a:pt x="48521" y="2358"/>
                  </a:lnTo>
                  <a:lnTo>
                    <a:pt x="54572" y="308"/>
                  </a:lnTo>
                  <a:lnTo>
                    <a:pt x="59665" y="0"/>
                  </a:lnTo>
                  <a:lnTo>
                    <a:pt x="68145" y="2480"/>
                  </a:lnTo>
                  <a:lnTo>
                    <a:pt x="83927" y="9826"/>
                  </a:lnTo>
                  <a:lnTo>
                    <a:pt x="87701" y="14811"/>
                  </a:lnTo>
                  <a:lnTo>
                    <a:pt x="93014" y="34881"/>
                  </a:lnTo>
                  <a:lnTo>
                    <a:pt x="95054" y="78839"/>
                  </a:lnTo>
                  <a:lnTo>
                    <a:pt x="95250" y="11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56"/>
            <p:cNvSpPr/>
            <p:nvPr>
              <p:custDataLst>
                <p:tags r:id="rId187"/>
              </p:custDataLst>
            </p:nvPr>
          </p:nvSpPr>
          <p:spPr>
            <a:xfrm>
              <a:off x="2705100" y="1733550"/>
              <a:ext cx="180976" cy="285751"/>
            </a:xfrm>
            <a:custGeom>
              <a:avLst/>
              <a:gdLst/>
              <a:ahLst/>
              <a:cxnLst/>
              <a:rect l="0" t="0" r="0" b="0"/>
              <a:pathLst>
                <a:path w="180976" h="285751">
                  <a:moveTo>
                    <a:pt x="180975" y="0"/>
                  </a:moveTo>
                  <a:lnTo>
                    <a:pt x="180975" y="0"/>
                  </a:lnTo>
                  <a:lnTo>
                    <a:pt x="175919" y="5056"/>
                  </a:lnTo>
                  <a:lnTo>
                    <a:pt x="170614" y="7539"/>
                  </a:lnTo>
                  <a:lnTo>
                    <a:pt x="167717" y="8201"/>
                  </a:lnTo>
                  <a:lnTo>
                    <a:pt x="153528" y="19246"/>
                  </a:lnTo>
                  <a:lnTo>
                    <a:pt x="147610" y="27251"/>
                  </a:lnTo>
                  <a:lnTo>
                    <a:pt x="146031" y="30867"/>
                  </a:lnTo>
                  <a:lnTo>
                    <a:pt x="120673" y="65409"/>
                  </a:lnTo>
                  <a:lnTo>
                    <a:pt x="118549" y="72181"/>
                  </a:lnTo>
                  <a:lnTo>
                    <a:pt x="92326" y="107979"/>
                  </a:lnTo>
                  <a:lnTo>
                    <a:pt x="65039" y="155346"/>
                  </a:lnTo>
                  <a:lnTo>
                    <a:pt x="58540" y="171701"/>
                  </a:lnTo>
                  <a:lnTo>
                    <a:pt x="26298" y="218904"/>
                  </a:lnTo>
                  <a:lnTo>
                    <a:pt x="15922" y="232757"/>
                  </a:lnTo>
                  <a:lnTo>
                    <a:pt x="5188" y="25734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57"/>
            <p:cNvSpPr/>
            <p:nvPr>
              <p:custDataLst>
                <p:tags r:id="rId188"/>
              </p:custDataLst>
            </p:nvPr>
          </p:nvSpPr>
          <p:spPr>
            <a:xfrm>
              <a:off x="2705100" y="1743075"/>
              <a:ext cx="171451" cy="266701"/>
            </a:xfrm>
            <a:custGeom>
              <a:avLst/>
              <a:gdLst/>
              <a:ahLst/>
              <a:cxnLst/>
              <a:rect l="0" t="0" r="0" b="0"/>
              <a:pathLst>
                <a:path w="171451" h="2667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2493" y="50419"/>
                  </a:lnTo>
                  <a:lnTo>
                    <a:pt x="57297" y="90785"/>
                  </a:lnTo>
                  <a:lnTo>
                    <a:pt x="96552" y="134382"/>
                  </a:lnTo>
                  <a:lnTo>
                    <a:pt x="124415" y="168123"/>
                  </a:lnTo>
                  <a:lnTo>
                    <a:pt x="149341" y="208893"/>
                  </a:lnTo>
                  <a:lnTo>
                    <a:pt x="1714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58"/>
            <p:cNvSpPr/>
            <p:nvPr>
              <p:custDataLst>
                <p:tags r:id="rId189"/>
              </p:custDataLst>
            </p:nvPr>
          </p:nvSpPr>
          <p:spPr>
            <a:xfrm>
              <a:off x="2438400" y="197167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59"/>
            <p:cNvSpPr/>
            <p:nvPr>
              <p:custDataLst>
                <p:tags r:id="rId190"/>
              </p:custDataLst>
            </p:nvPr>
          </p:nvSpPr>
          <p:spPr>
            <a:xfrm>
              <a:off x="2333625" y="19526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8" y="1399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60"/>
            <p:cNvSpPr/>
            <p:nvPr>
              <p:custDataLst>
                <p:tags r:id="rId191"/>
              </p:custDataLst>
            </p:nvPr>
          </p:nvSpPr>
          <p:spPr>
            <a:xfrm>
              <a:off x="2114550" y="19621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45712" y="23911"/>
                  </a:lnTo>
                  <a:lnTo>
                    <a:pt x="83905" y="121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61"/>
            <p:cNvSpPr/>
            <p:nvPr>
              <p:custDataLst>
                <p:tags r:id="rId192"/>
              </p:custDataLst>
            </p:nvPr>
          </p:nvSpPr>
          <p:spPr>
            <a:xfrm>
              <a:off x="1973784" y="2000250"/>
              <a:ext cx="26467" cy="38101"/>
            </a:xfrm>
            <a:custGeom>
              <a:avLst/>
              <a:gdLst/>
              <a:ahLst/>
              <a:cxnLst/>
              <a:rect l="0" t="0" r="0" b="0"/>
              <a:pathLst>
                <a:path w="26467" h="38101">
                  <a:moveTo>
                    <a:pt x="26466" y="0"/>
                  </a:moveTo>
                  <a:lnTo>
                    <a:pt x="26466" y="0"/>
                  </a:lnTo>
                  <a:lnTo>
                    <a:pt x="26466" y="5056"/>
                  </a:lnTo>
                  <a:lnTo>
                    <a:pt x="20822" y="10361"/>
                  </a:lnTo>
                  <a:lnTo>
                    <a:pt x="0" y="26743"/>
                  </a:lnTo>
                  <a:lnTo>
                    <a:pt x="355" y="28412"/>
                  </a:lnTo>
                  <a:lnTo>
                    <a:pt x="741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62"/>
            <p:cNvSpPr/>
            <p:nvPr>
              <p:custDataLst>
                <p:tags r:id="rId193"/>
              </p:custDataLst>
            </p:nvPr>
          </p:nvSpPr>
          <p:spPr>
            <a:xfrm>
              <a:off x="1868224" y="1895983"/>
              <a:ext cx="55827" cy="103662"/>
            </a:xfrm>
            <a:custGeom>
              <a:avLst/>
              <a:gdLst/>
              <a:ahLst/>
              <a:cxnLst/>
              <a:rect l="0" t="0" r="0" b="0"/>
              <a:pathLst>
                <a:path w="55827" h="103662">
                  <a:moveTo>
                    <a:pt x="8201" y="18542"/>
                  </a:moveTo>
                  <a:lnTo>
                    <a:pt x="8201" y="18542"/>
                  </a:lnTo>
                  <a:lnTo>
                    <a:pt x="0" y="18542"/>
                  </a:lnTo>
                  <a:lnTo>
                    <a:pt x="4125" y="13486"/>
                  </a:lnTo>
                  <a:lnTo>
                    <a:pt x="12050" y="5284"/>
                  </a:lnTo>
                  <a:lnTo>
                    <a:pt x="18025" y="2066"/>
                  </a:lnTo>
                  <a:lnTo>
                    <a:pt x="30162" y="255"/>
                  </a:lnTo>
                  <a:lnTo>
                    <a:pt x="35542" y="0"/>
                  </a:lnTo>
                  <a:lnTo>
                    <a:pt x="39128" y="889"/>
                  </a:lnTo>
                  <a:lnTo>
                    <a:pt x="41519" y="2540"/>
                  </a:lnTo>
                  <a:lnTo>
                    <a:pt x="43113" y="4699"/>
                  </a:lnTo>
                  <a:lnTo>
                    <a:pt x="45356" y="17851"/>
                  </a:lnTo>
                  <a:lnTo>
                    <a:pt x="40965" y="35153"/>
                  </a:lnTo>
                  <a:lnTo>
                    <a:pt x="28941" y="59963"/>
                  </a:lnTo>
                  <a:lnTo>
                    <a:pt x="2062" y="93914"/>
                  </a:lnTo>
                  <a:lnTo>
                    <a:pt x="933" y="97365"/>
                  </a:lnTo>
                  <a:lnTo>
                    <a:pt x="1239" y="99666"/>
                  </a:lnTo>
                  <a:lnTo>
                    <a:pt x="2502" y="101200"/>
                  </a:lnTo>
                  <a:lnTo>
                    <a:pt x="4401" y="102222"/>
                  </a:lnTo>
                  <a:lnTo>
                    <a:pt x="17188" y="103661"/>
                  </a:lnTo>
                  <a:lnTo>
                    <a:pt x="55826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63"/>
            <p:cNvSpPr/>
            <p:nvPr>
              <p:custDataLst>
                <p:tags r:id="rId194"/>
              </p:custDataLst>
            </p:nvPr>
          </p:nvSpPr>
          <p:spPr>
            <a:xfrm>
              <a:off x="1701003" y="1748256"/>
              <a:ext cx="108748" cy="232945"/>
            </a:xfrm>
            <a:custGeom>
              <a:avLst/>
              <a:gdLst/>
              <a:ahLst/>
              <a:cxnLst/>
              <a:rect l="0" t="0" r="0" b="0"/>
              <a:pathLst>
                <a:path w="108748" h="232945">
                  <a:moveTo>
                    <a:pt x="108747" y="23394"/>
                  </a:moveTo>
                  <a:lnTo>
                    <a:pt x="108747" y="23394"/>
                  </a:lnTo>
                  <a:lnTo>
                    <a:pt x="108747" y="10136"/>
                  </a:lnTo>
                  <a:lnTo>
                    <a:pt x="105925" y="4096"/>
                  </a:lnTo>
                  <a:lnTo>
                    <a:pt x="103691" y="1004"/>
                  </a:lnTo>
                  <a:lnTo>
                    <a:pt x="101143" y="0"/>
                  </a:lnTo>
                  <a:lnTo>
                    <a:pt x="98386" y="390"/>
                  </a:lnTo>
                  <a:lnTo>
                    <a:pt x="95489" y="1708"/>
                  </a:lnTo>
                  <a:lnTo>
                    <a:pt x="86357" y="13676"/>
                  </a:lnTo>
                  <a:lnTo>
                    <a:pt x="64287" y="58473"/>
                  </a:lnTo>
                  <a:lnTo>
                    <a:pt x="48421" y="100451"/>
                  </a:lnTo>
                  <a:lnTo>
                    <a:pt x="29724" y="139793"/>
                  </a:lnTo>
                  <a:lnTo>
                    <a:pt x="8030" y="185596"/>
                  </a:lnTo>
                  <a:lnTo>
                    <a:pt x="0" y="211859"/>
                  </a:lnTo>
                  <a:lnTo>
                    <a:pt x="3972" y="23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64"/>
            <p:cNvSpPr/>
            <p:nvPr>
              <p:custDataLst>
                <p:tags r:id="rId195"/>
              </p:custDataLst>
            </p:nvPr>
          </p:nvSpPr>
          <p:spPr>
            <a:xfrm>
              <a:off x="1666875" y="1753924"/>
              <a:ext cx="133351" cy="208227"/>
            </a:xfrm>
            <a:custGeom>
              <a:avLst/>
              <a:gdLst/>
              <a:ahLst/>
              <a:cxnLst/>
              <a:rect l="0" t="0" r="0" b="0"/>
              <a:pathLst>
                <a:path w="133351" h="2082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39010" y="48062"/>
                  </a:lnTo>
                  <a:lnTo>
                    <a:pt x="63680" y="89805"/>
                  </a:lnTo>
                  <a:lnTo>
                    <a:pt x="97201" y="135471"/>
                  </a:lnTo>
                  <a:lnTo>
                    <a:pt x="108923" y="160654"/>
                  </a:lnTo>
                  <a:lnTo>
                    <a:pt x="125938" y="186011"/>
                  </a:lnTo>
                  <a:lnTo>
                    <a:pt x="13335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65"/>
            <p:cNvSpPr/>
            <p:nvPr>
              <p:custDataLst>
                <p:tags r:id="rId196"/>
              </p:custDataLst>
            </p:nvPr>
          </p:nvSpPr>
          <p:spPr>
            <a:xfrm>
              <a:off x="1457325" y="196215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66"/>
            <p:cNvSpPr/>
            <p:nvPr>
              <p:custDataLst>
                <p:tags r:id="rId197"/>
              </p:custDataLst>
            </p:nvPr>
          </p:nvSpPr>
          <p:spPr>
            <a:xfrm>
              <a:off x="1390650" y="18954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5810" y="17305"/>
                  </a:lnTo>
                  <a:lnTo>
                    <a:pt x="285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67"/>
            <p:cNvSpPr/>
            <p:nvPr>
              <p:custDataLst>
                <p:tags r:id="rId198"/>
              </p:custDataLst>
            </p:nvPr>
          </p:nvSpPr>
          <p:spPr>
            <a:xfrm>
              <a:off x="1241505" y="1757520"/>
              <a:ext cx="130096" cy="174574"/>
            </a:xfrm>
            <a:custGeom>
              <a:avLst/>
              <a:gdLst/>
              <a:ahLst/>
              <a:cxnLst/>
              <a:rect l="0" t="0" r="0" b="0"/>
              <a:pathLst>
                <a:path w="130096" h="174574">
                  <a:moveTo>
                    <a:pt x="130095" y="14130"/>
                  </a:moveTo>
                  <a:lnTo>
                    <a:pt x="130095" y="14130"/>
                  </a:lnTo>
                  <a:lnTo>
                    <a:pt x="125038" y="9074"/>
                  </a:lnTo>
                  <a:lnTo>
                    <a:pt x="122556" y="3769"/>
                  </a:lnTo>
                  <a:lnTo>
                    <a:pt x="121894" y="872"/>
                  </a:lnTo>
                  <a:lnTo>
                    <a:pt x="120394" y="0"/>
                  </a:lnTo>
                  <a:lnTo>
                    <a:pt x="118336" y="477"/>
                  </a:lnTo>
                  <a:lnTo>
                    <a:pt x="107429" y="8846"/>
                  </a:lnTo>
                  <a:lnTo>
                    <a:pt x="84561" y="56015"/>
                  </a:lnTo>
                  <a:lnTo>
                    <a:pt x="59199" y="101226"/>
                  </a:lnTo>
                  <a:lnTo>
                    <a:pt x="50961" y="112106"/>
                  </a:lnTo>
                  <a:lnTo>
                    <a:pt x="40027" y="130536"/>
                  </a:lnTo>
                  <a:lnTo>
                    <a:pt x="40" y="172721"/>
                  </a:lnTo>
                  <a:lnTo>
                    <a:pt x="0" y="173832"/>
                  </a:lnTo>
                  <a:lnTo>
                    <a:pt x="1032" y="174573"/>
                  </a:lnTo>
                  <a:lnTo>
                    <a:pt x="25320" y="16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68"/>
            <p:cNvSpPr/>
            <p:nvPr>
              <p:custDataLst>
                <p:tags r:id="rId199"/>
              </p:custDataLst>
            </p:nvPr>
          </p:nvSpPr>
          <p:spPr>
            <a:xfrm>
              <a:off x="1229117" y="1762517"/>
              <a:ext cx="132959" cy="209159"/>
            </a:xfrm>
            <a:custGeom>
              <a:avLst/>
              <a:gdLst/>
              <a:ahLst/>
              <a:cxnLst/>
              <a:rect l="0" t="0" r="0" b="0"/>
              <a:pathLst>
                <a:path w="132959" h="209159">
                  <a:moveTo>
                    <a:pt x="9133" y="9133"/>
                  </a:moveTo>
                  <a:lnTo>
                    <a:pt x="9133" y="9133"/>
                  </a:lnTo>
                  <a:lnTo>
                    <a:pt x="0" y="0"/>
                  </a:lnTo>
                  <a:lnTo>
                    <a:pt x="17956" y="23013"/>
                  </a:lnTo>
                  <a:lnTo>
                    <a:pt x="40020" y="66857"/>
                  </a:lnTo>
                  <a:lnTo>
                    <a:pt x="49319" y="84530"/>
                  </a:lnTo>
                  <a:lnTo>
                    <a:pt x="65891" y="124790"/>
                  </a:lnTo>
                  <a:lnTo>
                    <a:pt x="100117" y="168453"/>
                  </a:lnTo>
                  <a:lnTo>
                    <a:pt x="116939" y="199956"/>
                  </a:lnTo>
                  <a:lnTo>
                    <a:pt x="123369" y="205068"/>
                  </a:lnTo>
                  <a:lnTo>
                    <a:pt x="132958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69"/>
            <p:cNvSpPr/>
            <p:nvPr>
              <p:custDataLst>
                <p:tags r:id="rId200"/>
              </p:custDataLst>
            </p:nvPr>
          </p:nvSpPr>
          <p:spPr>
            <a:xfrm>
              <a:off x="1060812" y="1695683"/>
              <a:ext cx="120289" cy="313219"/>
            </a:xfrm>
            <a:custGeom>
              <a:avLst/>
              <a:gdLst/>
              <a:ahLst/>
              <a:cxnLst/>
              <a:rect l="0" t="0" r="0" b="0"/>
              <a:pathLst>
                <a:path w="120289" h="313219">
                  <a:moveTo>
                    <a:pt x="101238" y="18817"/>
                  </a:moveTo>
                  <a:lnTo>
                    <a:pt x="101238" y="18817"/>
                  </a:lnTo>
                  <a:lnTo>
                    <a:pt x="96182" y="18817"/>
                  </a:lnTo>
                  <a:lnTo>
                    <a:pt x="90877" y="13173"/>
                  </a:lnTo>
                  <a:lnTo>
                    <a:pt x="87981" y="8704"/>
                  </a:lnTo>
                  <a:lnTo>
                    <a:pt x="83933" y="5725"/>
                  </a:lnTo>
                  <a:lnTo>
                    <a:pt x="69182" y="1532"/>
                  </a:lnTo>
                  <a:lnTo>
                    <a:pt x="45759" y="0"/>
                  </a:lnTo>
                  <a:lnTo>
                    <a:pt x="36717" y="2693"/>
                  </a:lnTo>
                  <a:lnTo>
                    <a:pt x="18972" y="16027"/>
                  </a:lnTo>
                  <a:lnTo>
                    <a:pt x="10305" y="25281"/>
                  </a:lnTo>
                  <a:lnTo>
                    <a:pt x="7907" y="31568"/>
                  </a:lnTo>
                  <a:lnTo>
                    <a:pt x="9384" y="35784"/>
                  </a:lnTo>
                  <a:lnTo>
                    <a:pt x="48399" y="80136"/>
                  </a:lnTo>
                  <a:lnTo>
                    <a:pt x="74106" y="111023"/>
                  </a:lnTo>
                  <a:lnTo>
                    <a:pt x="79793" y="135037"/>
                  </a:lnTo>
                  <a:lnTo>
                    <a:pt x="75479" y="150198"/>
                  </a:lnTo>
                  <a:lnTo>
                    <a:pt x="60519" y="172122"/>
                  </a:lnTo>
                  <a:lnTo>
                    <a:pt x="45546" y="183244"/>
                  </a:lnTo>
                  <a:lnTo>
                    <a:pt x="27704" y="188186"/>
                  </a:lnTo>
                  <a:lnTo>
                    <a:pt x="9012" y="189651"/>
                  </a:lnTo>
                  <a:lnTo>
                    <a:pt x="4829" y="188798"/>
                  </a:lnTo>
                  <a:lnTo>
                    <a:pt x="2040" y="187171"/>
                  </a:lnTo>
                  <a:lnTo>
                    <a:pt x="181" y="185028"/>
                  </a:lnTo>
                  <a:lnTo>
                    <a:pt x="0" y="182541"/>
                  </a:lnTo>
                  <a:lnTo>
                    <a:pt x="2621" y="176955"/>
                  </a:lnTo>
                  <a:lnTo>
                    <a:pt x="5860" y="175043"/>
                  </a:lnTo>
                  <a:lnTo>
                    <a:pt x="15103" y="172917"/>
                  </a:lnTo>
                  <a:lnTo>
                    <a:pt x="26267" y="174795"/>
                  </a:lnTo>
                  <a:lnTo>
                    <a:pt x="41630" y="181802"/>
                  </a:lnTo>
                  <a:lnTo>
                    <a:pt x="45624" y="184624"/>
                  </a:lnTo>
                  <a:lnTo>
                    <a:pt x="50062" y="196226"/>
                  </a:lnTo>
                  <a:lnTo>
                    <a:pt x="52912" y="224487"/>
                  </a:lnTo>
                  <a:lnTo>
                    <a:pt x="40294" y="268287"/>
                  </a:lnTo>
                  <a:lnTo>
                    <a:pt x="35066" y="297262"/>
                  </a:lnTo>
                  <a:lnTo>
                    <a:pt x="37015" y="300755"/>
                  </a:lnTo>
                  <a:lnTo>
                    <a:pt x="44825" y="307459"/>
                  </a:lnTo>
                  <a:lnTo>
                    <a:pt x="52529" y="311144"/>
                  </a:lnTo>
                  <a:lnTo>
                    <a:pt x="68461" y="313218"/>
                  </a:lnTo>
                  <a:lnTo>
                    <a:pt x="120288" y="30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870"/>
          <p:cNvSpPr/>
          <p:nvPr>
            <p:custDataLst>
              <p:tags r:id="rId3"/>
            </p:custDataLst>
          </p:nvPr>
        </p:nvSpPr>
        <p:spPr>
          <a:xfrm>
            <a:off x="3614098" y="1878316"/>
            <a:ext cx="253053" cy="105298"/>
          </a:xfrm>
          <a:custGeom>
            <a:avLst/>
            <a:gdLst/>
            <a:ahLst/>
            <a:cxnLst/>
            <a:rect l="0" t="0" r="0" b="0"/>
            <a:pathLst>
              <a:path w="253053" h="105298">
                <a:moveTo>
                  <a:pt x="33977" y="64784"/>
                </a:moveTo>
                <a:lnTo>
                  <a:pt x="33977" y="64784"/>
                </a:lnTo>
                <a:lnTo>
                  <a:pt x="28920" y="69840"/>
                </a:lnTo>
                <a:lnTo>
                  <a:pt x="23616" y="72323"/>
                </a:lnTo>
                <a:lnTo>
                  <a:pt x="6877" y="74275"/>
                </a:lnTo>
                <a:lnTo>
                  <a:pt x="6385" y="73228"/>
                </a:lnTo>
                <a:lnTo>
                  <a:pt x="5839" y="69242"/>
                </a:lnTo>
                <a:lnTo>
                  <a:pt x="2774" y="63943"/>
                </a:lnTo>
                <a:lnTo>
                  <a:pt x="475" y="61048"/>
                </a:lnTo>
                <a:lnTo>
                  <a:pt x="0" y="57002"/>
                </a:lnTo>
                <a:lnTo>
                  <a:pt x="4482" y="34309"/>
                </a:lnTo>
                <a:lnTo>
                  <a:pt x="6905" y="30709"/>
                </a:lnTo>
                <a:lnTo>
                  <a:pt x="26779" y="14096"/>
                </a:lnTo>
                <a:lnTo>
                  <a:pt x="53252" y="2364"/>
                </a:lnTo>
                <a:lnTo>
                  <a:pt x="63005" y="0"/>
                </a:lnTo>
                <a:lnTo>
                  <a:pt x="84558" y="3726"/>
                </a:lnTo>
                <a:lnTo>
                  <a:pt x="105997" y="16589"/>
                </a:lnTo>
                <a:lnTo>
                  <a:pt x="135798" y="53616"/>
                </a:lnTo>
                <a:lnTo>
                  <a:pt x="161842" y="92280"/>
                </a:lnTo>
                <a:lnTo>
                  <a:pt x="174061" y="102757"/>
                </a:lnTo>
                <a:lnTo>
                  <a:pt x="179225" y="104916"/>
                </a:lnTo>
                <a:lnTo>
                  <a:pt x="183726" y="105297"/>
                </a:lnTo>
                <a:lnTo>
                  <a:pt x="187785" y="104493"/>
                </a:lnTo>
                <a:lnTo>
                  <a:pt x="203610" y="93248"/>
                </a:lnTo>
                <a:lnTo>
                  <a:pt x="239177" y="58438"/>
                </a:lnTo>
                <a:lnTo>
                  <a:pt x="248470" y="42677"/>
                </a:lnTo>
                <a:lnTo>
                  <a:pt x="253052" y="266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217"/>
          <p:cNvGrpSpPr/>
          <p:nvPr/>
        </p:nvGrpSpPr>
        <p:grpSpPr>
          <a:xfrm>
            <a:off x="4191000" y="1701825"/>
            <a:ext cx="1285320" cy="374626"/>
            <a:chOff x="4191000" y="1701825"/>
            <a:chExt cx="1285320" cy="374626"/>
          </a:xfrm>
        </p:grpSpPr>
        <p:sp>
          <p:nvSpPr>
            <p:cNvPr id="78" name="SMARTInkShape-871"/>
            <p:cNvSpPr/>
            <p:nvPr>
              <p:custDataLst>
                <p:tags r:id="rId177"/>
              </p:custDataLst>
            </p:nvPr>
          </p:nvSpPr>
          <p:spPr>
            <a:xfrm>
              <a:off x="4191000" y="1701825"/>
              <a:ext cx="146685" cy="279616"/>
            </a:xfrm>
            <a:custGeom>
              <a:avLst/>
              <a:gdLst/>
              <a:ahLst/>
              <a:cxnLst/>
              <a:rect l="0" t="0" r="0" b="0"/>
              <a:pathLst>
                <a:path w="146685" h="279616">
                  <a:moveTo>
                    <a:pt x="0" y="107925"/>
                  </a:moveTo>
                  <a:lnTo>
                    <a:pt x="0" y="107925"/>
                  </a:lnTo>
                  <a:lnTo>
                    <a:pt x="0" y="102869"/>
                  </a:lnTo>
                  <a:lnTo>
                    <a:pt x="1058" y="102437"/>
                  </a:lnTo>
                  <a:lnTo>
                    <a:pt x="5057" y="104780"/>
                  </a:lnTo>
                  <a:lnTo>
                    <a:pt x="6546" y="106887"/>
                  </a:lnTo>
                  <a:lnTo>
                    <a:pt x="8201" y="112050"/>
                  </a:lnTo>
                  <a:lnTo>
                    <a:pt x="15994" y="156173"/>
                  </a:lnTo>
                  <a:lnTo>
                    <a:pt x="18648" y="195195"/>
                  </a:lnTo>
                  <a:lnTo>
                    <a:pt x="26536" y="241479"/>
                  </a:lnTo>
                  <a:lnTo>
                    <a:pt x="28396" y="279615"/>
                  </a:lnTo>
                  <a:lnTo>
                    <a:pt x="28456" y="279535"/>
                  </a:lnTo>
                  <a:lnTo>
                    <a:pt x="21020" y="248313"/>
                  </a:lnTo>
                  <a:lnTo>
                    <a:pt x="14382" y="207152"/>
                  </a:lnTo>
                  <a:lnTo>
                    <a:pt x="7343" y="160791"/>
                  </a:lnTo>
                  <a:lnTo>
                    <a:pt x="2175" y="122883"/>
                  </a:lnTo>
                  <a:lnTo>
                    <a:pt x="430" y="77836"/>
                  </a:lnTo>
                  <a:lnTo>
                    <a:pt x="5184" y="50326"/>
                  </a:lnTo>
                  <a:lnTo>
                    <a:pt x="22401" y="15044"/>
                  </a:lnTo>
                  <a:lnTo>
                    <a:pt x="31476" y="5614"/>
                  </a:lnTo>
                  <a:lnTo>
                    <a:pt x="36859" y="1618"/>
                  </a:lnTo>
                  <a:lnTo>
                    <a:pt x="54129" y="0"/>
                  </a:lnTo>
                  <a:lnTo>
                    <a:pt x="72741" y="2808"/>
                  </a:lnTo>
                  <a:lnTo>
                    <a:pt x="84540" y="7584"/>
                  </a:lnTo>
                  <a:lnTo>
                    <a:pt x="93312" y="18879"/>
                  </a:lnTo>
                  <a:lnTo>
                    <a:pt x="97133" y="26336"/>
                  </a:lnTo>
                  <a:lnTo>
                    <a:pt x="98556" y="40266"/>
                  </a:lnTo>
                  <a:lnTo>
                    <a:pt x="90846" y="71512"/>
                  </a:lnTo>
                  <a:lnTo>
                    <a:pt x="69773" y="103753"/>
                  </a:lnTo>
                  <a:lnTo>
                    <a:pt x="58746" y="115760"/>
                  </a:lnTo>
                  <a:lnTo>
                    <a:pt x="57622" y="122006"/>
                  </a:lnTo>
                  <a:lnTo>
                    <a:pt x="60182" y="127589"/>
                  </a:lnTo>
                  <a:lnTo>
                    <a:pt x="62347" y="130559"/>
                  </a:lnTo>
                  <a:lnTo>
                    <a:pt x="105102" y="158388"/>
                  </a:lnTo>
                  <a:lnTo>
                    <a:pt x="125183" y="176454"/>
                  </a:lnTo>
                  <a:lnTo>
                    <a:pt x="145890" y="218167"/>
                  </a:lnTo>
                  <a:lnTo>
                    <a:pt x="146684" y="231358"/>
                  </a:lnTo>
                  <a:lnTo>
                    <a:pt x="145415" y="237839"/>
                  </a:lnTo>
                  <a:lnTo>
                    <a:pt x="138359" y="247862"/>
                  </a:lnTo>
                  <a:lnTo>
                    <a:pt x="133515" y="252016"/>
                  </a:lnTo>
                  <a:lnTo>
                    <a:pt x="119665" y="256632"/>
                  </a:lnTo>
                  <a:lnTo>
                    <a:pt x="95016" y="259596"/>
                  </a:lnTo>
                  <a:lnTo>
                    <a:pt x="78365" y="255052"/>
                  </a:lnTo>
                  <a:lnTo>
                    <a:pt x="65082" y="247004"/>
                  </a:lnTo>
                  <a:lnTo>
                    <a:pt x="63497" y="244036"/>
                  </a:lnTo>
                  <a:lnTo>
                    <a:pt x="66675" y="2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72"/>
            <p:cNvSpPr/>
            <p:nvPr>
              <p:custDataLst>
                <p:tags r:id="rId178"/>
              </p:custDataLst>
            </p:nvPr>
          </p:nvSpPr>
          <p:spPr>
            <a:xfrm>
              <a:off x="4383919" y="1838995"/>
              <a:ext cx="102357" cy="117622"/>
            </a:xfrm>
            <a:custGeom>
              <a:avLst/>
              <a:gdLst/>
              <a:ahLst/>
              <a:cxnLst/>
              <a:rect l="0" t="0" r="0" b="0"/>
              <a:pathLst>
                <a:path w="102357" h="117622">
                  <a:moveTo>
                    <a:pt x="16631" y="46955"/>
                  </a:moveTo>
                  <a:lnTo>
                    <a:pt x="16631" y="46955"/>
                  </a:lnTo>
                  <a:lnTo>
                    <a:pt x="29888" y="46955"/>
                  </a:lnTo>
                  <a:lnTo>
                    <a:pt x="44078" y="41899"/>
                  </a:lnTo>
                  <a:lnTo>
                    <a:pt x="56630" y="33697"/>
                  </a:lnTo>
                  <a:lnTo>
                    <a:pt x="67054" y="19508"/>
                  </a:lnTo>
                  <a:lnTo>
                    <a:pt x="71788" y="6955"/>
                  </a:lnTo>
                  <a:lnTo>
                    <a:pt x="71394" y="4414"/>
                  </a:lnTo>
                  <a:lnTo>
                    <a:pt x="70073" y="2719"/>
                  </a:lnTo>
                  <a:lnTo>
                    <a:pt x="68134" y="1589"/>
                  </a:lnTo>
                  <a:lnTo>
                    <a:pt x="55292" y="0"/>
                  </a:lnTo>
                  <a:lnTo>
                    <a:pt x="44044" y="5272"/>
                  </a:lnTo>
                  <a:lnTo>
                    <a:pt x="31990" y="15729"/>
                  </a:lnTo>
                  <a:lnTo>
                    <a:pt x="14361" y="39467"/>
                  </a:lnTo>
                  <a:lnTo>
                    <a:pt x="1209" y="70288"/>
                  </a:lnTo>
                  <a:lnTo>
                    <a:pt x="0" y="75210"/>
                  </a:lnTo>
                  <a:lnTo>
                    <a:pt x="1310" y="80609"/>
                  </a:lnTo>
                  <a:lnTo>
                    <a:pt x="14195" y="100593"/>
                  </a:lnTo>
                  <a:lnTo>
                    <a:pt x="51133" y="117054"/>
                  </a:lnTo>
                  <a:lnTo>
                    <a:pt x="66890" y="117621"/>
                  </a:lnTo>
                  <a:lnTo>
                    <a:pt x="102356" y="113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73"/>
            <p:cNvSpPr/>
            <p:nvPr>
              <p:custDataLst>
                <p:tags r:id="rId179"/>
              </p:custDataLst>
            </p:nvPr>
          </p:nvSpPr>
          <p:spPr>
            <a:xfrm>
              <a:off x="4552950" y="1819275"/>
              <a:ext cx="76201" cy="129710"/>
            </a:xfrm>
            <a:custGeom>
              <a:avLst/>
              <a:gdLst/>
              <a:ahLst/>
              <a:cxnLst/>
              <a:rect l="0" t="0" r="0" b="0"/>
              <a:pathLst>
                <a:path w="76201" h="129710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0" y="24499"/>
                  </a:lnTo>
                  <a:lnTo>
                    <a:pt x="28234" y="69834"/>
                  </a:lnTo>
                  <a:lnTo>
                    <a:pt x="35177" y="93363"/>
                  </a:lnTo>
                  <a:lnTo>
                    <a:pt x="37929" y="129477"/>
                  </a:lnTo>
                  <a:lnTo>
                    <a:pt x="36928" y="129709"/>
                  </a:lnTo>
                  <a:lnTo>
                    <a:pt x="32993" y="127146"/>
                  </a:lnTo>
                  <a:lnTo>
                    <a:pt x="30539" y="119656"/>
                  </a:lnTo>
                  <a:lnTo>
                    <a:pt x="28963" y="87489"/>
                  </a:lnTo>
                  <a:lnTo>
                    <a:pt x="38987" y="45871"/>
                  </a:lnTo>
                  <a:lnTo>
                    <a:pt x="47887" y="2417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74"/>
            <p:cNvSpPr/>
            <p:nvPr>
              <p:custDataLst>
                <p:tags r:id="rId180"/>
              </p:custDataLst>
            </p:nvPr>
          </p:nvSpPr>
          <p:spPr>
            <a:xfrm>
              <a:off x="4724400" y="1842003"/>
              <a:ext cx="102735" cy="120148"/>
            </a:xfrm>
            <a:custGeom>
              <a:avLst/>
              <a:gdLst/>
              <a:ahLst/>
              <a:cxnLst/>
              <a:rect l="0" t="0" r="0" b="0"/>
              <a:pathLst>
                <a:path w="102735" h="120148">
                  <a:moveTo>
                    <a:pt x="0" y="24897"/>
                  </a:moveTo>
                  <a:lnTo>
                    <a:pt x="0" y="24897"/>
                  </a:lnTo>
                  <a:lnTo>
                    <a:pt x="0" y="16696"/>
                  </a:lnTo>
                  <a:lnTo>
                    <a:pt x="5057" y="20821"/>
                  </a:lnTo>
                  <a:lnTo>
                    <a:pt x="7539" y="28730"/>
                  </a:lnTo>
                  <a:lnTo>
                    <a:pt x="9408" y="69571"/>
                  </a:lnTo>
                  <a:lnTo>
                    <a:pt x="9522" y="109121"/>
                  </a:lnTo>
                  <a:lnTo>
                    <a:pt x="12347" y="69146"/>
                  </a:lnTo>
                  <a:lnTo>
                    <a:pt x="23714" y="27108"/>
                  </a:lnTo>
                  <a:lnTo>
                    <a:pt x="37248" y="8736"/>
                  </a:lnTo>
                  <a:lnTo>
                    <a:pt x="48657" y="1839"/>
                  </a:lnTo>
                  <a:lnTo>
                    <a:pt x="54663" y="0"/>
                  </a:lnTo>
                  <a:lnTo>
                    <a:pt x="66981" y="779"/>
                  </a:lnTo>
                  <a:lnTo>
                    <a:pt x="73229" y="2468"/>
                  </a:lnTo>
                  <a:lnTo>
                    <a:pt x="82993" y="9990"/>
                  </a:lnTo>
                  <a:lnTo>
                    <a:pt x="97885" y="32065"/>
                  </a:lnTo>
                  <a:lnTo>
                    <a:pt x="102734" y="60652"/>
                  </a:lnTo>
                  <a:lnTo>
                    <a:pt x="96013" y="105684"/>
                  </a:lnTo>
                  <a:lnTo>
                    <a:pt x="95250" y="120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75"/>
            <p:cNvSpPr/>
            <p:nvPr>
              <p:custDataLst>
                <p:tags r:id="rId181"/>
              </p:custDataLst>
            </p:nvPr>
          </p:nvSpPr>
          <p:spPr>
            <a:xfrm>
              <a:off x="4986001" y="1724417"/>
              <a:ext cx="109875" cy="304409"/>
            </a:xfrm>
            <a:custGeom>
              <a:avLst/>
              <a:gdLst/>
              <a:ahLst/>
              <a:cxnLst/>
              <a:rect l="0" t="0" r="0" b="0"/>
              <a:pathLst>
                <a:path w="109875" h="304409">
                  <a:moveTo>
                    <a:pt x="81299" y="9133"/>
                  </a:moveTo>
                  <a:lnTo>
                    <a:pt x="81299" y="9133"/>
                  </a:lnTo>
                  <a:lnTo>
                    <a:pt x="76243" y="9133"/>
                  </a:lnTo>
                  <a:lnTo>
                    <a:pt x="74754" y="8075"/>
                  </a:lnTo>
                  <a:lnTo>
                    <a:pt x="73760" y="6311"/>
                  </a:lnTo>
                  <a:lnTo>
                    <a:pt x="73098" y="4077"/>
                  </a:lnTo>
                  <a:lnTo>
                    <a:pt x="71598" y="2587"/>
                  </a:lnTo>
                  <a:lnTo>
                    <a:pt x="63690" y="0"/>
                  </a:lnTo>
                  <a:lnTo>
                    <a:pt x="52563" y="9837"/>
                  </a:lnTo>
                  <a:lnTo>
                    <a:pt x="47360" y="17560"/>
                  </a:lnTo>
                  <a:lnTo>
                    <a:pt x="25664" y="58334"/>
                  </a:lnTo>
                  <a:lnTo>
                    <a:pt x="9532" y="105649"/>
                  </a:lnTo>
                  <a:lnTo>
                    <a:pt x="3153" y="152885"/>
                  </a:lnTo>
                  <a:lnTo>
                    <a:pt x="0" y="177798"/>
                  </a:lnTo>
                  <a:lnTo>
                    <a:pt x="3778" y="222641"/>
                  </a:lnTo>
                  <a:lnTo>
                    <a:pt x="6629" y="239492"/>
                  </a:lnTo>
                  <a:lnTo>
                    <a:pt x="22883" y="270536"/>
                  </a:lnTo>
                  <a:lnTo>
                    <a:pt x="32054" y="280887"/>
                  </a:lnTo>
                  <a:lnTo>
                    <a:pt x="46712" y="292543"/>
                  </a:lnTo>
                  <a:lnTo>
                    <a:pt x="63810" y="299135"/>
                  </a:lnTo>
                  <a:lnTo>
                    <a:pt x="109874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76"/>
            <p:cNvSpPr/>
            <p:nvPr>
              <p:custDataLst>
                <p:tags r:id="rId182"/>
              </p:custDataLst>
            </p:nvPr>
          </p:nvSpPr>
          <p:spPr>
            <a:xfrm>
              <a:off x="5172075" y="1785002"/>
              <a:ext cx="85042" cy="288892"/>
            </a:xfrm>
            <a:custGeom>
              <a:avLst/>
              <a:gdLst/>
              <a:ahLst/>
              <a:cxnLst/>
              <a:rect l="0" t="0" r="0" b="0"/>
              <a:pathLst>
                <a:path w="85042" h="288892">
                  <a:moveTo>
                    <a:pt x="9525" y="110473"/>
                  </a:moveTo>
                  <a:lnTo>
                    <a:pt x="9525" y="110473"/>
                  </a:lnTo>
                  <a:lnTo>
                    <a:pt x="4469" y="115529"/>
                  </a:lnTo>
                  <a:lnTo>
                    <a:pt x="1986" y="120834"/>
                  </a:lnTo>
                  <a:lnTo>
                    <a:pt x="392" y="148033"/>
                  </a:lnTo>
                  <a:lnTo>
                    <a:pt x="6624" y="188683"/>
                  </a:lnTo>
                  <a:lnTo>
                    <a:pt x="8665" y="227250"/>
                  </a:lnTo>
                  <a:lnTo>
                    <a:pt x="8391" y="273617"/>
                  </a:lnTo>
                  <a:lnTo>
                    <a:pt x="1313" y="288891"/>
                  </a:lnTo>
                  <a:lnTo>
                    <a:pt x="876" y="288685"/>
                  </a:lnTo>
                  <a:lnTo>
                    <a:pt x="173" y="277928"/>
                  </a:lnTo>
                  <a:lnTo>
                    <a:pt x="23" y="236555"/>
                  </a:lnTo>
                  <a:lnTo>
                    <a:pt x="3" y="189975"/>
                  </a:lnTo>
                  <a:lnTo>
                    <a:pt x="0" y="148963"/>
                  </a:lnTo>
                  <a:lnTo>
                    <a:pt x="1058" y="107336"/>
                  </a:lnTo>
                  <a:lnTo>
                    <a:pt x="7539" y="62738"/>
                  </a:lnTo>
                  <a:lnTo>
                    <a:pt x="12173" y="17199"/>
                  </a:lnTo>
                  <a:lnTo>
                    <a:pt x="17052" y="5518"/>
                  </a:lnTo>
                  <a:lnTo>
                    <a:pt x="22748" y="326"/>
                  </a:lnTo>
                  <a:lnTo>
                    <a:pt x="26807" y="0"/>
                  </a:lnTo>
                  <a:lnTo>
                    <a:pt x="36962" y="2460"/>
                  </a:lnTo>
                  <a:lnTo>
                    <a:pt x="45708" y="12726"/>
                  </a:lnTo>
                  <a:lnTo>
                    <a:pt x="74045" y="55926"/>
                  </a:lnTo>
                  <a:lnTo>
                    <a:pt x="83418" y="81824"/>
                  </a:lnTo>
                  <a:lnTo>
                    <a:pt x="85041" y="103748"/>
                  </a:lnTo>
                  <a:lnTo>
                    <a:pt x="83153" y="110223"/>
                  </a:lnTo>
                  <a:lnTo>
                    <a:pt x="75409" y="120240"/>
                  </a:lnTo>
                  <a:lnTo>
                    <a:pt x="49037" y="131829"/>
                  </a:lnTo>
                  <a:lnTo>
                    <a:pt x="9525" y="12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77"/>
            <p:cNvSpPr/>
            <p:nvPr>
              <p:custDataLst>
                <p:tags r:id="rId183"/>
              </p:custDataLst>
            </p:nvPr>
          </p:nvSpPr>
          <p:spPr>
            <a:xfrm>
              <a:off x="5372100" y="19145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1058" y="41757"/>
                  </a:lnTo>
                  <a:lnTo>
                    <a:pt x="9263" y="84287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78"/>
            <p:cNvSpPr/>
            <p:nvPr>
              <p:custDataLst>
                <p:tags r:id="rId184"/>
              </p:custDataLst>
            </p:nvPr>
          </p:nvSpPr>
          <p:spPr>
            <a:xfrm>
              <a:off x="5410200" y="1752600"/>
              <a:ext cx="66120" cy="323851"/>
            </a:xfrm>
            <a:custGeom>
              <a:avLst/>
              <a:gdLst/>
              <a:ahLst/>
              <a:cxnLst/>
              <a:rect l="0" t="0" r="0" b="0"/>
              <a:pathLst>
                <a:path w="66120" h="32385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44560" y="45970"/>
                  </a:lnTo>
                  <a:lnTo>
                    <a:pt x="57172" y="87906"/>
                  </a:lnTo>
                  <a:lnTo>
                    <a:pt x="64798" y="131900"/>
                  </a:lnTo>
                  <a:lnTo>
                    <a:pt x="66119" y="166552"/>
                  </a:lnTo>
                  <a:lnTo>
                    <a:pt x="61454" y="208687"/>
                  </a:lnTo>
                  <a:lnTo>
                    <a:pt x="48312" y="249629"/>
                  </a:lnTo>
                  <a:lnTo>
                    <a:pt x="31454" y="28618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18"/>
          <p:cNvGrpSpPr/>
          <p:nvPr/>
        </p:nvGrpSpPr>
        <p:grpSpPr>
          <a:xfrm>
            <a:off x="6972980" y="1753924"/>
            <a:ext cx="2380053" cy="465402"/>
            <a:chOff x="6972980" y="1753924"/>
            <a:chExt cx="2380053" cy="465402"/>
          </a:xfrm>
        </p:grpSpPr>
        <p:sp>
          <p:nvSpPr>
            <p:cNvPr id="87" name="SMARTInkShape-879"/>
            <p:cNvSpPr/>
            <p:nvPr>
              <p:custDataLst>
                <p:tags r:id="rId161"/>
              </p:custDataLst>
            </p:nvPr>
          </p:nvSpPr>
          <p:spPr>
            <a:xfrm>
              <a:off x="9286875" y="1790700"/>
              <a:ext cx="66158" cy="409576"/>
            </a:xfrm>
            <a:custGeom>
              <a:avLst/>
              <a:gdLst/>
              <a:ahLst/>
              <a:cxnLst/>
              <a:rect l="0" t="0" r="0" b="0"/>
              <a:pathLst>
                <a:path w="66158" h="409576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9659" y="5644"/>
                  </a:lnTo>
                  <a:lnTo>
                    <a:pt x="49133" y="21458"/>
                  </a:lnTo>
                  <a:lnTo>
                    <a:pt x="53587" y="33879"/>
                  </a:lnTo>
                  <a:lnTo>
                    <a:pt x="56446" y="67723"/>
                  </a:lnTo>
                  <a:lnTo>
                    <a:pt x="51193" y="86191"/>
                  </a:lnTo>
                  <a:lnTo>
                    <a:pt x="35630" y="113804"/>
                  </a:lnTo>
                  <a:lnTo>
                    <a:pt x="14426" y="140406"/>
                  </a:lnTo>
                  <a:lnTo>
                    <a:pt x="10977" y="151668"/>
                  </a:lnTo>
                  <a:lnTo>
                    <a:pt x="10493" y="155087"/>
                  </a:lnTo>
                  <a:lnTo>
                    <a:pt x="12778" y="161708"/>
                  </a:lnTo>
                  <a:lnTo>
                    <a:pt x="35052" y="205659"/>
                  </a:lnTo>
                  <a:lnTo>
                    <a:pt x="43429" y="222978"/>
                  </a:lnTo>
                  <a:lnTo>
                    <a:pt x="47072" y="259153"/>
                  </a:lnTo>
                  <a:lnTo>
                    <a:pt x="39375" y="296184"/>
                  </a:lnTo>
                  <a:lnTo>
                    <a:pt x="47875" y="335731"/>
                  </a:lnTo>
                  <a:lnTo>
                    <a:pt x="64053" y="372077"/>
                  </a:lnTo>
                  <a:lnTo>
                    <a:pt x="66157" y="391937"/>
                  </a:lnTo>
                  <a:lnTo>
                    <a:pt x="64213" y="395700"/>
                  </a:lnTo>
                  <a:lnTo>
                    <a:pt x="56409" y="402703"/>
                  </a:lnTo>
                  <a:lnTo>
                    <a:pt x="2857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80"/>
            <p:cNvSpPr/>
            <p:nvPr>
              <p:custDataLst>
                <p:tags r:id="rId162"/>
              </p:custDataLst>
            </p:nvPr>
          </p:nvSpPr>
          <p:spPr>
            <a:xfrm>
              <a:off x="8972550" y="2106507"/>
              <a:ext cx="152401" cy="112819"/>
            </a:xfrm>
            <a:custGeom>
              <a:avLst/>
              <a:gdLst/>
              <a:ahLst/>
              <a:cxnLst/>
              <a:rect l="0" t="0" r="0" b="0"/>
              <a:pathLst>
                <a:path w="152401" h="112819">
                  <a:moveTo>
                    <a:pt x="0" y="46143"/>
                  </a:moveTo>
                  <a:lnTo>
                    <a:pt x="0" y="46143"/>
                  </a:lnTo>
                  <a:lnTo>
                    <a:pt x="0" y="40655"/>
                  </a:lnTo>
                  <a:lnTo>
                    <a:pt x="0" y="42998"/>
                  </a:lnTo>
                  <a:lnTo>
                    <a:pt x="1058" y="44047"/>
                  </a:lnTo>
                  <a:lnTo>
                    <a:pt x="5057" y="45211"/>
                  </a:lnTo>
                  <a:lnTo>
                    <a:pt x="6546" y="47638"/>
                  </a:lnTo>
                  <a:lnTo>
                    <a:pt x="9134" y="67520"/>
                  </a:lnTo>
                  <a:lnTo>
                    <a:pt x="9523" y="108327"/>
                  </a:lnTo>
                  <a:lnTo>
                    <a:pt x="9525" y="62920"/>
                  </a:lnTo>
                  <a:lnTo>
                    <a:pt x="9525" y="44400"/>
                  </a:lnTo>
                  <a:lnTo>
                    <a:pt x="12347" y="37255"/>
                  </a:lnTo>
                  <a:lnTo>
                    <a:pt x="26001" y="17624"/>
                  </a:lnTo>
                  <a:lnTo>
                    <a:pt x="26860" y="14430"/>
                  </a:lnTo>
                  <a:lnTo>
                    <a:pt x="28488" y="12301"/>
                  </a:lnTo>
                  <a:lnTo>
                    <a:pt x="41682" y="3547"/>
                  </a:lnTo>
                  <a:lnTo>
                    <a:pt x="43662" y="2929"/>
                  </a:lnTo>
                  <a:lnTo>
                    <a:pt x="44983" y="3575"/>
                  </a:lnTo>
                  <a:lnTo>
                    <a:pt x="52160" y="12217"/>
                  </a:lnTo>
                  <a:lnTo>
                    <a:pt x="62710" y="24115"/>
                  </a:lnTo>
                  <a:lnTo>
                    <a:pt x="64912" y="30356"/>
                  </a:lnTo>
                  <a:lnTo>
                    <a:pt x="66660" y="77778"/>
                  </a:lnTo>
                  <a:lnTo>
                    <a:pt x="66675" y="93602"/>
                  </a:lnTo>
                  <a:lnTo>
                    <a:pt x="67733" y="49109"/>
                  </a:lnTo>
                  <a:lnTo>
                    <a:pt x="75612" y="25745"/>
                  </a:lnTo>
                  <a:lnTo>
                    <a:pt x="75809" y="23019"/>
                  </a:lnTo>
                  <a:lnTo>
                    <a:pt x="78848" y="17169"/>
                  </a:lnTo>
                  <a:lnTo>
                    <a:pt x="81140" y="14127"/>
                  </a:lnTo>
                  <a:lnTo>
                    <a:pt x="86509" y="10747"/>
                  </a:lnTo>
                  <a:lnTo>
                    <a:pt x="92425" y="8186"/>
                  </a:lnTo>
                  <a:lnTo>
                    <a:pt x="101703" y="1853"/>
                  </a:lnTo>
                  <a:lnTo>
                    <a:pt x="107996" y="0"/>
                  </a:lnTo>
                  <a:lnTo>
                    <a:pt x="110096" y="564"/>
                  </a:lnTo>
                  <a:lnTo>
                    <a:pt x="111498" y="1999"/>
                  </a:lnTo>
                  <a:lnTo>
                    <a:pt x="114113" y="6415"/>
                  </a:lnTo>
                  <a:lnTo>
                    <a:pt x="127394" y="26003"/>
                  </a:lnTo>
                  <a:lnTo>
                    <a:pt x="131586" y="43586"/>
                  </a:lnTo>
                  <a:lnTo>
                    <a:pt x="135939" y="74799"/>
                  </a:lnTo>
                  <a:lnTo>
                    <a:pt x="140819" y="93792"/>
                  </a:lnTo>
                  <a:lnTo>
                    <a:pt x="142469" y="109060"/>
                  </a:lnTo>
                  <a:lnTo>
                    <a:pt x="143663" y="110313"/>
                  </a:lnTo>
                  <a:lnTo>
                    <a:pt x="152400" y="112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81"/>
            <p:cNvSpPr/>
            <p:nvPr>
              <p:custDataLst>
                <p:tags r:id="rId163"/>
              </p:custDataLst>
            </p:nvPr>
          </p:nvSpPr>
          <p:spPr>
            <a:xfrm>
              <a:off x="8905887" y="1850075"/>
              <a:ext cx="95239" cy="302576"/>
            </a:xfrm>
            <a:custGeom>
              <a:avLst/>
              <a:gdLst/>
              <a:ahLst/>
              <a:cxnLst/>
              <a:rect l="0" t="0" r="0" b="0"/>
              <a:pathLst>
                <a:path w="95239" h="302576">
                  <a:moveTo>
                    <a:pt x="95238" y="35875"/>
                  </a:moveTo>
                  <a:lnTo>
                    <a:pt x="95238" y="35875"/>
                  </a:lnTo>
                  <a:lnTo>
                    <a:pt x="95238" y="5284"/>
                  </a:lnTo>
                  <a:lnTo>
                    <a:pt x="94180" y="2781"/>
                  </a:lnTo>
                  <a:lnTo>
                    <a:pt x="92416" y="1112"/>
                  </a:lnTo>
                  <a:lnTo>
                    <a:pt x="90181" y="0"/>
                  </a:lnTo>
                  <a:lnTo>
                    <a:pt x="87633" y="317"/>
                  </a:lnTo>
                  <a:lnTo>
                    <a:pt x="67792" y="11228"/>
                  </a:lnTo>
                  <a:lnTo>
                    <a:pt x="59051" y="19982"/>
                  </a:lnTo>
                  <a:lnTo>
                    <a:pt x="23170" y="62261"/>
                  </a:lnTo>
                  <a:lnTo>
                    <a:pt x="12524" y="88830"/>
                  </a:lnTo>
                  <a:lnTo>
                    <a:pt x="987" y="133450"/>
                  </a:lnTo>
                  <a:lnTo>
                    <a:pt x="0" y="172353"/>
                  </a:lnTo>
                  <a:lnTo>
                    <a:pt x="2815" y="178729"/>
                  </a:lnTo>
                  <a:lnTo>
                    <a:pt x="6536" y="185091"/>
                  </a:lnTo>
                  <a:lnTo>
                    <a:pt x="8632" y="195681"/>
                  </a:lnTo>
                  <a:lnTo>
                    <a:pt x="10495" y="228863"/>
                  </a:lnTo>
                  <a:lnTo>
                    <a:pt x="16036" y="243223"/>
                  </a:lnTo>
                  <a:lnTo>
                    <a:pt x="19038" y="30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82"/>
            <p:cNvSpPr/>
            <p:nvPr>
              <p:custDataLst>
                <p:tags r:id="rId164"/>
              </p:custDataLst>
            </p:nvPr>
          </p:nvSpPr>
          <p:spPr>
            <a:xfrm>
              <a:off x="8801100" y="1847850"/>
              <a:ext cx="133351" cy="123826"/>
            </a:xfrm>
            <a:custGeom>
              <a:avLst/>
              <a:gdLst/>
              <a:ahLst/>
              <a:cxnLst/>
              <a:rect l="0" t="0" r="0" b="0"/>
              <a:pathLst>
                <a:path w="133351" h="1238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2120" y="8467"/>
                  </a:lnTo>
                  <a:lnTo>
                    <a:pt x="51774" y="44710"/>
                  </a:lnTo>
                  <a:lnTo>
                    <a:pt x="66201" y="69862"/>
                  </a:lnTo>
                  <a:lnTo>
                    <a:pt x="96779" y="105791"/>
                  </a:lnTo>
                  <a:lnTo>
                    <a:pt x="1333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83"/>
            <p:cNvSpPr/>
            <p:nvPr>
              <p:custDataLst>
                <p:tags r:id="rId165"/>
              </p:custDataLst>
            </p:nvPr>
          </p:nvSpPr>
          <p:spPr>
            <a:xfrm>
              <a:off x="8572500" y="21717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84"/>
            <p:cNvSpPr/>
            <p:nvPr>
              <p:custDataLst>
                <p:tags r:id="rId166"/>
              </p:custDataLst>
            </p:nvPr>
          </p:nvSpPr>
          <p:spPr>
            <a:xfrm>
              <a:off x="8448675" y="21526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6" y="2979"/>
                  </a:lnTo>
                  <a:lnTo>
                    <a:pt x="26569" y="88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85"/>
            <p:cNvSpPr/>
            <p:nvPr>
              <p:custDataLst>
                <p:tags r:id="rId167"/>
              </p:custDataLst>
            </p:nvPr>
          </p:nvSpPr>
          <p:spPr>
            <a:xfrm>
              <a:off x="8248650" y="21812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86"/>
            <p:cNvSpPr/>
            <p:nvPr>
              <p:custDataLst>
                <p:tags r:id="rId168"/>
              </p:custDataLst>
            </p:nvPr>
          </p:nvSpPr>
          <p:spPr>
            <a:xfrm>
              <a:off x="6972980" y="1753924"/>
              <a:ext cx="123146" cy="406676"/>
            </a:xfrm>
            <a:custGeom>
              <a:avLst/>
              <a:gdLst/>
              <a:ahLst/>
              <a:cxnLst/>
              <a:rect l="0" t="0" r="0" b="0"/>
              <a:pathLst>
                <a:path w="123146" h="406676">
                  <a:moveTo>
                    <a:pt x="85045" y="8201"/>
                  </a:moveTo>
                  <a:lnTo>
                    <a:pt x="85045" y="8201"/>
                  </a:lnTo>
                  <a:lnTo>
                    <a:pt x="79989" y="8201"/>
                  </a:lnTo>
                  <a:lnTo>
                    <a:pt x="74684" y="5379"/>
                  </a:lnTo>
                  <a:lnTo>
                    <a:pt x="67712" y="0"/>
                  </a:lnTo>
                  <a:lnTo>
                    <a:pt x="45499" y="9212"/>
                  </a:lnTo>
                  <a:lnTo>
                    <a:pt x="26316" y="21101"/>
                  </a:lnTo>
                  <a:lnTo>
                    <a:pt x="15668" y="40598"/>
                  </a:lnTo>
                  <a:lnTo>
                    <a:pt x="10193" y="60422"/>
                  </a:lnTo>
                  <a:lnTo>
                    <a:pt x="9023" y="82876"/>
                  </a:lnTo>
                  <a:lnTo>
                    <a:pt x="14569" y="94659"/>
                  </a:lnTo>
                  <a:lnTo>
                    <a:pt x="26769" y="116016"/>
                  </a:lnTo>
                  <a:lnTo>
                    <a:pt x="39908" y="139629"/>
                  </a:lnTo>
                  <a:lnTo>
                    <a:pt x="45430" y="146620"/>
                  </a:lnTo>
                  <a:lnTo>
                    <a:pt x="51563" y="162854"/>
                  </a:lnTo>
                  <a:lnTo>
                    <a:pt x="55824" y="207464"/>
                  </a:lnTo>
                  <a:lnTo>
                    <a:pt x="56182" y="222351"/>
                  </a:lnTo>
                  <a:lnTo>
                    <a:pt x="50698" y="236024"/>
                  </a:lnTo>
                  <a:lnTo>
                    <a:pt x="42263" y="247039"/>
                  </a:lnTo>
                  <a:lnTo>
                    <a:pt x="19883" y="259747"/>
                  </a:lnTo>
                  <a:lnTo>
                    <a:pt x="7059" y="263708"/>
                  </a:lnTo>
                  <a:lnTo>
                    <a:pt x="4479" y="263206"/>
                  </a:lnTo>
                  <a:lnTo>
                    <a:pt x="2759" y="261813"/>
                  </a:lnTo>
                  <a:lnTo>
                    <a:pt x="849" y="257442"/>
                  </a:lnTo>
                  <a:lnTo>
                    <a:pt x="0" y="251972"/>
                  </a:lnTo>
                  <a:lnTo>
                    <a:pt x="2445" y="246013"/>
                  </a:lnTo>
                  <a:lnTo>
                    <a:pt x="4578" y="242942"/>
                  </a:lnTo>
                  <a:lnTo>
                    <a:pt x="8117" y="240895"/>
                  </a:lnTo>
                  <a:lnTo>
                    <a:pt x="17693" y="238621"/>
                  </a:lnTo>
                  <a:lnTo>
                    <a:pt x="29006" y="240432"/>
                  </a:lnTo>
                  <a:lnTo>
                    <a:pt x="34985" y="242397"/>
                  </a:lnTo>
                  <a:lnTo>
                    <a:pt x="44451" y="250224"/>
                  </a:lnTo>
                  <a:lnTo>
                    <a:pt x="52187" y="261817"/>
                  </a:lnTo>
                  <a:lnTo>
                    <a:pt x="61433" y="285135"/>
                  </a:lnTo>
                  <a:lnTo>
                    <a:pt x="63968" y="299205"/>
                  </a:lnTo>
                  <a:lnTo>
                    <a:pt x="60339" y="324083"/>
                  </a:lnTo>
                  <a:lnTo>
                    <a:pt x="48608" y="371612"/>
                  </a:lnTo>
                  <a:lnTo>
                    <a:pt x="47439" y="389046"/>
                  </a:lnTo>
                  <a:lnTo>
                    <a:pt x="48332" y="392273"/>
                  </a:lnTo>
                  <a:lnTo>
                    <a:pt x="49987" y="394424"/>
                  </a:lnTo>
                  <a:lnTo>
                    <a:pt x="65303" y="402933"/>
                  </a:lnTo>
                  <a:lnTo>
                    <a:pt x="82606" y="406675"/>
                  </a:lnTo>
                  <a:lnTo>
                    <a:pt x="123145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87"/>
            <p:cNvSpPr/>
            <p:nvPr>
              <p:custDataLst>
                <p:tags r:id="rId169"/>
              </p:custDataLst>
            </p:nvPr>
          </p:nvSpPr>
          <p:spPr>
            <a:xfrm>
              <a:off x="7210425" y="1838717"/>
              <a:ext cx="123826" cy="132959"/>
            </a:xfrm>
            <a:custGeom>
              <a:avLst/>
              <a:gdLst/>
              <a:ahLst/>
              <a:cxnLst/>
              <a:rect l="0" t="0" r="0" b="0"/>
              <a:pathLst>
                <a:path w="123826" h="1329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8314" y="4781"/>
                  </a:lnTo>
                  <a:lnTo>
                    <a:pt x="26836" y="12843"/>
                  </a:lnTo>
                  <a:lnTo>
                    <a:pt x="57834" y="57920"/>
                  </a:lnTo>
                  <a:lnTo>
                    <a:pt x="87771" y="103649"/>
                  </a:lnTo>
                  <a:lnTo>
                    <a:pt x="101416" y="119525"/>
                  </a:lnTo>
                  <a:lnTo>
                    <a:pt x="123825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88"/>
            <p:cNvSpPr/>
            <p:nvPr>
              <p:custDataLst>
                <p:tags r:id="rId170"/>
              </p:custDataLst>
            </p:nvPr>
          </p:nvSpPr>
          <p:spPr>
            <a:xfrm>
              <a:off x="7307212" y="1838325"/>
              <a:ext cx="122289" cy="280940"/>
            </a:xfrm>
            <a:custGeom>
              <a:avLst/>
              <a:gdLst/>
              <a:ahLst/>
              <a:cxnLst/>
              <a:rect l="0" t="0" r="0" b="0"/>
              <a:pathLst>
                <a:path w="122289" h="280940">
                  <a:moveTo>
                    <a:pt x="122288" y="0"/>
                  </a:moveTo>
                  <a:lnTo>
                    <a:pt x="122288" y="0"/>
                  </a:lnTo>
                  <a:lnTo>
                    <a:pt x="109031" y="0"/>
                  </a:lnTo>
                  <a:lnTo>
                    <a:pt x="94842" y="5056"/>
                  </a:lnTo>
                  <a:lnTo>
                    <a:pt x="77629" y="17305"/>
                  </a:lnTo>
                  <a:lnTo>
                    <a:pt x="30080" y="63680"/>
                  </a:lnTo>
                  <a:lnTo>
                    <a:pt x="13450" y="81331"/>
                  </a:lnTo>
                  <a:lnTo>
                    <a:pt x="0" y="102846"/>
                  </a:lnTo>
                  <a:lnTo>
                    <a:pt x="546" y="103489"/>
                  </a:lnTo>
                  <a:lnTo>
                    <a:pt x="6371" y="105452"/>
                  </a:lnTo>
                  <a:lnTo>
                    <a:pt x="11855" y="109662"/>
                  </a:lnTo>
                  <a:lnTo>
                    <a:pt x="20893" y="123039"/>
                  </a:lnTo>
                  <a:lnTo>
                    <a:pt x="31555" y="167161"/>
                  </a:lnTo>
                  <a:lnTo>
                    <a:pt x="43442" y="210239"/>
                  </a:lnTo>
                  <a:lnTo>
                    <a:pt x="48678" y="256399"/>
                  </a:lnTo>
                  <a:lnTo>
                    <a:pt x="55005" y="277307"/>
                  </a:lnTo>
                  <a:lnTo>
                    <a:pt x="55208" y="280121"/>
                  </a:lnTo>
                  <a:lnTo>
                    <a:pt x="56401" y="280939"/>
                  </a:lnTo>
                  <a:lnTo>
                    <a:pt x="58255" y="280426"/>
                  </a:lnTo>
                  <a:lnTo>
                    <a:pt x="6513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89"/>
            <p:cNvSpPr/>
            <p:nvPr>
              <p:custDataLst>
                <p:tags r:id="rId171"/>
              </p:custDataLst>
            </p:nvPr>
          </p:nvSpPr>
          <p:spPr>
            <a:xfrm>
              <a:off x="7448550" y="20859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18090" y="35211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90"/>
            <p:cNvSpPr/>
            <p:nvPr>
              <p:custDataLst>
                <p:tags r:id="rId172"/>
              </p:custDataLst>
            </p:nvPr>
          </p:nvSpPr>
          <p:spPr>
            <a:xfrm>
              <a:off x="7543800" y="2152650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91"/>
            <p:cNvSpPr/>
            <p:nvPr>
              <p:custDataLst>
                <p:tags r:id="rId173"/>
              </p:custDataLst>
            </p:nvPr>
          </p:nvSpPr>
          <p:spPr>
            <a:xfrm>
              <a:off x="8162925" y="21812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3563" y="1058"/>
                  </a:lnTo>
                  <a:lnTo>
                    <a:pt x="15905" y="5056"/>
                  </a:lnTo>
                  <a:lnTo>
                    <a:pt x="15895" y="7604"/>
                  </a:lnTo>
                  <a:lnTo>
                    <a:pt x="13062" y="13258"/>
                  </a:lnTo>
                  <a:lnTo>
                    <a:pt x="3678" y="2551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92"/>
            <p:cNvSpPr/>
            <p:nvPr>
              <p:custDataLst>
                <p:tags r:id="rId174"/>
              </p:custDataLst>
            </p:nvPr>
          </p:nvSpPr>
          <p:spPr>
            <a:xfrm>
              <a:off x="7962900" y="2106892"/>
              <a:ext cx="95251" cy="110389"/>
            </a:xfrm>
            <a:custGeom>
              <a:avLst/>
              <a:gdLst/>
              <a:ahLst/>
              <a:cxnLst/>
              <a:rect l="0" t="0" r="0" b="0"/>
              <a:pathLst>
                <a:path w="95251" h="110389">
                  <a:moveTo>
                    <a:pt x="0" y="36233"/>
                  </a:moveTo>
                  <a:lnTo>
                    <a:pt x="0" y="36233"/>
                  </a:lnTo>
                  <a:lnTo>
                    <a:pt x="0" y="22975"/>
                  </a:lnTo>
                  <a:lnTo>
                    <a:pt x="2822" y="16935"/>
                  </a:lnTo>
                  <a:lnTo>
                    <a:pt x="5056" y="13843"/>
                  </a:lnTo>
                  <a:lnTo>
                    <a:pt x="18314" y="4434"/>
                  </a:lnTo>
                  <a:lnTo>
                    <a:pt x="30591" y="0"/>
                  </a:lnTo>
                  <a:lnTo>
                    <a:pt x="34152" y="436"/>
                  </a:lnTo>
                  <a:lnTo>
                    <a:pt x="40932" y="3743"/>
                  </a:lnTo>
                  <a:lnTo>
                    <a:pt x="43163" y="6106"/>
                  </a:lnTo>
                  <a:lnTo>
                    <a:pt x="45642" y="11554"/>
                  </a:lnTo>
                  <a:lnTo>
                    <a:pt x="47451" y="43204"/>
                  </a:lnTo>
                  <a:lnTo>
                    <a:pt x="42517" y="61817"/>
                  </a:lnTo>
                  <a:lnTo>
                    <a:pt x="22086" y="94692"/>
                  </a:lnTo>
                  <a:lnTo>
                    <a:pt x="19317" y="110388"/>
                  </a:lnTo>
                  <a:lnTo>
                    <a:pt x="24813" y="108702"/>
                  </a:lnTo>
                  <a:lnTo>
                    <a:pt x="35476" y="104052"/>
                  </a:lnTo>
                  <a:lnTo>
                    <a:pt x="58476" y="100236"/>
                  </a:lnTo>
                  <a:lnTo>
                    <a:pt x="95250" y="9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93"/>
            <p:cNvSpPr/>
            <p:nvPr>
              <p:custDataLst>
                <p:tags r:id="rId175"/>
              </p:custDataLst>
            </p:nvPr>
          </p:nvSpPr>
          <p:spPr>
            <a:xfrm>
              <a:off x="7858158" y="1876425"/>
              <a:ext cx="66643" cy="285751"/>
            </a:xfrm>
            <a:custGeom>
              <a:avLst/>
              <a:gdLst/>
              <a:ahLst/>
              <a:cxnLst/>
              <a:rect l="0" t="0" r="0" b="0"/>
              <a:pathLst>
                <a:path w="66643" h="285751">
                  <a:moveTo>
                    <a:pt x="66642" y="0"/>
                  </a:moveTo>
                  <a:lnTo>
                    <a:pt x="66642" y="0"/>
                  </a:lnTo>
                  <a:lnTo>
                    <a:pt x="61586" y="0"/>
                  </a:lnTo>
                  <a:lnTo>
                    <a:pt x="56281" y="2822"/>
                  </a:lnTo>
                  <a:lnTo>
                    <a:pt x="26641" y="30591"/>
                  </a:lnTo>
                  <a:lnTo>
                    <a:pt x="6429" y="58899"/>
                  </a:lnTo>
                  <a:lnTo>
                    <a:pt x="2839" y="68864"/>
                  </a:lnTo>
                  <a:lnTo>
                    <a:pt x="0" y="112099"/>
                  </a:lnTo>
                  <a:lnTo>
                    <a:pt x="1028" y="154019"/>
                  </a:lnTo>
                  <a:lnTo>
                    <a:pt x="8168" y="200238"/>
                  </a:lnTo>
                  <a:lnTo>
                    <a:pt x="9231" y="243655"/>
                  </a:lnTo>
                  <a:lnTo>
                    <a:pt x="10473" y="266692"/>
                  </a:lnTo>
                  <a:lnTo>
                    <a:pt x="1901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94"/>
            <p:cNvSpPr/>
            <p:nvPr>
              <p:custDataLst>
                <p:tags r:id="rId176"/>
              </p:custDataLst>
            </p:nvPr>
          </p:nvSpPr>
          <p:spPr>
            <a:xfrm>
              <a:off x="7772400" y="1851887"/>
              <a:ext cx="85726" cy="157889"/>
            </a:xfrm>
            <a:custGeom>
              <a:avLst/>
              <a:gdLst/>
              <a:ahLst/>
              <a:cxnLst/>
              <a:rect l="0" t="0" r="0" b="0"/>
              <a:pathLst>
                <a:path w="85726" h="1578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14669"/>
                  </a:lnTo>
                  <a:lnTo>
                    <a:pt x="5645" y="25796"/>
                  </a:lnTo>
                  <a:lnTo>
                    <a:pt x="14151" y="39914"/>
                  </a:lnTo>
                  <a:lnTo>
                    <a:pt x="35831" y="87184"/>
                  </a:lnTo>
                  <a:lnTo>
                    <a:pt x="49892" y="110833"/>
                  </a:lnTo>
                  <a:lnTo>
                    <a:pt x="57117" y="131716"/>
                  </a:lnTo>
                  <a:lnTo>
                    <a:pt x="70663" y="149193"/>
                  </a:lnTo>
                  <a:lnTo>
                    <a:pt x="85725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19"/>
          <p:cNvGrpSpPr/>
          <p:nvPr/>
        </p:nvGrpSpPr>
        <p:grpSpPr>
          <a:xfrm>
            <a:off x="9583600" y="1815232"/>
            <a:ext cx="1626027" cy="448089"/>
            <a:chOff x="9583600" y="1815232"/>
            <a:chExt cx="1626027" cy="448089"/>
          </a:xfrm>
        </p:grpSpPr>
        <p:sp>
          <p:nvSpPr>
            <p:cNvPr id="104" name="SMARTInkShape-895"/>
            <p:cNvSpPr/>
            <p:nvPr>
              <p:custDataLst>
                <p:tags r:id="rId152"/>
              </p:custDataLst>
            </p:nvPr>
          </p:nvSpPr>
          <p:spPr>
            <a:xfrm>
              <a:off x="11115675" y="1866900"/>
              <a:ext cx="93952" cy="314326"/>
            </a:xfrm>
            <a:custGeom>
              <a:avLst/>
              <a:gdLst/>
              <a:ahLst/>
              <a:cxnLst/>
              <a:rect l="0" t="0" r="0" b="0"/>
              <a:pathLst>
                <a:path w="93952" h="3143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78608" y="48905"/>
                  </a:lnTo>
                  <a:lnTo>
                    <a:pt x="90867" y="87036"/>
                  </a:lnTo>
                  <a:lnTo>
                    <a:pt x="93951" y="123038"/>
                  </a:lnTo>
                  <a:lnTo>
                    <a:pt x="93807" y="165690"/>
                  </a:lnTo>
                  <a:lnTo>
                    <a:pt x="84813" y="212920"/>
                  </a:lnTo>
                  <a:lnTo>
                    <a:pt x="67788" y="253372"/>
                  </a:lnTo>
                  <a:lnTo>
                    <a:pt x="50189" y="284623"/>
                  </a:lnTo>
                  <a:lnTo>
                    <a:pt x="37828" y="29583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96"/>
            <p:cNvSpPr/>
            <p:nvPr>
              <p:custDataLst>
                <p:tags r:id="rId153"/>
              </p:custDataLst>
            </p:nvPr>
          </p:nvSpPr>
          <p:spPr>
            <a:xfrm>
              <a:off x="10957787" y="2076852"/>
              <a:ext cx="119789" cy="83422"/>
            </a:xfrm>
            <a:custGeom>
              <a:avLst/>
              <a:gdLst/>
              <a:ahLst/>
              <a:cxnLst/>
              <a:rect l="0" t="0" r="0" b="0"/>
              <a:pathLst>
                <a:path w="119789" h="83422">
                  <a:moveTo>
                    <a:pt x="5488" y="18648"/>
                  </a:moveTo>
                  <a:lnTo>
                    <a:pt x="5488" y="18648"/>
                  </a:lnTo>
                  <a:lnTo>
                    <a:pt x="5488" y="13591"/>
                  </a:lnTo>
                  <a:lnTo>
                    <a:pt x="4430" y="12102"/>
                  </a:lnTo>
                  <a:lnTo>
                    <a:pt x="2664" y="11109"/>
                  </a:lnTo>
                  <a:lnTo>
                    <a:pt x="431" y="10447"/>
                  </a:lnTo>
                  <a:lnTo>
                    <a:pt x="0" y="10006"/>
                  </a:lnTo>
                  <a:lnTo>
                    <a:pt x="771" y="9711"/>
                  </a:lnTo>
                  <a:lnTo>
                    <a:pt x="2343" y="9515"/>
                  </a:lnTo>
                  <a:lnTo>
                    <a:pt x="13529" y="2655"/>
                  </a:lnTo>
                  <a:lnTo>
                    <a:pt x="35997" y="0"/>
                  </a:lnTo>
                  <a:lnTo>
                    <a:pt x="38528" y="925"/>
                  </a:lnTo>
                  <a:lnTo>
                    <a:pt x="40215" y="2599"/>
                  </a:lnTo>
                  <a:lnTo>
                    <a:pt x="45411" y="10012"/>
                  </a:lnTo>
                  <a:lnTo>
                    <a:pt x="47978" y="12891"/>
                  </a:lnTo>
                  <a:lnTo>
                    <a:pt x="48009" y="24556"/>
                  </a:lnTo>
                  <a:lnTo>
                    <a:pt x="44462" y="47802"/>
                  </a:lnTo>
                  <a:lnTo>
                    <a:pt x="42053" y="51842"/>
                  </a:lnTo>
                  <a:lnTo>
                    <a:pt x="22206" y="69220"/>
                  </a:lnTo>
                  <a:lnTo>
                    <a:pt x="20867" y="72471"/>
                  </a:lnTo>
                  <a:lnTo>
                    <a:pt x="21032" y="75697"/>
                  </a:lnTo>
                  <a:lnTo>
                    <a:pt x="22201" y="78905"/>
                  </a:lnTo>
                  <a:lnTo>
                    <a:pt x="25096" y="81045"/>
                  </a:lnTo>
                  <a:lnTo>
                    <a:pt x="33958" y="83421"/>
                  </a:lnTo>
                  <a:lnTo>
                    <a:pt x="38227" y="82997"/>
                  </a:lnTo>
                  <a:lnTo>
                    <a:pt x="79968" y="68965"/>
                  </a:lnTo>
                  <a:lnTo>
                    <a:pt x="119788" y="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97"/>
            <p:cNvSpPr/>
            <p:nvPr>
              <p:custDataLst>
                <p:tags r:id="rId154"/>
              </p:custDataLst>
            </p:nvPr>
          </p:nvSpPr>
          <p:spPr>
            <a:xfrm>
              <a:off x="10812753" y="1945529"/>
              <a:ext cx="148614" cy="317792"/>
            </a:xfrm>
            <a:custGeom>
              <a:avLst/>
              <a:gdLst/>
              <a:ahLst/>
              <a:cxnLst/>
              <a:rect l="0" t="0" r="0" b="0"/>
              <a:pathLst>
                <a:path w="148614" h="317792">
                  <a:moveTo>
                    <a:pt x="74322" y="73771"/>
                  </a:moveTo>
                  <a:lnTo>
                    <a:pt x="74322" y="73771"/>
                  </a:lnTo>
                  <a:lnTo>
                    <a:pt x="66120" y="73771"/>
                  </a:lnTo>
                  <a:lnTo>
                    <a:pt x="60131" y="83884"/>
                  </a:lnTo>
                  <a:lnTo>
                    <a:pt x="56713" y="95229"/>
                  </a:lnTo>
                  <a:lnTo>
                    <a:pt x="50342" y="138349"/>
                  </a:lnTo>
                  <a:lnTo>
                    <a:pt x="45596" y="179190"/>
                  </a:lnTo>
                  <a:lnTo>
                    <a:pt x="38413" y="214603"/>
                  </a:lnTo>
                  <a:lnTo>
                    <a:pt x="26502" y="258850"/>
                  </a:lnTo>
                  <a:lnTo>
                    <a:pt x="7629" y="301895"/>
                  </a:lnTo>
                  <a:lnTo>
                    <a:pt x="0" y="317564"/>
                  </a:lnTo>
                  <a:lnTo>
                    <a:pt x="432" y="317791"/>
                  </a:lnTo>
                  <a:lnTo>
                    <a:pt x="3736" y="315222"/>
                  </a:lnTo>
                  <a:lnTo>
                    <a:pt x="5908" y="307730"/>
                  </a:lnTo>
                  <a:lnTo>
                    <a:pt x="6487" y="302769"/>
                  </a:lnTo>
                  <a:lnTo>
                    <a:pt x="29004" y="259001"/>
                  </a:lnTo>
                  <a:lnTo>
                    <a:pt x="39140" y="224022"/>
                  </a:lnTo>
                  <a:lnTo>
                    <a:pt x="53902" y="180143"/>
                  </a:lnTo>
                  <a:lnTo>
                    <a:pt x="66626" y="143741"/>
                  </a:lnTo>
                  <a:lnTo>
                    <a:pt x="77098" y="102735"/>
                  </a:lnTo>
                  <a:lnTo>
                    <a:pt x="91960" y="62127"/>
                  </a:lnTo>
                  <a:lnTo>
                    <a:pt x="102853" y="32234"/>
                  </a:lnTo>
                  <a:lnTo>
                    <a:pt x="124071" y="5768"/>
                  </a:lnTo>
                  <a:lnTo>
                    <a:pt x="131005" y="1214"/>
                  </a:lnTo>
                  <a:lnTo>
                    <a:pt x="134336" y="0"/>
                  </a:lnTo>
                  <a:lnTo>
                    <a:pt x="137614" y="2365"/>
                  </a:lnTo>
                  <a:lnTo>
                    <a:pt x="144079" y="13460"/>
                  </a:lnTo>
                  <a:lnTo>
                    <a:pt x="148613" y="42613"/>
                  </a:lnTo>
                  <a:lnTo>
                    <a:pt x="144900" y="67949"/>
                  </a:lnTo>
                  <a:lnTo>
                    <a:pt x="133106" y="102019"/>
                  </a:lnTo>
                  <a:lnTo>
                    <a:pt x="118433" y="121417"/>
                  </a:lnTo>
                  <a:lnTo>
                    <a:pt x="100096" y="134726"/>
                  </a:lnTo>
                  <a:lnTo>
                    <a:pt x="87894" y="137904"/>
                  </a:lnTo>
                  <a:lnTo>
                    <a:pt x="72945" y="138258"/>
                  </a:lnTo>
                  <a:lnTo>
                    <a:pt x="59246" y="134887"/>
                  </a:lnTo>
                  <a:lnTo>
                    <a:pt x="36222" y="102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98"/>
            <p:cNvSpPr/>
            <p:nvPr>
              <p:custDataLst>
                <p:tags r:id="rId155"/>
              </p:custDataLst>
            </p:nvPr>
          </p:nvSpPr>
          <p:spPr>
            <a:xfrm>
              <a:off x="10669861" y="1825777"/>
              <a:ext cx="121965" cy="288774"/>
            </a:xfrm>
            <a:custGeom>
              <a:avLst/>
              <a:gdLst/>
              <a:ahLst/>
              <a:cxnLst/>
              <a:rect l="0" t="0" r="0" b="0"/>
              <a:pathLst>
                <a:path w="121965" h="288774">
                  <a:moveTo>
                    <a:pt x="121964" y="31598"/>
                  </a:moveTo>
                  <a:lnTo>
                    <a:pt x="121964" y="31598"/>
                  </a:lnTo>
                  <a:lnTo>
                    <a:pt x="114426" y="13698"/>
                  </a:lnTo>
                  <a:lnTo>
                    <a:pt x="113762" y="10140"/>
                  </a:lnTo>
                  <a:lnTo>
                    <a:pt x="110204" y="3364"/>
                  </a:lnTo>
                  <a:lnTo>
                    <a:pt x="107773" y="75"/>
                  </a:lnTo>
                  <a:lnTo>
                    <a:pt x="104037" y="0"/>
                  </a:lnTo>
                  <a:lnTo>
                    <a:pt x="76826" y="15534"/>
                  </a:lnTo>
                  <a:lnTo>
                    <a:pt x="58259" y="40361"/>
                  </a:lnTo>
                  <a:lnTo>
                    <a:pt x="35141" y="84560"/>
                  </a:lnTo>
                  <a:lnTo>
                    <a:pt x="22768" y="127760"/>
                  </a:lnTo>
                  <a:lnTo>
                    <a:pt x="7562" y="169876"/>
                  </a:lnTo>
                  <a:lnTo>
                    <a:pt x="0" y="206608"/>
                  </a:lnTo>
                  <a:lnTo>
                    <a:pt x="3748" y="232678"/>
                  </a:lnTo>
                  <a:lnTo>
                    <a:pt x="20578" y="267407"/>
                  </a:lnTo>
                  <a:lnTo>
                    <a:pt x="32454" y="276807"/>
                  </a:lnTo>
                  <a:lnTo>
                    <a:pt x="64814" y="288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99"/>
            <p:cNvSpPr/>
            <p:nvPr>
              <p:custDataLst>
                <p:tags r:id="rId156"/>
              </p:custDataLst>
            </p:nvPr>
          </p:nvSpPr>
          <p:spPr>
            <a:xfrm>
              <a:off x="10477627" y="1956314"/>
              <a:ext cx="94416" cy="123909"/>
            </a:xfrm>
            <a:custGeom>
              <a:avLst/>
              <a:gdLst/>
              <a:ahLst/>
              <a:cxnLst/>
              <a:rect l="0" t="0" r="0" b="0"/>
              <a:pathLst>
                <a:path w="94416" h="123909">
                  <a:moveTo>
                    <a:pt x="28448" y="24886"/>
                  </a:moveTo>
                  <a:lnTo>
                    <a:pt x="28448" y="24886"/>
                  </a:lnTo>
                  <a:lnTo>
                    <a:pt x="20246" y="16685"/>
                  </a:lnTo>
                  <a:lnTo>
                    <a:pt x="19806" y="17302"/>
                  </a:lnTo>
                  <a:lnTo>
                    <a:pt x="16116" y="64747"/>
                  </a:lnTo>
                  <a:lnTo>
                    <a:pt x="7166" y="107107"/>
                  </a:lnTo>
                  <a:lnTo>
                    <a:pt x="3114" y="115404"/>
                  </a:lnTo>
                  <a:lnTo>
                    <a:pt x="833" y="123908"/>
                  </a:lnTo>
                  <a:lnTo>
                    <a:pt x="514" y="123709"/>
                  </a:lnTo>
                  <a:lnTo>
                    <a:pt x="0" y="110729"/>
                  </a:lnTo>
                  <a:lnTo>
                    <a:pt x="10251" y="71272"/>
                  </a:lnTo>
                  <a:lnTo>
                    <a:pt x="19175" y="49213"/>
                  </a:lnTo>
                  <a:lnTo>
                    <a:pt x="41163" y="8762"/>
                  </a:lnTo>
                  <a:lnTo>
                    <a:pt x="45390" y="4612"/>
                  </a:lnTo>
                  <a:lnTo>
                    <a:pt x="55733" y="0"/>
                  </a:lnTo>
                  <a:lnTo>
                    <a:pt x="61455" y="887"/>
                  </a:lnTo>
                  <a:lnTo>
                    <a:pt x="73457" y="7517"/>
                  </a:lnTo>
                  <a:lnTo>
                    <a:pt x="87058" y="23150"/>
                  </a:lnTo>
                  <a:lnTo>
                    <a:pt x="91539" y="35050"/>
                  </a:lnTo>
                  <a:lnTo>
                    <a:pt x="94415" y="64994"/>
                  </a:lnTo>
                  <a:lnTo>
                    <a:pt x="76073" y="120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00"/>
            <p:cNvSpPr/>
            <p:nvPr>
              <p:custDataLst>
                <p:tags r:id="rId157"/>
              </p:custDataLst>
            </p:nvPr>
          </p:nvSpPr>
          <p:spPr>
            <a:xfrm>
              <a:off x="10334625" y="1952625"/>
              <a:ext cx="123826" cy="120554"/>
            </a:xfrm>
            <a:custGeom>
              <a:avLst/>
              <a:gdLst/>
              <a:ahLst/>
              <a:cxnLst/>
              <a:rect l="0" t="0" r="0" b="0"/>
              <a:pathLst>
                <a:path w="123826" h="120554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4" y="21036"/>
                  </a:lnTo>
                  <a:lnTo>
                    <a:pt x="13257" y="19442"/>
                  </a:lnTo>
                  <a:lnTo>
                    <a:pt x="27446" y="24223"/>
                  </a:lnTo>
                  <a:lnTo>
                    <a:pt x="36187" y="32285"/>
                  </a:lnTo>
                  <a:lnTo>
                    <a:pt x="47058" y="51546"/>
                  </a:lnTo>
                  <a:lnTo>
                    <a:pt x="52666" y="69476"/>
                  </a:lnTo>
                  <a:lnTo>
                    <a:pt x="54763" y="100196"/>
                  </a:lnTo>
                  <a:lnTo>
                    <a:pt x="51503" y="112618"/>
                  </a:lnTo>
                  <a:lnTo>
                    <a:pt x="49151" y="116353"/>
                  </a:lnTo>
                  <a:lnTo>
                    <a:pt x="46527" y="118844"/>
                  </a:lnTo>
                  <a:lnTo>
                    <a:pt x="43717" y="120504"/>
                  </a:lnTo>
                  <a:lnTo>
                    <a:pt x="40786" y="120553"/>
                  </a:lnTo>
                  <a:lnTo>
                    <a:pt x="34708" y="117785"/>
                  </a:lnTo>
                  <a:lnTo>
                    <a:pt x="32664" y="115564"/>
                  </a:lnTo>
                  <a:lnTo>
                    <a:pt x="30392" y="110276"/>
                  </a:lnTo>
                  <a:lnTo>
                    <a:pt x="29114" y="86179"/>
                  </a:lnTo>
                  <a:lnTo>
                    <a:pt x="34458" y="66877"/>
                  </a:lnTo>
                  <a:lnTo>
                    <a:pt x="55138" y="28615"/>
                  </a:lnTo>
                  <a:lnTo>
                    <a:pt x="70014" y="15187"/>
                  </a:lnTo>
                  <a:lnTo>
                    <a:pt x="86152" y="675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01"/>
            <p:cNvSpPr/>
            <p:nvPr>
              <p:custDataLst>
                <p:tags r:id="rId158"/>
              </p:custDataLst>
            </p:nvPr>
          </p:nvSpPr>
          <p:spPr>
            <a:xfrm>
              <a:off x="10202372" y="1964017"/>
              <a:ext cx="122729" cy="111578"/>
            </a:xfrm>
            <a:custGeom>
              <a:avLst/>
              <a:gdLst/>
              <a:ahLst/>
              <a:cxnLst/>
              <a:rect l="0" t="0" r="0" b="0"/>
              <a:pathLst>
                <a:path w="122729" h="111578">
                  <a:moveTo>
                    <a:pt x="27478" y="17183"/>
                  </a:moveTo>
                  <a:lnTo>
                    <a:pt x="27478" y="17183"/>
                  </a:lnTo>
                  <a:lnTo>
                    <a:pt x="10143" y="34517"/>
                  </a:lnTo>
                  <a:lnTo>
                    <a:pt x="11690" y="35089"/>
                  </a:lnTo>
                  <a:lnTo>
                    <a:pt x="45052" y="36188"/>
                  </a:lnTo>
                  <a:lnTo>
                    <a:pt x="53986" y="33391"/>
                  </a:lnTo>
                  <a:lnTo>
                    <a:pt x="57849" y="31163"/>
                  </a:lnTo>
                  <a:lnTo>
                    <a:pt x="60426" y="28620"/>
                  </a:lnTo>
                  <a:lnTo>
                    <a:pt x="63289" y="22972"/>
                  </a:lnTo>
                  <a:lnTo>
                    <a:pt x="64899" y="13842"/>
                  </a:lnTo>
                  <a:lnTo>
                    <a:pt x="62455" y="7584"/>
                  </a:lnTo>
                  <a:lnTo>
                    <a:pt x="60322" y="4434"/>
                  </a:lnTo>
                  <a:lnTo>
                    <a:pt x="56782" y="2334"/>
                  </a:lnTo>
                  <a:lnTo>
                    <a:pt x="47205" y="0"/>
                  </a:lnTo>
                  <a:lnTo>
                    <a:pt x="41688" y="1494"/>
                  </a:lnTo>
                  <a:lnTo>
                    <a:pt x="29913" y="8799"/>
                  </a:lnTo>
                  <a:lnTo>
                    <a:pt x="11384" y="34925"/>
                  </a:lnTo>
                  <a:lnTo>
                    <a:pt x="2601" y="59364"/>
                  </a:lnTo>
                  <a:lnTo>
                    <a:pt x="0" y="85067"/>
                  </a:lnTo>
                  <a:lnTo>
                    <a:pt x="1750" y="92072"/>
                  </a:lnTo>
                  <a:lnTo>
                    <a:pt x="9340" y="102678"/>
                  </a:lnTo>
                  <a:lnTo>
                    <a:pt x="22591" y="108097"/>
                  </a:lnTo>
                  <a:lnTo>
                    <a:pt x="56968" y="111577"/>
                  </a:lnTo>
                  <a:lnTo>
                    <a:pt x="93276" y="104659"/>
                  </a:lnTo>
                  <a:lnTo>
                    <a:pt x="122728" y="9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02"/>
            <p:cNvSpPr/>
            <p:nvPr>
              <p:custDataLst>
                <p:tags r:id="rId159"/>
              </p:custDataLst>
            </p:nvPr>
          </p:nvSpPr>
          <p:spPr>
            <a:xfrm>
              <a:off x="10048875" y="1815232"/>
              <a:ext cx="112009" cy="271991"/>
            </a:xfrm>
            <a:custGeom>
              <a:avLst/>
              <a:gdLst/>
              <a:ahLst/>
              <a:cxnLst/>
              <a:rect l="0" t="0" r="0" b="0"/>
              <a:pathLst>
                <a:path w="112009" h="271991">
                  <a:moveTo>
                    <a:pt x="0" y="99293"/>
                  </a:moveTo>
                  <a:lnTo>
                    <a:pt x="0" y="99293"/>
                  </a:lnTo>
                  <a:lnTo>
                    <a:pt x="5057" y="94237"/>
                  </a:lnTo>
                  <a:lnTo>
                    <a:pt x="7606" y="94863"/>
                  </a:lnTo>
                  <a:lnTo>
                    <a:pt x="13257" y="101205"/>
                  </a:lnTo>
                  <a:lnTo>
                    <a:pt x="17335" y="121732"/>
                  </a:lnTo>
                  <a:lnTo>
                    <a:pt x="18542" y="158035"/>
                  </a:lnTo>
                  <a:lnTo>
                    <a:pt x="17890" y="203559"/>
                  </a:lnTo>
                  <a:lnTo>
                    <a:pt x="11491" y="246575"/>
                  </a:lnTo>
                  <a:lnTo>
                    <a:pt x="9785" y="271990"/>
                  </a:lnTo>
                  <a:lnTo>
                    <a:pt x="9535" y="230191"/>
                  </a:lnTo>
                  <a:lnTo>
                    <a:pt x="16073" y="187513"/>
                  </a:lnTo>
                  <a:lnTo>
                    <a:pt x="18462" y="144588"/>
                  </a:lnTo>
                  <a:lnTo>
                    <a:pt x="21698" y="105306"/>
                  </a:lnTo>
                  <a:lnTo>
                    <a:pt x="27216" y="64850"/>
                  </a:lnTo>
                  <a:lnTo>
                    <a:pt x="36657" y="23166"/>
                  </a:lnTo>
                  <a:lnTo>
                    <a:pt x="39253" y="18908"/>
                  </a:lnTo>
                  <a:lnTo>
                    <a:pt x="53023" y="7860"/>
                  </a:lnTo>
                  <a:lnTo>
                    <a:pt x="64488" y="1153"/>
                  </a:lnTo>
                  <a:lnTo>
                    <a:pt x="69450" y="0"/>
                  </a:lnTo>
                  <a:lnTo>
                    <a:pt x="73816" y="289"/>
                  </a:lnTo>
                  <a:lnTo>
                    <a:pt x="77785" y="1541"/>
                  </a:lnTo>
                  <a:lnTo>
                    <a:pt x="85019" y="11397"/>
                  </a:lnTo>
                  <a:lnTo>
                    <a:pt x="90702" y="26362"/>
                  </a:lnTo>
                  <a:lnTo>
                    <a:pt x="92844" y="53695"/>
                  </a:lnTo>
                  <a:lnTo>
                    <a:pt x="84624" y="94676"/>
                  </a:lnTo>
                  <a:lnTo>
                    <a:pt x="77827" y="109941"/>
                  </a:lnTo>
                  <a:lnTo>
                    <a:pt x="61861" y="134165"/>
                  </a:lnTo>
                  <a:lnTo>
                    <a:pt x="57427" y="146172"/>
                  </a:lnTo>
                  <a:lnTo>
                    <a:pt x="93737" y="174345"/>
                  </a:lnTo>
                  <a:lnTo>
                    <a:pt x="106561" y="191969"/>
                  </a:lnTo>
                  <a:lnTo>
                    <a:pt x="112008" y="210596"/>
                  </a:lnTo>
                  <a:lnTo>
                    <a:pt x="110458" y="220375"/>
                  </a:lnTo>
                  <a:lnTo>
                    <a:pt x="95786" y="245389"/>
                  </a:lnTo>
                  <a:lnTo>
                    <a:pt x="84552" y="254183"/>
                  </a:lnTo>
                  <a:lnTo>
                    <a:pt x="71444" y="258091"/>
                  </a:lnTo>
                  <a:lnTo>
                    <a:pt x="33005" y="260806"/>
                  </a:lnTo>
                  <a:lnTo>
                    <a:pt x="13072" y="256039"/>
                  </a:lnTo>
                  <a:lnTo>
                    <a:pt x="9773" y="252474"/>
                  </a:lnTo>
                  <a:lnTo>
                    <a:pt x="8632" y="247980"/>
                  </a:lnTo>
                  <a:lnTo>
                    <a:pt x="9525" y="23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03"/>
            <p:cNvSpPr/>
            <p:nvPr>
              <p:custDataLst>
                <p:tags r:id="rId160"/>
              </p:custDataLst>
            </p:nvPr>
          </p:nvSpPr>
          <p:spPr>
            <a:xfrm>
              <a:off x="9583600" y="1977066"/>
              <a:ext cx="236676" cy="87852"/>
            </a:xfrm>
            <a:custGeom>
              <a:avLst/>
              <a:gdLst/>
              <a:ahLst/>
              <a:cxnLst/>
              <a:rect l="0" t="0" r="0" b="0"/>
              <a:pathLst>
                <a:path w="236676" h="87852">
                  <a:moveTo>
                    <a:pt x="27125" y="61284"/>
                  </a:moveTo>
                  <a:lnTo>
                    <a:pt x="27125" y="61284"/>
                  </a:lnTo>
                  <a:lnTo>
                    <a:pt x="22068" y="61284"/>
                  </a:lnTo>
                  <a:lnTo>
                    <a:pt x="20579" y="62342"/>
                  </a:lnTo>
                  <a:lnTo>
                    <a:pt x="19585" y="64106"/>
                  </a:lnTo>
                  <a:lnTo>
                    <a:pt x="18924" y="66340"/>
                  </a:lnTo>
                  <a:lnTo>
                    <a:pt x="17424" y="67830"/>
                  </a:lnTo>
                  <a:lnTo>
                    <a:pt x="12934" y="69485"/>
                  </a:lnTo>
                  <a:lnTo>
                    <a:pt x="11315" y="70985"/>
                  </a:lnTo>
                  <a:lnTo>
                    <a:pt x="9514" y="75473"/>
                  </a:lnTo>
                  <a:lnTo>
                    <a:pt x="7977" y="77093"/>
                  </a:lnTo>
                  <a:lnTo>
                    <a:pt x="3446" y="78894"/>
                  </a:lnTo>
                  <a:lnTo>
                    <a:pt x="1813" y="78316"/>
                  </a:lnTo>
                  <a:lnTo>
                    <a:pt x="726" y="76872"/>
                  </a:lnTo>
                  <a:lnTo>
                    <a:pt x="0" y="74851"/>
                  </a:lnTo>
                  <a:lnTo>
                    <a:pt x="575" y="72445"/>
                  </a:lnTo>
                  <a:lnTo>
                    <a:pt x="5381" y="62945"/>
                  </a:lnTo>
                  <a:lnTo>
                    <a:pt x="12778" y="35266"/>
                  </a:lnTo>
                  <a:lnTo>
                    <a:pt x="21101" y="25732"/>
                  </a:lnTo>
                  <a:lnTo>
                    <a:pt x="54054" y="1108"/>
                  </a:lnTo>
                  <a:lnTo>
                    <a:pt x="58837" y="0"/>
                  </a:lnTo>
                  <a:lnTo>
                    <a:pt x="63082" y="320"/>
                  </a:lnTo>
                  <a:lnTo>
                    <a:pt x="100582" y="17168"/>
                  </a:lnTo>
                  <a:lnTo>
                    <a:pt x="119328" y="31514"/>
                  </a:lnTo>
                  <a:lnTo>
                    <a:pt x="126313" y="40292"/>
                  </a:lnTo>
                  <a:lnTo>
                    <a:pt x="135852" y="59607"/>
                  </a:lnTo>
                  <a:lnTo>
                    <a:pt x="144593" y="68653"/>
                  </a:lnTo>
                  <a:lnTo>
                    <a:pt x="169442" y="86848"/>
                  </a:lnTo>
                  <a:lnTo>
                    <a:pt x="172803" y="87851"/>
                  </a:lnTo>
                  <a:lnTo>
                    <a:pt x="185004" y="83322"/>
                  </a:lnTo>
                  <a:lnTo>
                    <a:pt x="216434" y="61546"/>
                  </a:lnTo>
                  <a:lnTo>
                    <a:pt x="223446" y="53992"/>
                  </a:lnTo>
                  <a:lnTo>
                    <a:pt x="232285" y="38898"/>
                  </a:lnTo>
                  <a:lnTo>
                    <a:pt x="236675" y="2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220"/>
          <p:cNvGrpSpPr/>
          <p:nvPr/>
        </p:nvGrpSpPr>
        <p:grpSpPr>
          <a:xfrm>
            <a:off x="1667443" y="2645067"/>
            <a:ext cx="389958" cy="336259"/>
            <a:chOff x="1667443" y="2645067"/>
            <a:chExt cx="389958" cy="336259"/>
          </a:xfrm>
        </p:grpSpPr>
        <p:sp>
          <p:nvSpPr>
            <p:cNvPr id="114" name="SMARTInkShape-904"/>
            <p:cNvSpPr/>
            <p:nvPr>
              <p:custDataLst>
                <p:tags r:id="rId149"/>
              </p:custDataLst>
            </p:nvPr>
          </p:nvSpPr>
          <p:spPr>
            <a:xfrm>
              <a:off x="2038742" y="2905125"/>
              <a:ext cx="18659" cy="14131"/>
            </a:xfrm>
            <a:custGeom>
              <a:avLst/>
              <a:gdLst/>
              <a:ahLst/>
              <a:cxnLst/>
              <a:rect l="0" t="0" r="0" b="0"/>
              <a:pathLst>
                <a:path w="18659" h="14131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6311" y="10361"/>
                  </a:lnTo>
                  <a:lnTo>
                    <a:pt x="4077" y="13257"/>
                  </a:lnTo>
                  <a:lnTo>
                    <a:pt x="2587" y="14130"/>
                  </a:lnTo>
                  <a:lnTo>
                    <a:pt x="1594" y="13653"/>
                  </a:lnTo>
                  <a:lnTo>
                    <a:pt x="0" y="10340"/>
                  </a:lnTo>
                  <a:lnTo>
                    <a:pt x="2605" y="9888"/>
                  </a:lnTo>
                  <a:lnTo>
                    <a:pt x="186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05"/>
            <p:cNvSpPr/>
            <p:nvPr>
              <p:custDataLst>
                <p:tags r:id="rId150"/>
              </p:custDataLst>
            </p:nvPr>
          </p:nvSpPr>
          <p:spPr>
            <a:xfrm>
              <a:off x="2047875" y="27146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06"/>
            <p:cNvSpPr/>
            <p:nvPr>
              <p:custDataLst>
                <p:tags r:id="rId151"/>
              </p:custDataLst>
            </p:nvPr>
          </p:nvSpPr>
          <p:spPr>
            <a:xfrm>
              <a:off x="1667443" y="2645067"/>
              <a:ext cx="237558" cy="336259"/>
            </a:xfrm>
            <a:custGeom>
              <a:avLst/>
              <a:gdLst/>
              <a:ahLst/>
              <a:cxnLst/>
              <a:rect l="0" t="0" r="0" b="0"/>
              <a:pathLst>
                <a:path w="237558" h="336259">
                  <a:moveTo>
                    <a:pt x="104207" y="60033"/>
                  </a:moveTo>
                  <a:lnTo>
                    <a:pt x="104207" y="60033"/>
                  </a:lnTo>
                  <a:lnTo>
                    <a:pt x="104207" y="51832"/>
                  </a:lnTo>
                  <a:lnTo>
                    <a:pt x="109263" y="40787"/>
                  </a:lnTo>
                  <a:lnTo>
                    <a:pt x="109695" y="37678"/>
                  </a:lnTo>
                  <a:lnTo>
                    <a:pt x="108924" y="35604"/>
                  </a:lnTo>
                  <a:lnTo>
                    <a:pt x="105139" y="32277"/>
                  </a:lnTo>
                  <a:lnTo>
                    <a:pt x="94370" y="31700"/>
                  </a:lnTo>
                  <a:lnTo>
                    <a:pt x="86429" y="34388"/>
                  </a:lnTo>
                  <a:lnTo>
                    <a:pt x="54805" y="62056"/>
                  </a:lnTo>
                  <a:lnTo>
                    <a:pt x="26279" y="106760"/>
                  </a:lnTo>
                  <a:lnTo>
                    <a:pt x="12418" y="144483"/>
                  </a:lnTo>
                  <a:lnTo>
                    <a:pt x="2311" y="183606"/>
                  </a:lnTo>
                  <a:lnTo>
                    <a:pt x="0" y="226964"/>
                  </a:lnTo>
                  <a:lnTo>
                    <a:pt x="5329" y="245702"/>
                  </a:lnTo>
                  <a:lnTo>
                    <a:pt x="20940" y="269922"/>
                  </a:lnTo>
                  <a:lnTo>
                    <a:pt x="41083" y="281443"/>
                  </a:lnTo>
                  <a:lnTo>
                    <a:pt x="57046" y="286503"/>
                  </a:lnTo>
                  <a:lnTo>
                    <a:pt x="87130" y="287154"/>
                  </a:lnTo>
                  <a:lnTo>
                    <a:pt x="114317" y="279846"/>
                  </a:lnTo>
                  <a:lnTo>
                    <a:pt x="151321" y="258025"/>
                  </a:lnTo>
                  <a:lnTo>
                    <a:pt x="168496" y="237583"/>
                  </a:lnTo>
                  <a:lnTo>
                    <a:pt x="185659" y="196744"/>
                  </a:lnTo>
                  <a:lnTo>
                    <a:pt x="194898" y="170978"/>
                  </a:lnTo>
                  <a:lnTo>
                    <a:pt x="198556" y="125418"/>
                  </a:lnTo>
                  <a:lnTo>
                    <a:pt x="196368" y="93870"/>
                  </a:lnTo>
                  <a:lnTo>
                    <a:pt x="183175" y="51005"/>
                  </a:lnTo>
                  <a:lnTo>
                    <a:pt x="172878" y="29371"/>
                  </a:lnTo>
                  <a:lnTo>
                    <a:pt x="156892" y="10614"/>
                  </a:lnTo>
                  <a:lnTo>
                    <a:pt x="144909" y="1733"/>
                  </a:lnTo>
                  <a:lnTo>
                    <a:pt x="138750" y="0"/>
                  </a:lnTo>
                  <a:lnTo>
                    <a:pt x="126262" y="896"/>
                  </a:lnTo>
                  <a:lnTo>
                    <a:pt x="116479" y="4822"/>
                  </a:lnTo>
                  <a:lnTo>
                    <a:pt x="112388" y="7350"/>
                  </a:lnTo>
                  <a:lnTo>
                    <a:pt x="105021" y="18627"/>
                  </a:lnTo>
                  <a:lnTo>
                    <a:pt x="96724" y="41623"/>
                  </a:lnTo>
                  <a:lnTo>
                    <a:pt x="94861" y="86356"/>
                  </a:lnTo>
                  <a:lnTo>
                    <a:pt x="102322" y="125205"/>
                  </a:lnTo>
                  <a:lnTo>
                    <a:pt x="114708" y="167572"/>
                  </a:lnTo>
                  <a:lnTo>
                    <a:pt x="145210" y="210566"/>
                  </a:lnTo>
                  <a:lnTo>
                    <a:pt x="182630" y="252570"/>
                  </a:lnTo>
                  <a:lnTo>
                    <a:pt x="219931" y="295102"/>
                  </a:lnTo>
                  <a:lnTo>
                    <a:pt x="225631" y="314068"/>
                  </a:lnTo>
                  <a:lnTo>
                    <a:pt x="227821" y="333822"/>
                  </a:lnTo>
                  <a:lnTo>
                    <a:pt x="228950" y="334634"/>
                  </a:lnTo>
                  <a:lnTo>
                    <a:pt x="237557" y="33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21"/>
          <p:cNvGrpSpPr/>
          <p:nvPr/>
        </p:nvGrpSpPr>
        <p:grpSpPr>
          <a:xfrm>
            <a:off x="2495811" y="2715553"/>
            <a:ext cx="218815" cy="376048"/>
            <a:chOff x="2495811" y="2715553"/>
            <a:chExt cx="218815" cy="376048"/>
          </a:xfrm>
        </p:grpSpPr>
        <p:sp>
          <p:nvSpPr>
            <p:cNvPr id="118" name="SMARTInkShape-907"/>
            <p:cNvSpPr/>
            <p:nvPr>
              <p:custDataLst>
                <p:tags r:id="rId147"/>
              </p:custDataLst>
            </p:nvPr>
          </p:nvSpPr>
          <p:spPr>
            <a:xfrm>
              <a:off x="2686050" y="2887515"/>
              <a:ext cx="28576" cy="84286"/>
            </a:xfrm>
            <a:custGeom>
              <a:avLst/>
              <a:gdLst/>
              <a:ahLst/>
              <a:cxnLst/>
              <a:rect l="0" t="0" r="0" b="0"/>
              <a:pathLst>
                <a:path w="28576" h="84286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14189" y="9099"/>
                  </a:lnTo>
                  <a:lnTo>
                    <a:pt x="21232" y="34390"/>
                  </a:lnTo>
                  <a:lnTo>
                    <a:pt x="23680" y="38321"/>
                  </a:lnTo>
                  <a:lnTo>
                    <a:pt x="28575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08"/>
            <p:cNvSpPr/>
            <p:nvPr>
              <p:custDataLst>
                <p:tags r:id="rId148"/>
              </p:custDataLst>
            </p:nvPr>
          </p:nvSpPr>
          <p:spPr>
            <a:xfrm>
              <a:off x="2495811" y="2715553"/>
              <a:ext cx="127318" cy="376048"/>
            </a:xfrm>
            <a:custGeom>
              <a:avLst/>
              <a:gdLst/>
              <a:ahLst/>
              <a:cxnLst/>
              <a:rect l="0" t="0" r="0" b="0"/>
              <a:pathLst>
                <a:path w="127318" h="376048">
                  <a:moveTo>
                    <a:pt x="9264" y="94322"/>
                  </a:moveTo>
                  <a:lnTo>
                    <a:pt x="9264" y="94322"/>
                  </a:lnTo>
                  <a:lnTo>
                    <a:pt x="4208" y="99378"/>
                  </a:lnTo>
                  <a:lnTo>
                    <a:pt x="1725" y="104683"/>
                  </a:lnTo>
                  <a:lnTo>
                    <a:pt x="0" y="142645"/>
                  </a:lnTo>
                  <a:lnTo>
                    <a:pt x="875" y="174844"/>
                  </a:lnTo>
                  <a:lnTo>
                    <a:pt x="7950" y="220977"/>
                  </a:lnTo>
                  <a:lnTo>
                    <a:pt x="13931" y="259320"/>
                  </a:lnTo>
                  <a:lnTo>
                    <a:pt x="18888" y="297110"/>
                  </a:lnTo>
                  <a:lnTo>
                    <a:pt x="26138" y="337500"/>
                  </a:lnTo>
                  <a:lnTo>
                    <a:pt x="30492" y="359697"/>
                  </a:lnTo>
                  <a:lnTo>
                    <a:pt x="36388" y="376047"/>
                  </a:lnTo>
                  <a:lnTo>
                    <a:pt x="30109" y="345636"/>
                  </a:lnTo>
                  <a:lnTo>
                    <a:pt x="26023" y="308838"/>
                  </a:lnTo>
                  <a:lnTo>
                    <a:pt x="18111" y="264421"/>
                  </a:lnTo>
                  <a:lnTo>
                    <a:pt x="11012" y="217175"/>
                  </a:lnTo>
                  <a:lnTo>
                    <a:pt x="4725" y="174115"/>
                  </a:lnTo>
                  <a:lnTo>
                    <a:pt x="1216" y="131252"/>
                  </a:lnTo>
                  <a:lnTo>
                    <a:pt x="1089" y="85389"/>
                  </a:lnTo>
                  <a:lnTo>
                    <a:pt x="10158" y="39484"/>
                  </a:lnTo>
                  <a:lnTo>
                    <a:pt x="19054" y="14927"/>
                  </a:lnTo>
                  <a:lnTo>
                    <a:pt x="22141" y="9641"/>
                  </a:lnTo>
                  <a:lnTo>
                    <a:pt x="27374" y="6118"/>
                  </a:lnTo>
                  <a:lnTo>
                    <a:pt x="48849" y="1160"/>
                  </a:lnTo>
                  <a:lnTo>
                    <a:pt x="62488" y="0"/>
                  </a:lnTo>
                  <a:lnTo>
                    <a:pt x="78427" y="5129"/>
                  </a:lnTo>
                  <a:lnTo>
                    <a:pt x="104418" y="15555"/>
                  </a:lnTo>
                  <a:lnTo>
                    <a:pt x="108683" y="19586"/>
                  </a:lnTo>
                  <a:lnTo>
                    <a:pt x="123133" y="48868"/>
                  </a:lnTo>
                  <a:lnTo>
                    <a:pt x="126452" y="57669"/>
                  </a:lnTo>
                  <a:lnTo>
                    <a:pt x="127317" y="75915"/>
                  </a:lnTo>
                  <a:lnTo>
                    <a:pt x="124305" y="103386"/>
                  </a:lnTo>
                  <a:lnTo>
                    <a:pt x="118249" y="114578"/>
                  </a:lnTo>
                  <a:lnTo>
                    <a:pt x="100117" y="132779"/>
                  </a:lnTo>
                  <a:lnTo>
                    <a:pt x="62056" y="160192"/>
                  </a:lnTo>
                  <a:lnTo>
                    <a:pt x="31055" y="169917"/>
                  </a:lnTo>
                  <a:lnTo>
                    <a:pt x="31200" y="170119"/>
                  </a:lnTo>
                  <a:lnTo>
                    <a:pt x="37839" y="17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22"/>
          <p:cNvGrpSpPr/>
          <p:nvPr/>
        </p:nvGrpSpPr>
        <p:grpSpPr>
          <a:xfrm>
            <a:off x="3048392" y="2771775"/>
            <a:ext cx="275834" cy="95251"/>
            <a:chOff x="3048392" y="2771775"/>
            <a:chExt cx="275834" cy="95251"/>
          </a:xfrm>
        </p:grpSpPr>
        <p:sp>
          <p:nvSpPr>
            <p:cNvPr id="121" name="SMARTInkShape-909"/>
            <p:cNvSpPr/>
            <p:nvPr>
              <p:custDataLst>
                <p:tags r:id="rId145"/>
              </p:custDataLst>
            </p:nvPr>
          </p:nvSpPr>
          <p:spPr>
            <a:xfrm>
              <a:off x="3087424" y="2838450"/>
              <a:ext cx="236802" cy="28576"/>
            </a:xfrm>
            <a:custGeom>
              <a:avLst/>
              <a:gdLst/>
              <a:ahLst/>
              <a:cxnLst/>
              <a:rect l="0" t="0" r="0" b="0"/>
              <a:pathLst>
                <a:path w="2368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41570" y="18214"/>
                  </a:lnTo>
                  <a:lnTo>
                    <a:pt x="79119" y="12099"/>
                  </a:lnTo>
                  <a:lnTo>
                    <a:pt x="124045" y="10033"/>
                  </a:lnTo>
                  <a:lnTo>
                    <a:pt x="168510" y="3079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10"/>
            <p:cNvSpPr/>
            <p:nvPr>
              <p:custDataLst>
                <p:tags r:id="rId146"/>
              </p:custDataLst>
            </p:nvPr>
          </p:nvSpPr>
          <p:spPr>
            <a:xfrm>
              <a:off x="3048392" y="2771775"/>
              <a:ext cx="228209" cy="9526"/>
            </a:xfrm>
            <a:custGeom>
              <a:avLst/>
              <a:gdLst/>
              <a:ahLst/>
              <a:cxnLst/>
              <a:rect l="0" t="0" r="0" b="0"/>
              <a:pathLst>
                <a:path w="228209" h="95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39643" y="0"/>
                  </a:lnTo>
                  <a:lnTo>
                    <a:pt x="81246" y="0"/>
                  </a:lnTo>
                  <a:lnTo>
                    <a:pt x="127703" y="0"/>
                  </a:lnTo>
                  <a:lnTo>
                    <a:pt x="175076" y="0"/>
                  </a:lnTo>
                  <a:lnTo>
                    <a:pt x="203445" y="1058"/>
                  </a:lnTo>
                  <a:lnTo>
                    <a:pt x="2282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23"/>
          <p:cNvGrpSpPr/>
          <p:nvPr/>
        </p:nvGrpSpPr>
        <p:grpSpPr>
          <a:xfrm>
            <a:off x="3552825" y="2694605"/>
            <a:ext cx="257176" cy="346379"/>
            <a:chOff x="3552825" y="2694605"/>
            <a:chExt cx="257176" cy="346379"/>
          </a:xfrm>
        </p:grpSpPr>
        <p:sp>
          <p:nvSpPr>
            <p:cNvPr id="124" name="SMARTInkShape-911"/>
            <p:cNvSpPr/>
            <p:nvPr>
              <p:custDataLst>
                <p:tags r:id="rId143"/>
              </p:custDataLst>
            </p:nvPr>
          </p:nvSpPr>
          <p:spPr>
            <a:xfrm>
              <a:off x="3705225" y="2839003"/>
              <a:ext cx="104776" cy="92370"/>
            </a:xfrm>
            <a:custGeom>
              <a:avLst/>
              <a:gdLst/>
              <a:ahLst/>
              <a:cxnLst/>
              <a:rect l="0" t="0" r="0" b="0"/>
              <a:pathLst>
                <a:path w="104776" h="92370">
                  <a:moveTo>
                    <a:pt x="0" y="37547"/>
                  </a:moveTo>
                  <a:lnTo>
                    <a:pt x="0" y="37547"/>
                  </a:lnTo>
                  <a:lnTo>
                    <a:pt x="0" y="15157"/>
                  </a:lnTo>
                  <a:lnTo>
                    <a:pt x="2822" y="8899"/>
                  </a:lnTo>
                  <a:lnTo>
                    <a:pt x="5057" y="5748"/>
                  </a:lnTo>
                  <a:lnTo>
                    <a:pt x="10361" y="2248"/>
                  </a:lnTo>
                  <a:lnTo>
                    <a:pt x="17305" y="692"/>
                  </a:lnTo>
                  <a:lnTo>
                    <a:pt x="27446" y="0"/>
                  </a:lnTo>
                  <a:lnTo>
                    <a:pt x="30998" y="874"/>
                  </a:lnTo>
                  <a:lnTo>
                    <a:pt x="33365" y="2515"/>
                  </a:lnTo>
                  <a:lnTo>
                    <a:pt x="34944" y="4667"/>
                  </a:lnTo>
                  <a:lnTo>
                    <a:pt x="37823" y="43310"/>
                  </a:lnTo>
                  <a:lnTo>
                    <a:pt x="35155" y="53514"/>
                  </a:lnTo>
                  <a:lnTo>
                    <a:pt x="21614" y="82915"/>
                  </a:lnTo>
                  <a:lnTo>
                    <a:pt x="20759" y="86842"/>
                  </a:lnTo>
                  <a:lnTo>
                    <a:pt x="21248" y="89461"/>
                  </a:lnTo>
                  <a:lnTo>
                    <a:pt x="22632" y="91206"/>
                  </a:lnTo>
                  <a:lnTo>
                    <a:pt x="24613" y="92369"/>
                  </a:lnTo>
                  <a:lnTo>
                    <a:pt x="32459" y="90840"/>
                  </a:lnTo>
                  <a:lnTo>
                    <a:pt x="48776" y="86852"/>
                  </a:lnTo>
                  <a:lnTo>
                    <a:pt x="67016" y="82847"/>
                  </a:lnTo>
                  <a:lnTo>
                    <a:pt x="104775" y="7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12"/>
            <p:cNvSpPr/>
            <p:nvPr>
              <p:custDataLst>
                <p:tags r:id="rId144"/>
              </p:custDataLst>
            </p:nvPr>
          </p:nvSpPr>
          <p:spPr>
            <a:xfrm>
              <a:off x="3552825" y="2694605"/>
              <a:ext cx="113972" cy="346379"/>
            </a:xfrm>
            <a:custGeom>
              <a:avLst/>
              <a:gdLst/>
              <a:ahLst/>
              <a:cxnLst/>
              <a:rect l="0" t="0" r="0" b="0"/>
              <a:pathLst>
                <a:path w="113972" h="346379">
                  <a:moveTo>
                    <a:pt x="0" y="77170"/>
                  </a:moveTo>
                  <a:lnTo>
                    <a:pt x="0" y="77170"/>
                  </a:lnTo>
                  <a:lnTo>
                    <a:pt x="0" y="87283"/>
                  </a:lnTo>
                  <a:lnTo>
                    <a:pt x="2822" y="95070"/>
                  </a:lnTo>
                  <a:lnTo>
                    <a:pt x="5057" y="98629"/>
                  </a:lnTo>
                  <a:lnTo>
                    <a:pt x="9701" y="140244"/>
                  </a:lnTo>
                  <a:lnTo>
                    <a:pt x="16890" y="184056"/>
                  </a:lnTo>
                  <a:lnTo>
                    <a:pt x="19824" y="231573"/>
                  </a:lnTo>
                  <a:lnTo>
                    <a:pt x="26533" y="270888"/>
                  </a:lnTo>
                  <a:lnTo>
                    <a:pt x="28306" y="310898"/>
                  </a:lnTo>
                  <a:lnTo>
                    <a:pt x="27437" y="333748"/>
                  </a:lnTo>
                  <a:lnTo>
                    <a:pt x="23483" y="343958"/>
                  </a:lnTo>
                  <a:lnTo>
                    <a:pt x="22005" y="346045"/>
                  </a:lnTo>
                  <a:lnTo>
                    <a:pt x="21020" y="346378"/>
                  </a:lnTo>
                  <a:lnTo>
                    <a:pt x="20363" y="345542"/>
                  </a:lnTo>
                  <a:lnTo>
                    <a:pt x="19165" y="307389"/>
                  </a:lnTo>
                  <a:lnTo>
                    <a:pt x="19073" y="261444"/>
                  </a:lnTo>
                  <a:lnTo>
                    <a:pt x="19055" y="215052"/>
                  </a:lnTo>
                  <a:lnTo>
                    <a:pt x="19050" y="170728"/>
                  </a:lnTo>
                  <a:lnTo>
                    <a:pt x="19050" y="133231"/>
                  </a:lnTo>
                  <a:lnTo>
                    <a:pt x="19050" y="93663"/>
                  </a:lnTo>
                  <a:lnTo>
                    <a:pt x="24107" y="50072"/>
                  </a:lnTo>
                  <a:lnTo>
                    <a:pt x="32307" y="23867"/>
                  </a:lnTo>
                  <a:lnTo>
                    <a:pt x="46496" y="4344"/>
                  </a:lnTo>
                  <a:lnTo>
                    <a:pt x="52164" y="1103"/>
                  </a:lnTo>
                  <a:lnTo>
                    <a:pt x="58060" y="0"/>
                  </a:lnTo>
                  <a:lnTo>
                    <a:pt x="64106" y="324"/>
                  </a:lnTo>
                  <a:lnTo>
                    <a:pt x="76469" y="6327"/>
                  </a:lnTo>
                  <a:lnTo>
                    <a:pt x="101653" y="27428"/>
                  </a:lnTo>
                  <a:lnTo>
                    <a:pt x="108679" y="36718"/>
                  </a:lnTo>
                  <a:lnTo>
                    <a:pt x="111802" y="45433"/>
                  </a:lnTo>
                  <a:lnTo>
                    <a:pt x="113971" y="84528"/>
                  </a:lnTo>
                  <a:lnTo>
                    <a:pt x="108509" y="101959"/>
                  </a:lnTo>
                  <a:lnTo>
                    <a:pt x="97968" y="116762"/>
                  </a:lnTo>
                  <a:lnTo>
                    <a:pt x="76300" y="134880"/>
                  </a:lnTo>
                  <a:lnTo>
                    <a:pt x="43762" y="149604"/>
                  </a:lnTo>
                  <a:lnTo>
                    <a:pt x="31444" y="151696"/>
                  </a:lnTo>
                  <a:lnTo>
                    <a:pt x="28371" y="153312"/>
                  </a:lnTo>
                  <a:lnTo>
                    <a:pt x="28575" y="16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24"/>
          <p:cNvGrpSpPr/>
          <p:nvPr/>
        </p:nvGrpSpPr>
        <p:grpSpPr>
          <a:xfrm>
            <a:off x="3095625" y="2419627"/>
            <a:ext cx="92516" cy="247374"/>
            <a:chOff x="3095625" y="2419627"/>
            <a:chExt cx="92516" cy="247374"/>
          </a:xfrm>
        </p:grpSpPr>
        <p:sp>
          <p:nvSpPr>
            <p:cNvPr id="127" name="SMARTInkShape-913"/>
            <p:cNvSpPr/>
            <p:nvPr>
              <p:custDataLst>
                <p:tags r:id="rId141"/>
              </p:custDataLst>
            </p:nvPr>
          </p:nvSpPr>
          <p:spPr>
            <a:xfrm>
              <a:off x="3143758" y="2638425"/>
              <a:ext cx="18543" cy="28576"/>
            </a:xfrm>
            <a:custGeom>
              <a:avLst/>
              <a:gdLst/>
              <a:ahLst/>
              <a:cxnLst/>
              <a:rect l="0" t="0" r="0" b="0"/>
              <a:pathLst>
                <a:path w="18543" h="28576">
                  <a:moveTo>
                    <a:pt x="18542" y="0"/>
                  </a:moveTo>
                  <a:lnTo>
                    <a:pt x="18542" y="0"/>
                  </a:lnTo>
                  <a:lnTo>
                    <a:pt x="13486" y="10113"/>
                  </a:lnTo>
                  <a:lnTo>
                    <a:pt x="10938" y="13092"/>
                  </a:lnTo>
                  <a:lnTo>
                    <a:pt x="3354" y="18343"/>
                  </a:lnTo>
                  <a:lnTo>
                    <a:pt x="0" y="27019"/>
                  </a:lnTo>
                  <a:lnTo>
                    <a:pt x="889" y="27537"/>
                  </a:lnTo>
                  <a:lnTo>
                    <a:pt x="901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14"/>
            <p:cNvSpPr/>
            <p:nvPr>
              <p:custDataLst>
                <p:tags r:id="rId142"/>
              </p:custDataLst>
            </p:nvPr>
          </p:nvSpPr>
          <p:spPr>
            <a:xfrm>
              <a:off x="3095625" y="2419627"/>
              <a:ext cx="92516" cy="171174"/>
            </a:xfrm>
            <a:custGeom>
              <a:avLst/>
              <a:gdLst/>
              <a:ahLst/>
              <a:cxnLst/>
              <a:rect l="0" t="0" r="0" b="0"/>
              <a:pathLst>
                <a:path w="92516" h="171174">
                  <a:moveTo>
                    <a:pt x="0" y="37823"/>
                  </a:moveTo>
                  <a:lnTo>
                    <a:pt x="0" y="37823"/>
                  </a:lnTo>
                  <a:lnTo>
                    <a:pt x="0" y="24565"/>
                  </a:lnTo>
                  <a:lnTo>
                    <a:pt x="5056" y="10376"/>
                  </a:lnTo>
                  <a:lnTo>
                    <a:pt x="8663" y="6825"/>
                  </a:lnTo>
                  <a:lnTo>
                    <a:pt x="18314" y="2879"/>
                  </a:lnTo>
                  <a:lnTo>
                    <a:pt x="51044" y="0"/>
                  </a:lnTo>
                  <a:lnTo>
                    <a:pt x="65373" y="5491"/>
                  </a:lnTo>
                  <a:lnTo>
                    <a:pt x="86761" y="21206"/>
                  </a:lnTo>
                  <a:lnTo>
                    <a:pt x="91477" y="36435"/>
                  </a:lnTo>
                  <a:lnTo>
                    <a:pt x="92515" y="55198"/>
                  </a:lnTo>
                  <a:lnTo>
                    <a:pt x="81772" y="96216"/>
                  </a:lnTo>
                  <a:lnTo>
                    <a:pt x="70209" y="111753"/>
                  </a:lnTo>
                  <a:lnTo>
                    <a:pt x="43891" y="136882"/>
                  </a:lnTo>
                  <a:lnTo>
                    <a:pt x="43018" y="139845"/>
                  </a:lnTo>
                  <a:lnTo>
                    <a:pt x="43496" y="142880"/>
                  </a:lnTo>
                  <a:lnTo>
                    <a:pt x="45790" y="149073"/>
                  </a:lnTo>
                  <a:lnTo>
                    <a:pt x="47625" y="17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25"/>
          <p:cNvGrpSpPr/>
          <p:nvPr/>
        </p:nvGrpSpPr>
        <p:grpSpPr>
          <a:xfrm>
            <a:off x="553939" y="3301368"/>
            <a:ext cx="588191" cy="413383"/>
            <a:chOff x="553939" y="3301368"/>
            <a:chExt cx="588191" cy="413383"/>
          </a:xfrm>
        </p:grpSpPr>
        <p:sp>
          <p:nvSpPr>
            <p:cNvPr id="130" name="SMARTInkShape-915"/>
            <p:cNvSpPr/>
            <p:nvPr>
              <p:custDataLst>
                <p:tags r:id="rId136"/>
              </p:custDataLst>
            </p:nvPr>
          </p:nvSpPr>
          <p:spPr>
            <a:xfrm>
              <a:off x="935163" y="3463018"/>
              <a:ext cx="35836" cy="154463"/>
            </a:xfrm>
            <a:custGeom>
              <a:avLst/>
              <a:gdLst/>
              <a:ahLst/>
              <a:cxnLst/>
              <a:rect l="0" t="0" r="0" b="0"/>
              <a:pathLst>
                <a:path w="35836" h="154463">
                  <a:moveTo>
                    <a:pt x="7812" y="32657"/>
                  </a:moveTo>
                  <a:lnTo>
                    <a:pt x="7812" y="32657"/>
                  </a:lnTo>
                  <a:lnTo>
                    <a:pt x="15351" y="14757"/>
                  </a:lnTo>
                  <a:lnTo>
                    <a:pt x="17075" y="0"/>
                  </a:lnTo>
                  <a:lnTo>
                    <a:pt x="17163" y="302"/>
                  </a:lnTo>
                  <a:lnTo>
                    <a:pt x="17221" y="1562"/>
                  </a:lnTo>
                  <a:lnTo>
                    <a:pt x="857" y="30820"/>
                  </a:lnTo>
                  <a:lnTo>
                    <a:pt x="0" y="34608"/>
                  </a:lnTo>
                  <a:lnTo>
                    <a:pt x="3851" y="55107"/>
                  </a:lnTo>
                  <a:lnTo>
                    <a:pt x="23827" y="99179"/>
                  </a:lnTo>
                  <a:lnTo>
                    <a:pt x="32195" y="114339"/>
                  </a:lnTo>
                  <a:lnTo>
                    <a:pt x="35835" y="139029"/>
                  </a:lnTo>
                  <a:lnTo>
                    <a:pt x="33319" y="146256"/>
                  </a:lnTo>
                  <a:lnTo>
                    <a:pt x="31167" y="149664"/>
                  </a:lnTo>
                  <a:lnTo>
                    <a:pt x="28674" y="151937"/>
                  </a:lnTo>
                  <a:lnTo>
                    <a:pt x="23081" y="154462"/>
                  </a:lnTo>
                  <a:lnTo>
                    <a:pt x="21166" y="154077"/>
                  </a:lnTo>
                  <a:lnTo>
                    <a:pt x="17337" y="146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16"/>
            <p:cNvSpPr/>
            <p:nvPr>
              <p:custDataLst>
                <p:tags r:id="rId137"/>
              </p:custDataLst>
            </p:nvPr>
          </p:nvSpPr>
          <p:spPr>
            <a:xfrm>
              <a:off x="1028700" y="3305175"/>
              <a:ext cx="113430" cy="409576"/>
            </a:xfrm>
            <a:custGeom>
              <a:avLst/>
              <a:gdLst/>
              <a:ahLst/>
              <a:cxnLst/>
              <a:rect l="0" t="0" r="0" b="0"/>
              <a:pathLst>
                <a:path w="113430" h="40957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11289"/>
                  </a:lnTo>
                  <a:lnTo>
                    <a:pt x="44474" y="58441"/>
                  </a:lnTo>
                  <a:lnTo>
                    <a:pt x="64485" y="102835"/>
                  </a:lnTo>
                  <a:lnTo>
                    <a:pt x="78373" y="138420"/>
                  </a:lnTo>
                  <a:lnTo>
                    <a:pt x="90250" y="176833"/>
                  </a:lnTo>
                  <a:lnTo>
                    <a:pt x="99413" y="213967"/>
                  </a:lnTo>
                  <a:lnTo>
                    <a:pt x="109889" y="258484"/>
                  </a:lnTo>
                  <a:lnTo>
                    <a:pt x="113429" y="305764"/>
                  </a:lnTo>
                  <a:lnTo>
                    <a:pt x="103929" y="338717"/>
                  </a:lnTo>
                  <a:lnTo>
                    <a:pt x="78493" y="384330"/>
                  </a:lnTo>
                  <a:lnTo>
                    <a:pt x="74553" y="389570"/>
                  </a:lnTo>
                  <a:lnTo>
                    <a:pt x="3810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17"/>
            <p:cNvSpPr/>
            <p:nvPr>
              <p:custDataLst>
                <p:tags r:id="rId138"/>
              </p:custDataLst>
            </p:nvPr>
          </p:nvSpPr>
          <p:spPr>
            <a:xfrm>
              <a:off x="790575" y="3498381"/>
              <a:ext cx="95251" cy="119611"/>
            </a:xfrm>
            <a:custGeom>
              <a:avLst/>
              <a:gdLst/>
              <a:ahLst/>
              <a:cxnLst/>
              <a:rect l="0" t="0" r="0" b="0"/>
              <a:pathLst>
                <a:path w="95251" h="119611">
                  <a:moveTo>
                    <a:pt x="0" y="25869"/>
                  </a:moveTo>
                  <a:lnTo>
                    <a:pt x="0" y="25869"/>
                  </a:lnTo>
                  <a:lnTo>
                    <a:pt x="0" y="73401"/>
                  </a:lnTo>
                  <a:lnTo>
                    <a:pt x="0" y="119610"/>
                  </a:lnTo>
                  <a:lnTo>
                    <a:pt x="6546" y="98008"/>
                  </a:lnTo>
                  <a:lnTo>
                    <a:pt x="11759" y="60344"/>
                  </a:lnTo>
                  <a:lnTo>
                    <a:pt x="22666" y="22566"/>
                  </a:lnTo>
                  <a:lnTo>
                    <a:pt x="31881" y="6428"/>
                  </a:lnTo>
                  <a:lnTo>
                    <a:pt x="37129" y="3384"/>
                  </a:lnTo>
                  <a:lnTo>
                    <a:pt x="51427" y="0"/>
                  </a:lnTo>
                  <a:lnTo>
                    <a:pt x="56509" y="157"/>
                  </a:lnTo>
                  <a:lnTo>
                    <a:pt x="59898" y="1319"/>
                  </a:lnTo>
                  <a:lnTo>
                    <a:pt x="65780" y="7550"/>
                  </a:lnTo>
                  <a:lnTo>
                    <a:pt x="79933" y="29966"/>
                  </a:lnTo>
                  <a:lnTo>
                    <a:pt x="95250" y="8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18"/>
            <p:cNvSpPr/>
            <p:nvPr>
              <p:custDataLst>
                <p:tags r:id="rId139"/>
              </p:custDataLst>
            </p:nvPr>
          </p:nvSpPr>
          <p:spPr>
            <a:xfrm>
              <a:off x="601399" y="3505200"/>
              <a:ext cx="84402" cy="19051"/>
            </a:xfrm>
            <a:custGeom>
              <a:avLst/>
              <a:gdLst/>
              <a:ahLst/>
              <a:cxnLst/>
              <a:rect l="0" t="0" r="0" b="0"/>
              <a:pathLst>
                <a:path w="844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48060" y="9349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19"/>
            <p:cNvSpPr/>
            <p:nvPr>
              <p:custDataLst>
                <p:tags r:id="rId140"/>
              </p:custDataLst>
            </p:nvPr>
          </p:nvSpPr>
          <p:spPr>
            <a:xfrm>
              <a:off x="553939" y="3301368"/>
              <a:ext cx="169962" cy="362646"/>
            </a:xfrm>
            <a:custGeom>
              <a:avLst/>
              <a:gdLst/>
              <a:ahLst/>
              <a:cxnLst/>
              <a:rect l="0" t="0" r="0" b="0"/>
              <a:pathLst>
                <a:path w="169962" h="362646">
                  <a:moveTo>
                    <a:pt x="74711" y="146682"/>
                  </a:moveTo>
                  <a:lnTo>
                    <a:pt x="74711" y="146682"/>
                  </a:lnTo>
                  <a:lnTo>
                    <a:pt x="69654" y="151739"/>
                  </a:lnTo>
                  <a:lnTo>
                    <a:pt x="67172" y="157043"/>
                  </a:lnTo>
                  <a:lnTo>
                    <a:pt x="54999" y="203592"/>
                  </a:lnTo>
                  <a:lnTo>
                    <a:pt x="42830" y="246941"/>
                  </a:lnTo>
                  <a:lnTo>
                    <a:pt x="30235" y="287606"/>
                  </a:lnTo>
                  <a:lnTo>
                    <a:pt x="12267" y="334811"/>
                  </a:lnTo>
                  <a:lnTo>
                    <a:pt x="0" y="362645"/>
                  </a:lnTo>
                  <a:lnTo>
                    <a:pt x="14845" y="317873"/>
                  </a:lnTo>
                  <a:lnTo>
                    <a:pt x="27177" y="272651"/>
                  </a:lnTo>
                  <a:lnTo>
                    <a:pt x="36638" y="236923"/>
                  </a:lnTo>
                  <a:lnTo>
                    <a:pt x="46144" y="195645"/>
                  </a:lnTo>
                  <a:lnTo>
                    <a:pt x="58838" y="148828"/>
                  </a:lnTo>
                  <a:lnTo>
                    <a:pt x="73418" y="108630"/>
                  </a:lnTo>
                  <a:lnTo>
                    <a:pt x="90762" y="62848"/>
                  </a:lnTo>
                  <a:lnTo>
                    <a:pt x="113473" y="23231"/>
                  </a:lnTo>
                  <a:lnTo>
                    <a:pt x="128229" y="0"/>
                  </a:lnTo>
                  <a:lnTo>
                    <a:pt x="129440" y="1269"/>
                  </a:lnTo>
                  <a:lnTo>
                    <a:pt x="136599" y="39613"/>
                  </a:lnTo>
                  <a:lnTo>
                    <a:pt x="139968" y="79916"/>
                  </a:lnTo>
                  <a:lnTo>
                    <a:pt x="142164" y="125733"/>
                  </a:lnTo>
                  <a:lnTo>
                    <a:pt x="148870" y="168179"/>
                  </a:lnTo>
                  <a:lnTo>
                    <a:pt x="150508" y="211959"/>
                  </a:lnTo>
                  <a:lnTo>
                    <a:pt x="155848" y="251631"/>
                  </a:lnTo>
                  <a:lnTo>
                    <a:pt x="159077" y="291843"/>
                  </a:lnTo>
                  <a:lnTo>
                    <a:pt x="162654" y="309270"/>
                  </a:lnTo>
                  <a:lnTo>
                    <a:pt x="167796" y="327853"/>
                  </a:lnTo>
                  <a:lnTo>
                    <a:pt x="169961" y="346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26"/>
          <p:cNvGrpSpPr/>
          <p:nvPr/>
        </p:nvGrpSpPr>
        <p:grpSpPr>
          <a:xfrm>
            <a:off x="1857375" y="3477410"/>
            <a:ext cx="504826" cy="349208"/>
            <a:chOff x="1857375" y="3477410"/>
            <a:chExt cx="504826" cy="349208"/>
          </a:xfrm>
        </p:grpSpPr>
        <p:sp>
          <p:nvSpPr>
            <p:cNvPr id="136" name="SMARTInkShape-920"/>
            <p:cNvSpPr/>
            <p:nvPr>
              <p:custDataLst>
                <p:tags r:id="rId131"/>
              </p:custDataLst>
            </p:nvPr>
          </p:nvSpPr>
          <p:spPr>
            <a:xfrm>
              <a:off x="1866900" y="3477410"/>
              <a:ext cx="9526" cy="318134"/>
            </a:xfrm>
            <a:custGeom>
              <a:avLst/>
              <a:gdLst/>
              <a:ahLst/>
              <a:cxnLst/>
              <a:rect l="0" t="0" r="0" b="0"/>
              <a:pathLst>
                <a:path w="9526" h="318134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0" y="38320"/>
                  </a:lnTo>
                  <a:lnTo>
                    <a:pt x="2822" y="85766"/>
                  </a:lnTo>
                  <a:lnTo>
                    <a:pt x="8201" y="130847"/>
                  </a:lnTo>
                  <a:lnTo>
                    <a:pt x="9133" y="170744"/>
                  </a:lnTo>
                  <a:lnTo>
                    <a:pt x="9447" y="211995"/>
                  </a:lnTo>
                  <a:lnTo>
                    <a:pt x="9502" y="251820"/>
                  </a:lnTo>
                  <a:lnTo>
                    <a:pt x="9520" y="298095"/>
                  </a:lnTo>
                  <a:lnTo>
                    <a:pt x="9524" y="318133"/>
                  </a:lnTo>
                  <a:lnTo>
                    <a:pt x="9525" y="30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21"/>
            <p:cNvSpPr/>
            <p:nvPr>
              <p:custDataLst>
                <p:tags r:id="rId132"/>
              </p:custDataLst>
            </p:nvPr>
          </p:nvSpPr>
          <p:spPr>
            <a:xfrm>
              <a:off x="1857375" y="3488599"/>
              <a:ext cx="219076" cy="302352"/>
            </a:xfrm>
            <a:custGeom>
              <a:avLst/>
              <a:gdLst/>
              <a:ahLst/>
              <a:cxnLst/>
              <a:rect l="0" t="0" r="0" b="0"/>
              <a:pathLst>
                <a:path w="219076" h="302352">
                  <a:moveTo>
                    <a:pt x="0" y="169001"/>
                  </a:moveTo>
                  <a:lnTo>
                    <a:pt x="0" y="169001"/>
                  </a:lnTo>
                  <a:lnTo>
                    <a:pt x="13258" y="169001"/>
                  </a:lnTo>
                  <a:lnTo>
                    <a:pt x="33114" y="174489"/>
                  </a:lnTo>
                  <a:lnTo>
                    <a:pt x="73793" y="164876"/>
                  </a:lnTo>
                  <a:lnTo>
                    <a:pt x="93949" y="156020"/>
                  </a:lnTo>
                  <a:lnTo>
                    <a:pt x="116787" y="135941"/>
                  </a:lnTo>
                  <a:lnTo>
                    <a:pt x="150188" y="89902"/>
                  </a:lnTo>
                  <a:lnTo>
                    <a:pt x="171256" y="45758"/>
                  </a:lnTo>
                  <a:lnTo>
                    <a:pt x="176655" y="32735"/>
                  </a:lnTo>
                  <a:lnTo>
                    <a:pt x="180807" y="0"/>
                  </a:lnTo>
                  <a:lnTo>
                    <a:pt x="182024" y="38850"/>
                  </a:lnTo>
                  <a:lnTo>
                    <a:pt x="188512" y="84535"/>
                  </a:lnTo>
                  <a:lnTo>
                    <a:pt x="190107" y="124211"/>
                  </a:lnTo>
                  <a:lnTo>
                    <a:pt x="198027" y="168699"/>
                  </a:lnTo>
                  <a:lnTo>
                    <a:pt x="205665" y="208893"/>
                  </a:lnTo>
                  <a:lnTo>
                    <a:pt x="211605" y="248691"/>
                  </a:lnTo>
                  <a:lnTo>
                    <a:pt x="219075" y="30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22"/>
            <p:cNvSpPr/>
            <p:nvPr>
              <p:custDataLst>
                <p:tags r:id="rId133"/>
              </p:custDataLst>
            </p:nvPr>
          </p:nvSpPr>
          <p:spPr>
            <a:xfrm>
              <a:off x="2143254" y="3705225"/>
              <a:ext cx="67664" cy="121393"/>
            </a:xfrm>
            <a:custGeom>
              <a:avLst/>
              <a:gdLst/>
              <a:ahLst/>
              <a:cxnLst/>
              <a:rect l="0" t="0" r="0" b="0"/>
              <a:pathLst>
                <a:path w="67664" h="121393">
                  <a:moveTo>
                    <a:pt x="28446" y="38100"/>
                  </a:moveTo>
                  <a:lnTo>
                    <a:pt x="28446" y="38100"/>
                  </a:lnTo>
                  <a:lnTo>
                    <a:pt x="23390" y="33043"/>
                  </a:lnTo>
                  <a:lnTo>
                    <a:pt x="18085" y="30561"/>
                  </a:lnTo>
                  <a:lnTo>
                    <a:pt x="15188" y="29899"/>
                  </a:lnTo>
                  <a:lnTo>
                    <a:pt x="13258" y="30516"/>
                  </a:lnTo>
                  <a:lnTo>
                    <a:pt x="11970" y="31986"/>
                  </a:lnTo>
                  <a:lnTo>
                    <a:pt x="2083" y="58286"/>
                  </a:lnTo>
                  <a:lnTo>
                    <a:pt x="0" y="101666"/>
                  </a:lnTo>
                  <a:lnTo>
                    <a:pt x="2751" y="111507"/>
                  </a:lnTo>
                  <a:lnTo>
                    <a:pt x="4966" y="115613"/>
                  </a:lnTo>
                  <a:lnTo>
                    <a:pt x="8559" y="118351"/>
                  </a:lnTo>
                  <a:lnTo>
                    <a:pt x="18196" y="121392"/>
                  </a:lnTo>
                  <a:lnTo>
                    <a:pt x="29535" y="119921"/>
                  </a:lnTo>
                  <a:lnTo>
                    <a:pt x="35522" y="118047"/>
                  </a:lnTo>
                  <a:lnTo>
                    <a:pt x="44997" y="110321"/>
                  </a:lnTo>
                  <a:lnTo>
                    <a:pt x="64759" y="83057"/>
                  </a:lnTo>
                  <a:lnTo>
                    <a:pt x="67471" y="75480"/>
                  </a:lnTo>
                  <a:lnTo>
                    <a:pt x="67663" y="61416"/>
                  </a:lnTo>
                  <a:lnTo>
                    <a:pt x="59163" y="29653"/>
                  </a:lnTo>
                  <a:lnTo>
                    <a:pt x="47292" y="10992"/>
                  </a:lnTo>
                  <a:lnTo>
                    <a:pt x="37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23"/>
            <p:cNvSpPr/>
            <p:nvPr>
              <p:custDataLst>
                <p:tags r:id="rId134"/>
              </p:custDataLst>
            </p:nvPr>
          </p:nvSpPr>
          <p:spPr>
            <a:xfrm>
              <a:off x="2352675" y="3585437"/>
              <a:ext cx="9526" cy="24539"/>
            </a:xfrm>
            <a:custGeom>
              <a:avLst/>
              <a:gdLst/>
              <a:ahLst/>
              <a:cxnLst/>
              <a:rect l="0" t="0" r="0" b="0"/>
              <a:pathLst>
                <a:path w="9526" h="24539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4556"/>
                  </a:lnTo>
                  <a:lnTo>
                    <a:pt x="0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24"/>
            <p:cNvSpPr/>
            <p:nvPr>
              <p:custDataLst>
                <p:tags r:id="rId135"/>
              </p:custDataLst>
            </p:nvPr>
          </p:nvSpPr>
          <p:spPr>
            <a:xfrm>
              <a:off x="2362200" y="3733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27"/>
          <p:cNvGrpSpPr/>
          <p:nvPr/>
        </p:nvGrpSpPr>
        <p:grpSpPr>
          <a:xfrm>
            <a:off x="2771775" y="3537670"/>
            <a:ext cx="190501" cy="372261"/>
            <a:chOff x="2771775" y="3537670"/>
            <a:chExt cx="190501" cy="372261"/>
          </a:xfrm>
        </p:grpSpPr>
        <p:sp>
          <p:nvSpPr>
            <p:cNvPr id="142" name="SMARTInkShape-925"/>
            <p:cNvSpPr/>
            <p:nvPr>
              <p:custDataLst>
                <p:tags r:id="rId129"/>
              </p:custDataLst>
            </p:nvPr>
          </p:nvSpPr>
          <p:spPr>
            <a:xfrm>
              <a:off x="2771775" y="3537670"/>
              <a:ext cx="103151" cy="372261"/>
            </a:xfrm>
            <a:custGeom>
              <a:avLst/>
              <a:gdLst/>
              <a:ahLst/>
              <a:cxnLst/>
              <a:rect l="0" t="0" r="0" b="0"/>
              <a:pathLst>
                <a:path w="103151" h="372261">
                  <a:moveTo>
                    <a:pt x="0" y="158030"/>
                  </a:moveTo>
                  <a:lnTo>
                    <a:pt x="0" y="158030"/>
                  </a:lnTo>
                  <a:lnTo>
                    <a:pt x="1058" y="179784"/>
                  </a:lnTo>
                  <a:lnTo>
                    <a:pt x="8201" y="227112"/>
                  </a:lnTo>
                  <a:lnTo>
                    <a:pt x="15809" y="271982"/>
                  </a:lnTo>
                  <a:lnTo>
                    <a:pt x="18090" y="308093"/>
                  </a:lnTo>
                  <a:lnTo>
                    <a:pt x="18860" y="352576"/>
                  </a:lnTo>
                  <a:lnTo>
                    <a:pt x="19013" y="372260"/>
                  </a:lnTo>
                  <a:lnTo>
                    <a:pt x="16211" y="366485"/>
                  </a:lnTo>
                  <a:lnTo>
                    <a:pt x="12497" y="353335"/>
                  </a:lnTo>
                  <a:lnTo>
                    <a:pt x="10112" y="313378"/>
                  </a:lnTo>
                  <a:lnTo>
                    <a:pt x="9699" y="276026"/>
                  </a:lnTo>
                  <a:lnTo>
                    <a:pt x="9576" y="239206"/>
                  </a:lnTo>
                  <a:lnTo>
                    <a:pt x="9548" y="207866"/>
                  </a:lnTo>
                  <a:lnTo>
                    <a:pt x="9535" y="169243"/>
                  </a:lnTo>
                  <a:lnTo>
                    <a:pt x="9528" y="131131"/>
                  </a:lnTo>
                  <a:lnTo>
                    <a:pt x="17064" y="84873"/>
                  </a:lnTo>
                  <a:lnTo>
                    <a:pt x="25334" y="43935"/>
                  </a:lnTo>
                  <a:lnTo>
                    <a:pt x="33205" y="9250"/>
                  </a:lnTo>
                  <a:lnTo>
                    <a:pt x="38012" y="4868"/>
                  </a:lnTo>
                  <a:lnTo>
                    <a:pt x="51819" y="0"/>
                  </a:lnTo>
                  <a:lnTo>
                    <a:pt x="62895" y="659"/>
                  </a:lnTo>
                  <a:lnTo>
                    <a:pt x="72403" y="5537"/>
                  </a:lnTo>
                  <a:lnTo>
                    <a:pt x="87540" y="19126"/>
                  </a:lnTo>
                  <a:lnTo>
                    <a:pt x="99291" y="42123"/>
                  </a:lnTo>
                  <a:lnTo>
                    <a:pt x="103150" y="75239"/>
                  </a:lnTo>
                  <a:lnTo>
                    <a:pt x="99237" y="103396"/>
                  </a:lnTo>
                  <a:lnTo>
                    <a:pt x="86318" y="125144"/>
                  </a:lnTo>
                  <a:lnTo>
                    <a:pt x="77875" y="132830"/>
                  </a:lnTo>
                  <a:lnTo>
                    <a:pt x="47454" y="144716"/>
                  </a:lnTo>
                  <a:lnTo>
                    <a:pt x="28575" y="148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26"/>
            <p:cNvSpPr/>
            <p:nvPr>
              <p:custDataLst>
                <p:tags r:id="rId130"/>
              </p:custDataLst>
            </p:nvPr>
          </p:nvSpPr>
          <p:spPr>
            <a:xfrm>
              <a:off x="2952750" y="36957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9447" y="6065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28"/>
          <p:cNvGrpSpPr/>
          <p:nvPr/>
        </p:nvGrpSpPr>
        <p:grpSpPr>
          <a:xfrm>
            <a:off x="3276600" y="3501984"/>
            <a:ext cx="552451" cy="370498"/>
            <a:chOff x="3276600" y="3501984"/>
            <a:chExt cx="552451" cy="370498"/>
          </a:xfrm>
        </p:grpSpPr>
        <p:sp>
          <p:nvSpPr>
            <p:cNvPr id="145" name="SMARTInkShape-927"/>
            <p:cNvSpPr/>
            <p:nvPr>
              <p:custDataLst>
                <p:tags r:id="rId125"/>
              </p:custDataLst>
            </p:nvPr>
          </p:nvSpPr>
          <p:spPr>
            <a:xfrm>
              <a:off x="3276600" y="36004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6"/>
                  </a:lnTo>
                  <a:lnTo>
                    <a:pt x="55907" y="10506"/>
                  </a:lnTo>
                  <a:lnTo>
                    <a:pt x="99555" y="17716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28"/>
            <p:cNvSpPr/>
            <p:nvPr>
              <p:custDataLst>
                <p:tags r:id="rId126"/>
              </p:custDataLst>
            </p:nvPr>
          </p:nvSpPr>
          <p:spPr>
            <a:xfrm>
              <a:off x="3305568" y="3667125"/>
              <a:ext cx="94858" cy="19051"/>
            </a:xfrm>
            <a:custGeom>
              <a:avLst/>
              <a:gdLst/>
              <a:ahLst/>
              <a:cxnLst/>
              <a:rect l="0" t="0" r="0" b="0"/>
              <a:pathLst>
                <a:path w="94858" h="19051">
                  <a:moveTo>
                    <a:pt x="9132" y="0"/>
                  </a:moveTo>
                  <a:lnTo>
                    <a:pt x="9132" y="0"/>
                  </a:lnTo>
                  <a:lnTo>
                    <a:pt x="4075" y="5057"/>
                  </a:lnTo>
                  <a:lnTo>
                    <a:pt x="1593" y="10361"/>
                  </a:lnTo>
                  <a:lnTo>
                    <a:pt x="0" y="17333"/>
                  </a:lnTo>
                  <a:lnTo>
                    <a:pt x="44471" y="18899"/>
                  </a:lnTo>
                  <a:lnTo>
                    <a:pt x="948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29"/>
            <p:cNvSpPr/>
            <p:nvPr>
              <p:custDataLst>
                <p:tags r:id="rId127"/>
              </p:custDataLst>
            </p:nvPr>
          </p:nvSpPr>
          <p:spPr>
            <a:xfrm>
              <a:off x="3524252" y="3501984"/>
              <a:ext cx="122827" cy="370498"/>
            </a:xfrm>
            <a:custGeom>
              <a:avLst/>
              <a:gdLst/>
              <a:ahLst/>
              <a:cxnLst/>
              <a:rect l="0" t="0" r="0" b="0"/>
              <a:pathLst>
                <a:path w="122827" h="370498">
                  <a:moveTo>
                    <a:pt x="9523" y="146091"/>
                  </a:moveTo>
                  <a:lnTo>
                    <a:pt x="9523" y="146091"/>
                  </a:lnTo>
                  <a:lnTo>
                    <a:pt x="9523" y="151148"/>
                  </a:lnTo>
                  <a:lnTo>
                    <a:pt x="1322" y="191851"/>
                  </a:lnTo>
                  <a:lnTo>
                    <a:pt x="4889" y="238273"/>
                  </a:lnTo>
                  <a:lnTo>
                    <a:pt x="642" y="280291"/>
                  </a:lnTo>
                  <a:lnTo>
                    <a:pt x="126" y="320531"/>
                  </a:lnTo>
                  <a:lnTo>
                    <a:pt x="9" y="367637"/>
                  </a:lnTo>
                  <a:lnTo>
                    <a:pt x="3" y="370497"/>
                  </a:lnTo>
                  <a:lnTo>
                    <a:pt x="0" y="368241"/>
                  </a:lnTo>
                  <a:lnTo>
                    <a:pt x="9699" y="322094"/>
                  </a:lnTo>
                  <a:lnTo>
                    <a:pt x="16888" y="280654"/>
                  </a:lnTo>
                  <a:lnTo>
                    <a:pt x="18408" y="242758"/>
                  </a:lnTo>
                  <a:lnTo>
                    <a:pt x="19822" y="209163"/>
                  </a:lnTo>
                  <a:lnTo>
                    <a:pt x="23978" y="173065"/>
                  </a:lnTo>
                  <a:lnTo>
                    <a:pt x="27211" y="132211"/>
                  </a:lnTo>
                  <a:lnTo>
                    <a:pt x="33226" y="89885"/>
                  </a:lnTo>
                  <a:lnTo>
                    <a:pt x="46767" y="48886"/>
                  </a:lnTo>
                  <a:lnTo>
                    <a:pt x="64185" y="14984"/>
                  </a:lnTo>
                  <a:lnTo>
                    <a:pt x="76503" y="3155"/>
                  </a:lnTo>
                  <a:lnTo>
                    <a:pt x="82751" y="0"/>
                  </a:lnTo>
                  <a:lnTo>
                    <a:pt x="87976" y="14"/>
                  </a:lnTo>
                  <a:lnTo>
                    <a:pt x="92516" y="2140"/>
                  </a:lnTo>
                  <a:lnTo>
                    <a:pt x="112465" y="20760"/>
                  </a:lnTo>
                  <a:lnTo>
                    <a:pt x="118775" y="32533"/>
                  </a:lnTo>
                  <a:lnTo>
                    <a:pt x="122826" y="62394"/>
                  </a:lnTo>
                  <a:lnTo>
                    <a:pt x="118471" y="94598"/>
                  </a:lnTo>
                  <a:lnTo>
                    <a:pt x="105421" y="125895"/>
                  </a:lnTo>
                  <a:lnTo>
                    <a:pt x="74683" y="165776"/>
                  </a:lnTo>
                  <a:lnTo>
                    <a:pt x="38098" y="184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30"/>
            <p:cNvSpPr/>
            <p:nvPr>
              <p:custDataLst>
                <p:tags r:id="rId128"/>
              </p:custDataLst>
            </p:nvPr>
          </p:nvSpPr>
          <p:spPr>
            <a:xfrm>
              <a:off x="3696208" y="3677043"/>
              <a:ext cx="132843" cy="94681"/>
            </a:xfrm>
            <a:custGeom>
              <a:avLst/>
              <a:gdLst/>
              <a:ahLst/>
              <a:cxnLst/>
              <a:rect l="0" t="0" r="0" b="0"/>
              <a:pathLst>
                <a:path w="132843" h="94681">
                  <a:moveTo>
                    <a:pt x="18542" y="9132"/>
                  </a:moveTo>
                  <a:lnTo>
                    <a:pt x="18542" y="9132"/>
                  </a:lnTo>
                  <a:lnTo>
                    <a:pt x="5285" y="9132"/>
                  </a:lnTo>
                  <a:lnTo>
                    <a:pt x="3354" y="8074"/>
                  </a:lnTo>
                  <a:lnTo>
                    <a:pt x="2067" y="6310"/>
                  </a:lnTo>
                  <a:lnTo>
                    <a:pt x="0" y="931"/>
                  </a:lnTo>
                  <a:lnTo>
                    <a:pt x="9756" y="0"/>
                  </a:lnTo>
                  <a:lnTo>
                    <a:pt x="26052" y="4780"/>
                  </a:lnTo>
                  <a:lnTo>
                    <a:pt x="39229" y="12899"/>
                  </a:lnTo>
                  <a:lnTo>
                    <a:pt x="43611" y="24564"/>
                  </a:lnTo>
                  <a:lnTo>
                    <a:pt x="46424" y="47811"/>
                  </a:lnTo>
                  <a:lnTo>
                    <a:pt x="41165" y="58426"/>
                  </a:lnTo>
                  <a:lnTo>
                    <a:pt x="33888" y="69140"/>
                  </a:lnTo>
                  <a:lnTo>
                    <a:pt x="26395" y="84643"/>
                  </a:lnTo>
                  <a:lnTo>
                    <a:pt x="19002" y="94259"/>
                  </a:lnTo>
                  <a:lnTo>
                    <a:pt x="23734" y="94680"/>
                  </a:lnTo>
                  <a:lnTo>
                    <a:pt x="64314" y="81584"/>
                  </a:lnTo>
                  <a:lnTo>
                    <a:pt x="132842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29"/>
          <p:cNvGrpSpPr/>
          <p:nvPr/>
        </p:nvGrpSpPr>
        <p:grpSpPr>
          <a:xfrm>
            <a:off x="4934182" y="3495675"/>
            <a:ext cx="380769" cy="257176"/>
            <a:chOff x="4934182" y="3495675"/>
            <a:chExt cx="380769" cy="257176"/>
          </a:xfrm>
        </p:grpSpPr>
        <p:sp>
          <p:nvSpPr>
            <p:cNvPr id="150" name="SMARTInkShape-931"/>
            <p:cNvSpPr/>
            <p:nvPr>
              <p:custDataLst>
                <p:tags r:id="rId120"/>
              </p:custDataLst>
            </p:nvPr>
          </p:nvSpPr>
          <p:spPr>
            <a:xfrm>
              <a:off x="5309462" y="36861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4430" y="8642"/>
                  </a:lnTo>
                  <a:lnTo>
                    <a:pt x="0" y="9263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32"/>
            <p:cNvSpPr/>
            <p:nvPr>
              <p:custDataLst>
                <p:tags r:id="rId121"/>
              </p:custDataLst>
            </p:nvPr>
          </p:nvSpPr>
          <p:spPr>
            <a:xfrm>
              <a:off x="4953000" y="3495675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0" y="0"/>
                  </a:moveTo>
                  <a:lnTo>
                    <a:pt x="0" y="0"/>
                  </a:lnTo>
                  <a:lnTo>
                    <a:pt x="2822" y="41418"/>
                  </a:lnTo>
                  <a:lnTo>
                    <a:pt x="8642" y="79616"/>
                  </a:lnTo>
                  <a:lnTo>
                    <a:pt x="12173" y="117797"/>
                  </a:lnTo>
                  <a:lnTo>
                    <a:pt x="18144" y="163052"/>
                  </a:lnTo>
                  <a:lnTo>
                    <a:pt x="190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33"/>
            <p:cNvSpPr/>
            <p:nvPr>
              <p:custDataLst>
                <p:tags r:id="rId122"/>
              </p:custDataLst>
            </p:nvPr>
          </p:nvSpPr>
          <p:spPr>
            <a:xfrm>
              <a:off x="4934182" y="3507554"/>
              <a:ext cx="171219" cy="207197"/>
            </a:xfrm>
            <a:custGeom>
              <a:avLst/>
              <a:gdLst/>
              <a:ahLst/>
              <a:cxnLst/>
              <a:rect l="0" t="0" r="0" b="0"/>
              <a:pathLst>
                <a:path w="171219" h="207197">
                  <a:moveTo>
                    <a:pt x="18818" y="207196"/>
                  </a:moveTo>
                  <a:lnTo>
                    <a:pt x="18818" y="207196"/>
                  </a:lnTo>
                  <a:lnTo>
                    <a:pt x="18818" y="202139"/>
                  </a:lnTo>
                  <a:lnTo>
                    <a:pt x="1533" y="179589"/>
                  </a:lnTo>
                  <a:lnTo>
                    <a:pt x="0" y="165630"/>
                  </a:lnTo>
                  <a:lnTo>
                    <a:pt x="2693" y="159442"/>
                  </a:lnTo>
                  <a:lnTo>
                    <a:pt x="4893" y="156310"/>
                  </a:lnTo>
                  <a:lnTo>
                    <a:pt x="10160" y="152830"/>
                  </a:lnTo>
                  <a:lnTo>
                    <a:pt x="54366" y="138360"/>
                  </a:lnTo>
                  <a:lnTo>
                    <a:pt x="100452" y="104912"/>
                  </a:lnTo>
                  <a:lnTo>
                    <a:pt x="108017" y="95414"/>
                  </a:lnTo>
                  <a:lnTo>
                    <a:pt x="113496" y="86607"/>
                  </a:lnTo>
                  <a:lnTo>
                    <a:pt x="131436" y="60884"/>
                  </a:lnTo>
                  <a:lnTo>
                    <a:pt x="149810" y="13935"/>
                  </a:lnTo>
                  <a:lnTo>
                    <a:pt x="159919" y="0"/>
                  </a:lnTo>
                  <a:lnTo>
                    <a:pt x="160511" y="1332"/>
                  </a:lnTo>
                  <a:lnTo>
                    <a:pt x="161589" y="38940"/>
                  </a:lnTo>
                  <a:lnTo>
                    <a:pt x="161672" y="81807"/>
                  </a:lnTo>
                  <a:lnTo>
                    <a:pt x="161687" y="117127"/>
                  </a:lnTo>
                  <a:lnTo>
                    <a:pt x="161692" y="161300"/>
                  </a:lnTo>
                  <a:lnTo>
                    <a:pt x="171218" y="19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34"/>
            <p:cNvSpPr/>
            <p:nvPr>
              <p:custDataLst>
                <p:tags r:id="rId123"/>
              </p:custDataLst>
            </p:nvPr>
          </p:nvSpPr>
          <p:spPr>
            <a:xfrm>
              <a:off x="5166587" y="3667125"/>
              <a:ext cx="15014" cy="85726"/>
            </a:xfrm>
            <a:custGeom>
              <a:avLst/>
              <a:gdLst/>
              <a:ahLst/>
              <a:cxnLst/>
              <a:rect l="0" t="0" r="0" b="0"/>
              <a:pathLst>
                <a:path w="15014" h="857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2117"/>
                  </a:lnTo>
                  <a:lnTo>
                    <a:pt x="13413" y="44781"/>
                  </a:lnTo>
                  <a:lnTo>
                    <a:pt x="1501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35"/>
            <p:cNvSpPr/>
            <p:nvPr>
              <p:custDataLst>
                <p:tags r:id="rId124"/>
              </p:custDataLst>
            </p:nvPr>
          </p:nvSpPr>
          <p:spPr>
            <a:xfrm>
              <a:off x="5295900" y="35814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30"/>
          <p:cNvGrpSpPr/>
          <p:nvPr/>
        </p:nvGrpSpPr>
        <p:grpSpPr>
          <a:xfrm>
            <a:off x="5643269" y="3540149"/>
            <a:ext cx="175183" cy="383798"/>
            <a:chOff x="5643269" y="3540149"/>
            <a:chExt cx="175183" cy="383798"/>
          </a:xfrm>
        </p:grpSpPr>
        <p:sp>
          <p:nvSpPr>
            <p:cNvPr id="156" name="SMARTInkShape-936"/>
            <p:cNvSpPr/>
            <p:nvPr>
              <p:custDataLst>
                <p:tags r:id="rId118"/>
              </p:custDataLst>
            </p:nvPr>
          </p:nvSpPr>
          <p:spPr>
            <a:xfrm>
              <a:off x="5810250" y="3714750"/>
              <a:ext cx="8202" cy="104776"/>
            </a:xfrm>
            <a:custGeom>
              <a:avLst/>
              <a:gdLst/>
              <a:ahLst/>
              <a:cxnLst/>
              <a:rect l="0" t="0" r="0" b="0"/>
              <a:pathLst>
                <a:path w="8202" h="104776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8201" y="5924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37"/>
            <p:cNvSpPr/>
            <p:nvPr>
              <p:custDataLst>
                <p:tags r:id="rId119"/>
              </p:custDataLst>
            </p:nvPr>
          </p:nvSpPr>
          <p:spPr>
            <a:xfrm>
              <a:off x="5643269" y="3540149"/>
              <a:ext cx="99316" cy="383798"/>
            </a:xfrm>
            <a:custGeom>
              <a:avLst/>
              <a:gdLst/>
              <a:ahLst/>
              <a:cxnLst/>
              <a:rect l="0" t="0" r="0" b="0"/>
              <a:pathLst>
                <a:path w="99316" h="383798">
                  <a:moveTo>
                    <a:pt x="5056" y="117451"/>
                  </a:moveTo>
                  <a:lnTo>
                    <a:pt x="5056" y="117451"/>
                  </a:lnTo>
                  <a:lnTo>
                    <a:pt x="5056" y="111963"/>
                  </a:lnTo>
                  <a:lnTo>
                    <a:pt x="5056" y="114307"/>
                  </a:lnTo>
                  <a:lnTo>
                    <a:pt x="0" y="126632"/>
                  </a:lnTo>
                  <a:lnTo>
                    <a:pt x="2960" y="172574"/>
                  </a:lnTo>
                  <a:lnTo>
                    <a:pt x="4435" y="217157"/>
                  </a:lnTo>
                  <a:lnTo>
                    <a:pt x="4872" y="260705"/>
                  </a:lnTo>
                  <a:lnTo>
                    <a:pt x="7842" y="301637"/>
                  </a:lnTo>
                  <a:lnTo>
                    <a:pt x="12584" y="337477"/>
                  </a:lnTo>
                  <a:lnTo>
                    <a:pt x="14406" y="383620"/>
                  </a:lnTo>
                  <a:lnTo>
                    <a:pt x="14464" y="383797"/>
                  </a:lnTo>
                  <a:lnTo>
                    <a:pt x="14571" y="339291"/>
                  </a:lnTo>
                  <a:lnTo>
                    <a:pt x="8033" y="298972"/>
                  </a:lnTo>
                  <a:lnTo>
                    <a:pt x="5644" y="254790"/>
                  </a:lnTo>
                  <a:lnTo>
                    <a:pt x="5231" y="216705"/>
                  </a:lnTo>
                  <a:lnTo>
                    <a:pt x="7930" y="185312"/>
                  </a:lnTo>
                  <a:lnTo>
                    <a:pt x="13268" y="146260"/>
                  </a:lnTo>
                  <a:lnTo>
                    <a:pt x="14191" y="107407"/>
                  </a:lnTo>
                  <a:lnTo>
                    <a:pt x="22108" y="68626"/>
                  </a:lnTo>
                  <a:lnTo>
                    <a:pt x="34597" y="26721"/>
                  </a:lnTo>
                  <a:lnTo>
                    <a:pt x="48499" y="10018"/>
                  </a:lnTo>
                  <a:lnTo>
                    <a:pt x="59994" y="1617"/>
                  </a:lnTo>
                  <a:lnTo>
                    <a:pt x="64964" y="11"/>
                  </a:lnTo>
                  <a:lnTo>
                    <a:pt x="69337" y="0"/>
                  </a:lnTo>
                  <a:lnTo>
                    <a:pt x="73310" y="1050"/>
                  </a:lnTo>
                  <a:lnTo>
                    <a:pt x="89015" y="17698"/>
                  </a:lnTo>
                  <a:lnTo>
                    <a:pt x="95288" y="39602"/>
                  </a:lnTo>
                  <a:lnTo>
                    <a:pt x="99315" y="81612"/>
                  </a:lnTo>
                  <a:lnTo>
                    <a:pt x="94956" y="113652"/>
                  </a:lnTo>
                  <a:lnTo>
                    <a:pt x="86992" y="131990"/>
                  </a:lnTo>
                  <a:lnTo>
                    <a:pt x="76253" y="151392"/>
                  </a:lnTo>
                  <a:lnTo>
                    <a:pt x="74745" y="155953"/>
                  </a:lnTo>
                  <a:lnTo>
                    <a:pt x="67426" y="163844"/>
                  </a:lnTo>
                  <a:lnTo>
                    <a:pt x="57118" y="169820"/>
                  </a:lnTo>
                  <a:lnTo>
                    <a:pt x="24106" y="17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231"/>
          <p:cNvGrpSpPr/>
          <p:nvPr/>
        </p:nvGrpSpPr>
        <p:grpSpPr>
          <a:xfrm>
            <a:off x="6049699" y="3500143"/>
            <a:ext cx="665427" cy="410985"/>
            <a:chOff x="6049699" y="3500143"/>
            <a:chExt cx="665427" cy="410985"/>
          </a:xfrm>
        </p:grpSpPr>
        <p:sp>
          <p:nvSpPr>
            <p:cNvPr id="159" name="SMARTInkShape-938"/>
            <p:cNvSpPr/>
            <p:nvPr>
              <p:custDataLst>
                <p:tags r:id="rId113"/>
              </p:custDataLst>
            </p:nvPr>
          </p:nvSpPr>
          <p:spPr>
            <a:xfrm>
              <a:off x="6593280" y="3715258"/>
              <a:ext cx="121846" cy="113185"/>
            </a:xfrm>
            <a:custGeom>
              <a:avLst/>
              <a:gdLst/>
              <a:ahLst/>
              <a:cxnLst/>
              <a:rect l="0" t="0" r="0" b="0"/>
              <a:pathLst>
                <a:path w="121846" h="113185">
                  <a:moveTo>
                    <a:pt x="7545" y="18542"/>
                  </a:moveTo>
                  <a:lnTo>
                    <a:pt x="7545" y="18542"/>
                  </a:lnTo>
                  <a:lnTo>
                    <a:pt x="12601" y="18542"/>
                  </a:lnTo>
                  <a:lnTo>
                    <a:pt x="14090" y="17484"/>
                  </a:lnTo>
                  <a:lnTo>
                    <a:pt x="15083" y="15720"/>
                  </a:lnTo>
                  <a:lnTo>
                    <a:pt x="16677" y="5285"/>
                  </a:lnTo>
                  <a:lnTo>
                    <a:pt x="17866" y="3354"/>
                  </a:lnTo>
                  <a:lnTo>
                    <a:pt x="19718" y="2067"/>
                  </a:lnTo>
                  <a:lnTo>
                    <a:pt x="25236" y="0"/>
                  </a:lnTo>
                  <a:lnTo>
                    <a:pt x="33930" y="7197"/>
                  </a:lnTo>
                  <a:lnTo>
                    <a:pt x="41704" y="15768"/>
                  </a:lnTo>
                  <a:lnTo>
                    <a:pt x="43893" y="21896"/>
                  </a:lnTo>
                  <a:lnTo>
                    <a:pt x="40069" y="41408"/>
                  </a:lnTo>
                  <a:lnTo>
                    <a:pt x="11462" y="87185"/>
                  </a:lnTo>
                  <a:lnTo>
                    <a:pt x="2473" y="99794"/>
                  </a:lnTo>
                  <a:lnTo>
                    <a:pt x="0" y="106865"/>
                  </a:lnTo>
                  <a:lnTo>
                    <a:pt x="397" y="109174"/>
                  </a:lnTo>
                  <a:lnTo>
                    <a:pt x="1721" y="110714"/>
                  </a:lnTo>
                  <a:lnTo>
                    <a:pt x="3663" y="111739"/>
                  </a:lnTo>
                  <a:lnTo>
                    <a:pt x="16508" y="113184"/>
                  </a:lnTo>
                  <a:lnTo>
                    <a:pt x="59172" y="106173"/>
                  </a:lnTo>
                  <a:lnTo>
                    <a:pt x="102930" y="104518"/>
                  </a:lnTo>
                  <a:lnTo>
                    <a:pt x="121845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39"/>
            <p:cNvSpPr/>
            <p:nvPr>
              <p:custDataLst>
                <p:tags r:id="rId114"/>
              </p:custDataLst>
            </p:nvPr>
          </p:nvSpPr>
          <p:spPr>
            <a:xfrm>
              <a:off x="6419887" y="3531746"/>
              <a:ext cx="148046" cy="379382"/>
            </a:xfrm>
            <a:custGeom>
              <a:avLst/>
              <a:gdLst/>
              <a:ahLst/>
              <a:cxnLst/>
              <a:rect l="0" t="0" r="0" b="0"/>
              <a:pathLst>
                <a:path w="148046" h="379382">
                  <a:moveTo>
                    <a:pt x="28538" y="144904"/>
                  </a:moveTo>
                  <a:lnTo>
                    <a:pt x="28538" y="144904"/>
                  </a:lnTo>
                  <a:lnTo>
                    <a:pt x="23482" y="155017"/>
                  </a:lnTo>
                  <a:lnTo>
                    <a:pt x="19601" y="196683"/>
                  </a:lnTo>
                  <a:lnTo>
                    <a:pt x="18032" y="243484"/>
                  </a:lnTo>
                  <a:lnTo>
                    <a:pt x="12489" y="278065"/>
                  </a:lnTo>
                  <a:lnTo>
                    <a:pt x="9319" y="320296"/>
                  </a:lnTo>
                  <a:lnTo>
                    <a:pt x="2125" y="364562"/>
                  </a:lnTo>
                  <a:lnTo>
                    <a:pt x="390" y="379381"/>
                  </a:lnTo>
                  <a:lnTo>
                    <a:pt x="0" y="351137"/>
                  </a:lnTo>
                  <a:lnTo>
                    <a:pt x="5031" y="314783"/>
                  </a:lnTo>
                  <a:lnTo>
                    <a:pt x="9666" y="269242"/>
                  </a:lnTo>
                  <a:lnTo>
                    <a:pt x="19675" y="223400"/>
                  </a:lnTo>
                  <a:lnTo>
                    <a:pt x="31844" y="183457"/>
                  </a:lnTo>
                  <a:lnTo>
                    <a:pt x="44439" y="138447"/>
                  </a:lnTo>
                  <a:lnTo>
                    <a:pt x="57118" y="97885"/>
                  </a:lnTo>
                  <a:lnTo>
                    <a:pt x="74870" y="54242"/>
                  </a:lnTo>
                  <a:lnTo>
                    <a:pt x="98760" y="14577"/>
                  </a:lnTo>
                  <a:lnTo>
                    <a:pt x="111253" y="3020"/>
                  </a:lnTo>
                  <a:lnTo>
                    <a:pt x="116490" y="573"/>
                  </a:lnTo>
                  <a:lnTo>
                    <a:pt x="121039" y="0"/>
                  </a:lnTo>
                  <a:lnTo>
                    <a:pt x="125131" y="676"/>
                  </a:lnTo>
                  <a:lnTo>
                    <a:pt x="141001" y="11742"/>
                  </a:lnTo>
                  <a:lnTo>
                    <a:pt x="147313" y="31040"/>
                  </a:lnTo>
                  <a:lnTo>
                    <a:pt x="148045" y="68833"/>
                  </a:lnTo>
                  <a:lnTo>
                    <a:pt x="138810" y="114473"/>
                  </a:lnTo>
                  <a:lnTo>
                    <a:pt x="129885" y="134241"/>
                  </a:lnTo>
                  <a:lnTo>
                    <a:pt x="102864" y="165426"/>
                  </a:lnTo>
                  <a:lnTo>
                    <a:pt x="90147" y="169900"/>
                  </a:lnTo>
                  <a:lnTo>
                    <a:pt x="61169" y="172772"/>
                  </a:lnTo>
                  <a:lnTo>
                    <a:pt x="38063" y="163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40"/>
            <p:cNvSpPr/>
            <p:nvPr>
              <p:custDataLst>
                <p:tags r:id="rId115"/>
              </p:custDataLst>
            </p:nvPr>
          </p:nvSpPr>
          <p:spPr>
            <a:xfrm>
              <a:off x="6149978" y="3500143"/>
              <a:ext cx="122529" cy="328908"/>
            </a:xfrm>
            <a:custGeom>
              <a:avLst/>
              <a:gdLst/>
              <a:ahLst/>
              <a:cxnLst/>
              <a:rect l="0" t="0" r="0" b="0"/>
              <a:pathLst>
                <a:path w="122529" h="328908">
                  <a:moveTo>
                    <a:pt x="117472" y="5057"/>
                  </a:moveTo>
                  <a:lnTo>
                    <a:pt x="117472" y="5057"/>
                  </a:lnTo>
                  <a:lnTo>
                    <a:pt x="122528" y="0"/>
                  </a:lnTo>
                  <a:lnTo>
                    <a:pt x="95300" y="29345"/>
                  </a:lnTo>
                  <a:lnTo>
                    <a:pt x="76622" y="67365"/>
                  </a:lnTo>
                  <a:lnTo>
                    <a:pt x="57035" y="114418"/>
                  </a:lnTo>
                  <a:lnTo>
                    <a:pt x="38500" y="161275"/>
                  </a:lnTo>
                  <a:lnTo>
                    <a:pt x="25477" y="208345"/>
                  </a:lnTo>
                  <a:lnTo>
                    <a:pt x="12714" y="246962"/>
                  </a:lnTo>
                  <a:lnTo>
                    <a:pt x="0" y="289672"/>
                  </a:lnTo>
                  <a:lnTo>
                    <a:pt x="3172" y="32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41"/>
            <p:cNvSpPr/>
            <p:nvPr>
              <p:custDataLst>
                <p:tags r:id="rId116"/>
              </p:custDataLst>
            </p:nvPr>
          </p:nvSpPr>
          <p:spPr>
            <a:xfrm>
              <a:off x="6108173" y="3676650"/>
              <a:ext cx="225953" cy="27252"/>
            </a:xfrm>
            <a:custGeom>
              <a:avLst/>
              <a:gdLst/>
              <a:ahLst/>
              <a:cxnLst/>
              <a:rect l="0" t="0" r="0" b="0"/>
              <a:pathLst>
                <a:path w="225953" h="27252">
                  <a:moveTo>
                    <a:pt x="16402" y="19050"/>
                  </a:moveTo>
                  <a:lnTo>
                    <a:pt x="16402" y="19050"/>
                  </a:lnTo>
                  <a:lnTo>
                    <a:pt x="0" y="27251"/>
                  </a:lnTo>
                  <a:lnTo>
                    <a:pt x="8249" y="23126"/>
                  </a:lnTo>
                  <a:lnTo>
                    <a:pt x="46267" y="19855"/>
                  </a:lnTo>
                  <a:lnTo>
                    <a:pt x="86399" y="19289"/>
                  </a:lnTo>
                  <a:lnTo>
                    <a:pt x="132300" y="16275"/>
                  </a:lnTo>
                  <a:lnTo>
                    <a:pt x="169275" y="11525"/>
                  </a:lnTo>
                  <a:lnTo>
                    <a:pt x="215039" y="8730"/>
                  </a:lnTo>
                  <a:lnTo>
                    <a:pt x="225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42"/>
            <p:cNvSpPr/>
            <p:nvPr>
              <p:custDataLst>
                <p:tags r:id="rId117"/>
              </p:custDataLst>
            </p:nvPr>
          </p:nvSpPr>
          <p:spPr>
            <a:xfrm>
              <a:off x="6049699" y="3619500"/>
              <a:ext cx="246327" cy="19051"/>
            </a:xfrm>
            <a:custGeom>
              <a:avLst/>
              <a:gdLst/>
              <a:ahLst/>
              <a:cxnLst/>
              <a:rect l="0" t="0" r="0" b="0"/>
              <a:pathLst>
                <a:path w="2463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6766" y="10849"/>
                  </a:lnTo>
                  <a:lnTo>
                    <a:pt x="86610" y="3241"/>
                  </a:lnTo>
                  <a:lnTo>
                    <a:pt x="127153" y="960"/>
                  </a:lnTo>
                  <a:lnTo>
                    <a:pt x="173671" y="190"/>
                  </a:lnTo>
                  <a:lnTo>
                    <a:pt x="213983" y="38"/>
                  </a:lnTo>
                  <a:lnTo>
                    <a:pt x="246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32"/>
          <p:cNvGrpSpPr/>
          <p:nvPr/>
        </p:nvGrpSpPr>
        <p:grpSpPr>
          <a:xfrm>
            <a:off x="9621148" y="261305"/>
            <a:ext cx="1227320" cy="383642"/>
            <a:chOff x="9621148" y="261305"/>
            <a:chExt cx="1227320" cy="383642"/>
          </a:xfrm>
        </p:grpSpPr>
        <p:sp>
          <p:nvSpPr>
            <p:cNvPr id="165" name="SMARTInkShape-943"/>
            <p:cNvSpPr/>
            <p:nvPr>
              <p:custDataLst>
                <p:tags r:id="rId100"/>
              </p:custDataLst>
            </p:nvPr>
          </p:nvSpPr>
          <p:spPr>
            <a:xfrm>
              <a:off x="10801350" y="333420"/>
              <a:ext cx="47118" cy="133306"/>
            </a:xfrm>
            <a:custGeom>
              <a:avLst/>
              <a:gdLst/>
              <a:ahLst/>
              <a:cxnLst/>
              <a:rect l="0" t="0" r="0" b="0"/>
              <a:pathLst>
                <a:path w="47118" h="133306">
                  <a:moveTo>
                    <a:pt x="28575" y="19005"/>
                  </a:moveTo>
                  <a:lnTo>
                    <a:pt x="28575" y="19005"/>
                  </a:lnTo>
                  <a:lnTo>
                    <a:pt x="47117" y="464"/>
                  </a:lnTo>
                  <a:lnTo>
                    <a:pt x="34323" y="0"/>
                  </a:lnTo>
                  <a:lnTo>
                    <a:pt x="31349" y="2101"/>
                  </a:lnTo>
                  <a:lnTo>
                    <a:pt x="25222" y="10081"/>
                  </a:lnTo>
                  <a:lnTo>
                    <a:pt x="20879" y="21417"/>
                  </a:lnTo>
                  <a:lnTo>
                    <a:pt x="19592" y="36536"/>
                  </a:lnTo>
                  <a:lnTo>
                    <a:pt x="26761" y="67153"/>
                  </a:lnTo>
                  <a:lnTo>
                    <a:pt x="35547" y="94681"/>
                  </a:lnTo>
                  <a:lnTo>
                    <a:pt x="35907" y="106614"/>
                  </a:lnTo>
                  <a:lnTo>
                    <a:pt x="32538" y="115445"/>
                  </a:lnTo>
                  <a:lnTo>
                    <a:pt x="24691" y="122898"/>
                  </a:lnTo>
                  <a:lnTo>
                    <a:pt x="15208" y="128680"/>
                  </a:lnTo>
                  <a:lnTo>
                    <a:pt x="0" y="133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44"/>
            <p:cNvSpPr/>
            <p:nvPr>
              <p:custDataLst>
                <p:tags r:id="rId101"/>
              </p:custDataLst>
            </p:nvPr>
          </p:nvSpPr>
          <p:spPr>
            <a:xfrm>
              <a:off x="10677525" y="323850"/>
              <a:ext cx="114301" cy="122723"/>
            </a:xfrm>
            <a:custGeom>
              <a:avLst/>
              <a:gdLst/>
              <a:ahLst/>
              <a:cxnLst/>
              <a:rect l="0" t="0" r="0" b="0"/>
              <a:pathLst>
                <a:path w="114301" h="122723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7538" y="27739"/>
                  </a:lnTo>
                  <a:lnTo>
                    <a:pt x="8202" y="24843"/>
                  </a:lnTo>
                  <a:lnTo>
                    <a:pt x="10760" y="23970"/>
                  </a:lnTo>
                  <a:lnTo>
                    <a:pt x="19245" y="25823"/>
                  </a:lnTo>
                  <a:lnTo>
                    <a:pt x="30867" y="32816"/>
                  </a:lnTo>
                  <a:lnTo>
                    <a:pt x="49764" y="51207"/>
                  </a:lnTo>
                  <a:lnTo>
                    <a:pt x="53867" y="59095"/>
                  </a:lnTo>
                  <a:lnTo>
                    <a:pt x="57023" y="104975"/>
                  </a:lnTo>
                  <a:lnTo>
                    <a:pt x="57066" y="111258"/>
                  </a:lnTo>
                  <a:lnTo>
                    <a:pt x="56035" y="115447"/>
                  </a:lnTo>
                  <a:lnTo>
                    <a:pt x="54289" y="118240"/>
                  </a:lnTo>
                  <a:lnTo>
                    <a:pt x="48942" y="122722"/>
                  </a:lnTo>
                  <a:lnTo>
                    <a:pt x="60999" y="83956"/>
                  </a:lnTo>
                  <a:lnTo>
                    <a:pt x="76289" y="40689"/>
                  </a:lnTo>
                  <a:lnTo>
                    <a:pt x="88574" y="19817"/>
                  </a:lnTo>
                  <a:lnTo>
                    <a:pt x="98633" y="88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45"/>
            <p:cNvSpPr/>
            <p:nvPr>
              <p:custDataLst>
                <p:tags r:id="rId102"/>
              </p:custDataLst>
            </p:nvPr>
          </p:nvSpPr>
          <p:spPr>
            <a:xfrm>
              <a:off x="10615861" y="361950"/>
              <a:ext cx="59259" cy="102741"/>
            </a:xfrm>
            <a:custGeom>
              <a:avLst/>
              <a:gdLst/>
              <a:ahLst/>
              <a:cxnLst/>
              <a:rect l="0" t="0" r="0" b="0"/>
              <a:pathLst>
                <a:path w="59259" h="102741">
                  <a:moveTo>
                    <a:pt x="33089" y="0"/>
                  </a:moveTo>
                  <a:lnTo>
                    <a:pt x="33089" y="0"/>
                  </a:lnTo>
                  <a:lnTo>
                    <a:pt x="33089" y="5057"/>
                  </a:lnTo>
                  <a:lnTo>
                    <a:pt x="32031" y="6546"/>
                  </a:lnTo>
                  <a:lnTo>
                    <a:pt x="30265" y="7539"/>
                  </a:lnTo>
                  <a:lnTo>
                    <a:pt x="28032" y="8201"/>
                  </a:lnTo>
                  <a:lnTo>
                    <a:pt x="19832" y="14189"/>
                  </a:lnTo>
                  <a:lnTo>
                    <a:pt x="10700" y="27723"/>
                  </a:lnTo>
                  <a:lnTo>
                    <a:pt x="0" y="55503"/>
                  </a:lnTo>
                  <a:lnTo>
                    <a:pt x="38" y="67354"/>
                  </a:lnTo>
                  <a:lnTo>
                    <a:pt x="3630" y="87153"/>
                  </a:lnTo>
                  <a:lnTo>
                    <a:pt x="6040" y="90910"/>
                  </a:lnTo>
                  <a:lnTo>
                    <a:pt x="14365" y="97907"/>
                  </a:lnTo>
                  <a:lnTo>
                    <a:pt x="25120" y="101723"/>
                  </a:lnTo>
                  <a:lnTo>
                    <a:pt x="30950" y="102740"/>
                  </a:lnTo>
                  <a:lnTo>
                    <a:pt x="35897" y="101302"/>
                  </a:lnTo>
                  <a:lnTo>
                    <a:pt x="54847" y="83138"/>
                  </a:lnTo>
                  <a:lnTo>
                    <a:pt x="58635" y="70817"/>
                  </a:lnTo>
                  <a:lnTo>
                    <a:pt x="59258" y="55816"/>
                  </a:lnTo>
                  <a:lnTo>
                    <a:pt x="53661" y="36529"/>
                  </a:lnTo>
                  <a:lnTo>
                    <a:pt x="4261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46"/>
            <p:cNvSpPr/>
            <p:nvPr>
              <p:custDataLst>
                <p:tags r:id="rId103"/>
              </p:custDataLst>
            </p:nvPr>
          </p:nvSpPr>
          <p:spPr>
            <a:xfrm>
              <a:off x="10525516" y="371475"/>
              <a:ext cx="85335" cy="9526"/>
            </a:xfrm>
            <a:custGeom>
              <a:avLst/>
              <a:gdLst/>
              <a:ahLst/>
              <a:cxnLst/>
              <a:rect l="0" t="0" r="0" b="0"/>
              <a:pathLst>
                <a:path w="85335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24541" y="8467"/>
                  </a:lnTo>
                  <a:lnTo>
                    <a:pt x="85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47"/>
            <p:cNvSpPr/>
            <p:nvPr>
              <p:custDataLst>
                <p:tags r:id="rId104"/>
              </p:custDataLst>
            </p:nvPr>
          </p:nvSpPr>
          <p:spPr>
            <a:xfrm>
              <a:off x="10411147" y="261305"/>
              <a:ext cx="180654" cy="232822"/>
            </a:xfrm>
            <a:custGeom>
              <a:avLst/>
              <a:gdLst/>
              <a:ahLst/>
              <a:cxnLst/>
              <a:rect l="0" t="0" r="0" b="0"/>
              <a:pathLst>
                <a:path w="180654" h="232822">
                  <a:moveTo>
                    <a:pt x="37778" y="167320"/>
                  </a:moveTo>
                  <a:lnTo>
                    <a:pt x="37778" y="167320"/>
                  </a:lnTo>
                  <a:lnTo>
                    <a:pt x="47890" y="162263"/>
                  </a:lnTo>
                  <a:lnTo>
                    <a:pt x="50869" y="159716"/>
                  </a:lnTo>
                  <a:lnTo>
                    <a:pt x="54179" y="154063"/>
                  </a:lnTo>
                  <a:lnTo>
                    <a:pt x="56044" y="144930"/>
                  </a:lnTo>
                  <a:lnTo>
                    <a:pt x="54187" y="142868"/>
                  </a:lnTo>
                  <a:lnTo>
                    <a:pt x="46482" y="140578"/>
                  </a:lnTo>
                  <a:lnTo>
                    <a:pt x="41464" y="142083"/>
                  </a:lnTo>
                  <a:lnTo>
                    <a:pt x="30244" y="149401"/>
                  </a:lnTo>
                  <a:lnTo>
                    <a:pt x="12027" y="175534"/>
                  </a:lnTo>
                  <a:lnTo>
                    <a:pt x="3337" y="199975"/>
                  </a:lnTo>
                  <a:lnTo>
                    <a:pt x="0" y="230033"/>
                  </a:lnTo>
                  <a:lnTo>
                    <a:pt x="2010" y="231354"/>
                  </a:lnTo>
                  <a:lnTo>
                    <a:pt x="9887" y="232821"/>
                  </a:lnTo>
                  <a:lnTo>
                    <a:pt x="13892" y="231096"/>
                  </a:lnTo>
                  <a:lnTo>
                    <a:pt x="34457" y="207979"/>
                  </a:lnTo>
                  <a:lnTo>
                    <a:pt x="44084" y="193713"/>
                  </a:lnTo>
                  <a:lnTo>
                    <a:pt x="50459" y="189634"/>
                  </a:lnTo>
                  <a:lnTo>
                    <a:pt x="52583" y="189604"/>
                  </a:lnTo>
                  <a:lnTo>
                    <a:pt x="53997" y="190643"/>
                  </a:lnTo>
                  <a:lnTo>
                    <a:pt x="58812" y="197161"/>
                  </a:lnTo>
                  <a:lnTo>
                    <a:pt x="61326" y="199914"/>
                  </a:lnTo>
                  <a:lnTo>
                    <a:pt x="64118" y="208617"/>
                  </a:lnTo>
                  <a:lnTo>
                    <a:pt x="66418" y="218483"/>
                  </a:lnTo>
                  <a:lnTo>
                    <a:pt x="70969" y="226395"/>
                  </a:lnTo>
                  <a:lnTo>
                    <a:pt x="74722" y="228928"/>
                  </a:lnTo>
                  <a:lnTo>
                    <a:pt x="84537" y="231743"/>
                  </a:lnTo>
                  <a:lnTo>
                    <a:pt x="89059" y="230377"/>
                  </a:lnTo>
                  <a:lnTo>
                    <a:pt x="96906" y="223215"/>
                  </a:lnTo>
                  <a:lnTo>
                    <a:pt x="116055" y="194824"/>
                  </a:lnTo>
                  <a:lnTo>
                    <a:pt x="127676" y="159269"/>
                  </a:lnTo>
                  <a:lnTo>
                    <a:pt x="143790" y="117309"/>
                  </a:lnTo>
                  <a:lnTo>
                    <a:pt x="159147" y="74185"/>
                  </a:lnTo>
                  <a:lnTo>
                    <a:pt x="168761" y="31801"/>
                  </a:lnTo>
                  <a:lnTo>
                    <a:pt x="170921" y="0"/>
                  </a:lnTo>
                  <a:lnTo>
                    <a:pt x="163483" y="20557"/>
                  </a:lnTo>
                  <a:lnTo>
                    <a:pt x="151821" y="64286"/>
                  </a:lnTo>
                  <a:lnTo>
                    <a:pt x="144385" y="108632"/>
                  </a:lnTo>
                  <a:lnTo>
                    <a:pt x="136368" y="149025"/>
                  </a:lnTo>
                  <a:lnTo>
                    <a:pt x="133468" y="193943"/>
                  </a:lnTo>
                  <a:lnTo>
                    <a:pt x="138215" y="212132"/>
                  </a:lnTo>
                  <a:lnTo>
                    <a:pt x="140720" y="216245"/>
                  </a:lnTo>
                  <a:lnTo>
                    <a:pt x="146323" y="220814"/>
                  </a:lnTo>
                  <a:lnTo>
                    <a:pt x="149300" y="220975"/>
                  </a:lnTo>
                  <a:lnTo>
                    <a:pt x="155429" y="218330"/>
                  </a:lnTo>
                  <a:lnTo>
                    <a:pt x="180653" y="195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48"/>
            <p:cNvSpPr/>
            <p:nvPr>
              <p:custDataLst>
                <p:tags r:id="rId105"/>
              </p:custDataLst>
            </p:nvPr>
          </p:nvSpPr>
          <p:spPr>
            <a:xfrm>
              <a:off x="10267950" y="400050"/>
              <a:ext cx="94082" cy="117126"/>
            </a:xfrm>
            <a:custGeom>
              <a:avLst/>
              <a:gdLst/>
              <a:ahLst/>
              <a:cxnLst/>
              <a:rect l="0" t="0" r="0" b="0"/>
              <a:pathLst>
                <a:path w="94082" h="1171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134" y="5057"/>
                  </a:lnTo>
                  <a:lnTo>
                    <a:pt x="12173" y="10361"/>
                  </a:lnTo>
                  <a:lnTo>
                    <a:pt x="14465" y="13257"/>
                  </a:lnTo>
                  <a:lnTo>
                    <a:pt x="17012" y="22120"/>
                  </a:lnTo>
                  <a:lnTo>
                    <a:pt x="18648" y="50113"/>
                  </a:lnTo>
                  <a:lnTo>
                    <a:pt x="11366" y="85158"/>
                  </a:lnTo>
                  <a:lnTo>
                    <a:pt x="1137" y="116951"/>
                  </a:lnTo>
                  <a:lnTo>
                    <a:pt x="759" y="117125"/>
                  </a:lnTo>
                  <a:lnTo>
                    <a:pt x="505" y="116184"/>
                  </a:lnTo>
                  <a:lnTo>
                    <a:pt x="13302" y="74693"/>
                  </a:lnTo>
                  <a:lnTo>
                    <a:pt x="21115" y="34021"/>
                  </a:lnTo>
                  <a:lnTo>
                    <a:pt x="26365" y="20664"/>
                  </a:lnTo>
                  <a:lnTo>
                    <a:pt x="27592" y="15534"/>
                  </a:lnTo>
                  <a:lnTo>
                    <a:pt x="27921" y="15648"/>
                  </a:lnTo>
                  <a:lnTo>
                    <a:pt x="28557" y="57557"/>
                  </a:lnTo>
                  <a:lnTo>
                    <a:pt x="28572" y="72518"/>
                  </a:lnTo>
                  <a:lnTo>
                    <a:pt x="29632" y="73745"/>
                  </a:lnTo>
                  <a:lnTo>
                    <a:pt x="33631" y="75109"/>
                  </a:lnTo>
                  <a:lnTo>
                    <a:pt x="36178" y="73356"/>
                  </a:lnTo>
                  <a:lnTo>
                    <a:pt x="50964" y="49589"/>
                  </a:lnTo>
                  <a:lnTo>
                    <a:pt x="69865" y="9449"/>
                  </a:lnTo>
                  <a:lnTo>
                    <a:pt x="76206" y="4200"/>
                  </a:lnTo>
                  <a:lnTo>
                    <a:pt x="79379" y="2800"/>
                  </a:lnTo>
                  <a:lnTo>
                    <a:pt x="82553" y="2925"/>
                  </a:lnTo>
                  <a:lnTo>
                    <a:pt x="88902" y="5886"/>
                  </a:lnTo>
                  <a:lnTo>
                    <a:pt x="91018" y="9216"/>
                  </a:lnTo>
                  <a:lnTo>
                    <a:pt x="93995" y="24015"/>
                  </a:lnTo>
                  <a:lnTo>
                    <a:pt x="94081" y="67028"/>
                  </a:lnTo>
                  <a:lnTo>
                    <a:pt x="85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49"/>
            <p:cNvSpPr/>
            <p:nvPr>
              <p:custDataLst>
                <p:tags r:id="rId106"/>
              </p:custDataLst>
            </p:nvPr>
          </p:nvSpPr>
          <p:spPr>
            <a:xfrm>
              <a:off x="10229850" y="329653"/>
              <a:ext cx="1" cy="22773"/>
            </a:xfrm>
            <a:custGeom>
              <a:avLst/>
              <a:gdLst/>
              <a:ahLst/>
              <a:cxnLst/>
              <a:rect l="0" t="0" r="0" b="0"/>
              <a:pathLst>
                <a:path w="1" h="22773">
                  <a:moveTo>
                    <a:pt x="0" y="22772"/>
                  </a:moveTo>
                  <a:lnTo>
                    <a:pt x="0" y="22772"/>
                  </a:lnTo>
                  <a:lnTo>
                    <a:pt x="0" y="0"/>
                  </a:lnTo>
                  <a:lnTo>
                    <a:pt x="0" y="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50"/>
            <p:cNvSpPr/>
            <p:nvPr>
              <p:custDataLst>
                <p:tags r:id="rId107"/>
              </p:custDataLst>
            </p:nvPr>
          </p:nvSpPr>
          <p:spPr>
            <a:xfrm>
              <a:off x="10201275" y="4286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4" y="26837"/>
                  </a:lnTo>
                  <a:lnTo>
                    <a:pt x="5057" y="30591"/>
                  </a:lnTo>
                  <a:lnTo>
                    <a:pt x="8642" y="50767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51"/>
            <p:cNvSpPr/>
            <p:nvPr>
              <p:custDataLst>
                <p:tags r:id="rId108"/>
              </p:custDataLst>
            </p:nvPr>
          </p:nvSpPr>
          <p:spPr>
            <a:xfrm>
              <a:off x="10087759" y="419100"/>
              <a:ext cx="94467" cy="28576"/>
            </a:xfrm>
            <a:custGeom>
              <a:avLst/>
              <a:gdLst/>
              <a:ahLst/>
              <a:cxnLst/>
              <a:rect l="0" t="0" r="0" b="0"/>
              <a:pathLst>
                <a:path w="94467" h="28576">
                  <a:moveTo>
                    <a:pt x="18266" y="28575"/>
                  </a:moveTo>
                  <a:lnTo>
                    <a:pt x="18266" y="28575"/>
                  </a:lnTo>
                  <a:lnTo>
                    <a:pt x="1865" y="28575"/>
                  </a:lnTo>
                  <a:lnTo>
                    <a:pt x="983" y="27517"/>
                  </a:lnTo>
                  <a:lnTo>
                    <a:pt x="0" y="23518"/>
                  </a:lnTo>
                  <a:lnTo>
                    <a:pt x="1857" y="20971"/>
                  </a:lnTo>
                  <a:lnTo>
                    <a:pt x="9562" y="15318"/>
                  </a:lnTo>
                  <a:lnTo>
                    <a:pt x="54130" y="4977"/>
                  </a:lnTo>
                  <a:lnTo>
                    <a:pt x="94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52"/>
            <p:cNvSpPr/>
            <p:nvPr>
              <p:custDataLst>
                <p:tags r:id="rId109"/>
              </p:custDataLst>
            </p:nvPr>
          </p:nvSpPr>
          <p:spPr>
            <a:xfrm>
              <a:off x="10125078" y="314325"/>
              <a:ext cx="28573" cy="222247"/>
            </a:xfrm>
            <a:custGeom>
              <a:avLst/>
              <a:gdLst/>
              <a:ahLst/>
              <a:cxnLst/>
              <a:rect l="0" t="0" r="0" b="0"/>
              <a:pathLst>
                <a:path w="28573" h="222247">
                  <a:moveTo>
                    <a:pt x="19047" y="0"/>
                  </a:moveTo>
                  <a:lnTo>
                    <a:pt x="19047" y="0"/>
                  </a:lnTo>
                  <a:lnTo>
                    <a:pt x="27249" y="0"/>
                  </a:lnTo>
                  <a:lnTo>
                    <a:pt x="18067" y="0"/>
                  </a:lnTo>
                  <a:lnTo>
                    <a:pt x="15219" y="2117"/>
                  </a:lnTo>
                  <a:lnTo>
                    <a:pt x="12054" y="10113"/>
                  </a:lnTo>
                  <a:lnTo>
                    <a:pt x="2081" y="55899"/>
                  </a:lnTo>
                  <a:lnTo>
                    <a:pt x="270" y="101827"/>
                  </a:lnTo>
                  <a:lnTo>
                    <a:pt x="33" y="149007"/>
                  </a:lnTo>
                  <a:lnTo>
                    <a:pt x="4" y="194259"/>
                  </a:lnTo>
                  <a:lnTo>
                    <a:pt x="0" y="207340"/>
                  </a:lnTo>
                  <a:lnTo>
                    <a:pt x="2115" y="212310"/>
                  </a:lnTo>
                  <a:lnTo>
                    <a:pt x="10111" y="220655"/>
                  </a:lnTo>
                  <a:lnTo>
                    <a:pt x="14148" y="222245"/>
                  </a:lnTo>
                  <a:lnTo>
                    <a:pt x="17897" y="222246"/>
                  </a:lnTo>
                  <a:lnTo>
                    <a:pt x="21456" y="221189"/>
                  </a:lnTo>
                  <a:lnTo>
                    <a:pt x="23828" y="219426"/>
                  </a:lnTo>
                  <a:lnTo>
                    <a:pt x="2857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53"/>
            <p:cNvSpPr/>
            <p:nvPr>
              <p:custDataLst>
                <p:tags r:id="rId110"/>
              </p:custDataLst>
            </p:nvPr>
          </p:nvSpPr>
          <p:spPr>
            <a:xfrm>
              <a:off x="9992197" y="438577"/>
              <a:ext cx="47154" cy="117852"/>
            </a:xfrm>
            <a:custGeom>
              <a:avLst/>
              <a:gdLst/>
              <a:ahLst/>
              <a:cxnLst/>
              <a:rect l="0" t="0" r="0" b="0"/>
              <a:pathLst>
                <a:path w="47154" h="117852">
                  <a:moveTo>
                    <a:pt x="47153" y="18623"/>
                  </a:moveTo>
                  <a:lnTo>
                    <a:pt x="47153" y="18623"/>
                  </a:lnTo>
                  <a:lnTo>
                    <a:pt x="32962" y="4434"/>
                  </a:lnTo>
                  <a:lnTo>
                    <a:pt x="24620" y="1733"/>
                  </a:lnTo>
                  <a:lnTo>
                    <a:pt x="12126" y="0"/>
                  </a:lnTo>
                  <a:lnTo>
                    <a:pt x="7598" y="2585"/>
                  </a:lnTo>
                  <a:lnTo>
                    <a:pt x="4907" y="4756"/>
                  </a:lnTo>
                  <a:lnTo>
                    <a:pt x="1919" y="12813"/>
                  </a:lnTo>
                  <a:lnTo>
                    <a:pt x="0" y="35232"/>
                  </a:lnTo>
                  <a:lnTo>
                    <a:pt x="2560" y="44702"/>
                  </a:lnTo>
                  <a:lnTo>
                    <a:pt x="6166" y="52439"/>
                  </a:lnTo>
                  <a:lnTo>
                    <a:pt x="7770" y="59405"/>
                  </a:lnTo>
                  <a:lnTo>
                    <a:pt x="10315" y="61686"/>
                  </a:lnTo>
                  <a:lnTo>
                    <a:pt x="35455" y="70704"/>
                  </a:lnTo>
                  <a:lnTo>
                    <a:pt x="39355" y="73452"/>
                  </a:lnTo>
                  <a:lnTo>
                    <a:pt x="43687" y="79327"/>
                  </a:lnTo>
                  <a:lnTo>
                    <a:pt x="46127" y="93642"/>
                  </a:lnTo>
                  <a:lnTo>
                    <a:pt x="43875" y="102412"/>
                  </a:lnTo>
                  <a:lnTo>
                    <a:pt x="33805" y="116666"/>
                  </a:lnTo>
                  <a:lnTo>
                    <a:pt x="29787" y="117851"/>
                  </a:lnTo>
                  <a:lnTo>
                    <a:pt x="19679" y="116347"/>
                  </a:lnTo>
                  <a:lnTo>
                    <a:pt x="16138" y="113406"/>
                  </a:lnTo>
                  <a:lnTo>
                    <a:pt x="12201" y="104493"/>
                  </a:lnTo>
                  <a:lnTo>
                    <a:pt x="9053" y="8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54"/>
            <p:cNvSpPr/>
            <p:nvPr>
              <p:custDataLst>
                <p:tags r:id="rId111"/>
              </p:custDataLst>
            </p:nvPr>
          </p:nvSpPr>
          <p:spPr>
            <a:xfrm>
              <a:off x="9811141" y="362513"/>
              <a:ext cx="123435" cy="207981"/>
            </a:xfrm>
            <a:custGeom>
              <a:avLst/>
              <a:gdLst/>
              <a:ahLst/>
              <a:cxnLst/>
              <a:rect l="0" t="0" r="0" b="0"/>
              <a:pathLst>
                <a:path w="123435" h="207981">
                  <a:moveTo>
                    <a:pt x="9134" y="18487"/>
                  </a:moveTo>
                  <a:lnTo>
                    <a:pt x="9134" y="18487"/>
                  </a:lnTo>
                  <a:lnTo>
                    <a:pt x="0" y="18487"/>
                  </a:lnTo>
                  <a:lnTo>
                    <a:pt x="16937" y="34734"/>
                  </a:lnTo>
                  <a:lnTo>
                    <a:pt x="32730" y="42939"/>
                  </a:lnTo>
                  <a:lnTo>
                    <a:pt x="58233" y="46519"/>
                  </a:lnTo>
                  <a:lnTo>
                    <a:pt x="100294" y="25556"/>
                  </a:lnTo>
                  <a:lnTo>
                    <a:pt x="114931" y="15525"/>
                  </a:lnTo>
                  <a:lnTo>
                    <a:pt x="119655" y="9057"/>
                  </a:lnTo>
                  <a:lnTo>
                    <a:pt x="122688" y="1337"/>
                  </a:lnTo>
                  <a:lnTo>
                    <a:pt x="121878" y="704"/>
                  </a:lnTo>
                  <a:lnTo>
                    <a:pt x="118157" y="0"/>
                  </a:lnTo>
                  <a:lnTo>
                    <a:pt x="105055" y="9717"/>
                  </a:lnTo>
                  <a:lnTo>
                    <a:pt x="73722" y="40766"/>
                  </a:lnTo>
                  <a:lnTo>
                    <a:pt x="69589" y="48850"/>
                  </a:lnTo>
                  <a:lnTo>
                    <a:pt x="69547" y="51429"/>
                  </a:lnTo>
                  <a:lnTo>
                    <a:pt x="70575" y="53148"/>
                  </a:lnTo>
                  <a:lnTo>
                    <a:pt x="93052" y="73861"/>
                  </a:lnTo>
                  <a:lnTo>
                    <a:pt x="92596" y="75511"/>
                  </a:lnTo>
                  <a:lnTo>
                    <a:pt x="47577" y="122911"/>
                  </a:lnTo>
                  <a:lnTo>
                    <a:pt x="17117" y="166636"/>
                  </a:lnTo>
                  <a:lnTo>
                    <a:pt x="11499" y="181387"/>
                  </a:lnTo>
                  <a:lnTo>
                    <a:pt x="13007" y="191781"/>
                  </a:lnTo>
                  <a:lnTo>
                    <a:pt x="14892" y="197517"/>
                  </a:lnTo>
                  <a:lnTo>
                    <a:pt x="18264" y="201340"/>
                  </a:lnTo>
                  <a:lnTo>
                    <a:pt x="27655" y="205588"/>
                  </a:lnTo>
                  <a:lnTo>
                    <a:pt x="44843" y="207980"/>
                  </a:lnTo>
                  <a:lnTo>
                    <a:pt x="63342" y="203632"/>
                  </a:lnTo>
                  <a:lnTo>
                    <a:pt x="123434" y="18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55"/>
            <p:cNvSpPr/>
            <p:nvPr>
              <p:custDataLst>
                <p:tags r:id="rId112"/>
              </p:custDataLst>
            </p:nvPr>
          </p:nvSpPr>
          <p:spPr>
            <a:xfrm>
              <a:off x="9621148" y="300195"/>
              <a:ext cx="113403" cy="344752"/>
            </a:xfrm>
            <a:custGeom>
              <a:avLst/>
              <a:gdLst/>
              <a:ahLst/>
              <a:cxnLst/>
              <a:rect l="0" t="0" r="0" b="0"/>
              <a:pathLst>
                <a:path w="113403" h="344752">
                  <a:moveTo>
                    <a:pt x="113402" y="14130"/>
                  </a:moveTo>
                  <a:lnTo>
                    <a:pt x="113402" y="14130"/>
                  </a:lnTo>
                  <a:lnTo>
                    <a:pt x="113402" y="9073"/>
                  </a:lnTo>
                  <a:lnTo>
                    <a:pt x="110580" y="3769"/>
                  </a:lnTo>
                  <a:lnTo>
                    <a:pt x="108345" y="873"/>
                  </a:lnTo>
                  <a:lnTo>
                    <a:pt x="105797" y="0"/>
                  </a:lnTo>
                  <a:lnTo>
                    <a:pt x="103041" y="477"/>
                  </a:lnTo>
                  <a:lnTo>
                    <a:pt x="79230" y="13782"/>
                  </a:lnTo>
                  <a:lnTo>
                    <a:pt x="63288" y="27734"/>
                  </a:lnTo>
                  <a:lnTo>
                    <a:pt x="51265" y="50162"/>
                  </a:lnTo>
                  <a:lnTo>
                    <a:pt x="35725" y="84073"/>
                  </a:lnTo>
                  <a:lnTo>
                    <a:pt x="24904" y="103424"/>
                  </a:lnTo>
                  <a:lnTo>
                    <a:pt x="12862" y="141952"/>
                  </a:lnTo>
                  <a:lnTo>
                    <a:pt x="2134" y="184488"/>
                  </a:lnTo>
                  <a:lnTo>
                    <a:pt x="0" y="219476"/>
                  </a:lnTo>
                  <a:lnTo>
                    <a:pt x="2190" y="260534"/>
                  </a:lnTo>
                  <a:lnTo>
                    <a:pt x="12412" y="302221"/>
                  </a:lnTo>
                  <a:lnTo>
                    <a:pt x="35296" y="334630"/>
                  </a:lnTo>
                  <a:lnTo>
                    <a:pt x="39107" y="338922"/>
                  </a:lnTo>
                  <a:lnTo>
                    <a:pt x="51807" y="343690"/>
                  </a:lnTo>
                  <a:lnTo>
                    <a:pt x="68035" y="344751"/>
                  </a:lnTo>
                  <a:lnTo>
                    <a:pt x="92904" y="339398"/>
                  </a:lnTo>
                  <a:lnTo>
                    <a:pt x="113402" y="32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233"/>
          <p:cNvGrpSpPr/>
          <p:nvPr/>
        </p:nvGrpSpPr>
        <p:grpSpPr>
          <a:xfrm>
            <a:off x="11258550" y="125275"/>
            <a:ext cx="599636" cy="340455"/>
            <a:chOff x="11258550" y="125275"/>
            <a:chExt cx="599636" cy="340455"/>
          </a:xfrm>
        </p:grpSpPr>
        <p:sp>
          <p:nvSpPr>
            <p:cNvPr id="179" name="SMARTInkShape-956"/>
            <p:cNvSpPr/>
            <p:nvPr>
              <p:custDataLst>
                <p:tags r:id="rId95"/>
              </p:custDataLst>
            </p:nvPr>
          </p:nvSpPr>
          <p:spPr>
            <a:xfrm>
              <a:off x="11758258" y="125275"/>
              <a:ext cx="99928" cy="290349"/>
            </a:xfrm>
            <a:custGeom>
              <a:avLst/>
              <a:gdLst/>
              <a:ahLst/>
              <a:cxnLst/>
              <a:rect l="0" t="0" r="0" b="0"/>
              <a:pathLst>
                <a:path w="99928" h="290349">
                  <a:moveTo>
                    <a:pt x="52742" y="227150"/>
                  </a:moveTo>
                  <a:lnTo>
                    <a:pt x="52742" y="227150"/>
                  </a:lnTo>
                  <a:lnTo>
                    <a:pt x="52742" y="222093"/>
                  </a:lnTo>
                  <a:lnTo>
                    <a:pt x="49918" y="216789"/>
                  </a:lnTo>
                  <a:lnTo>
                    <a:pt x="39486" y="204760"/>
                  </a:lnTo>
                  <a:lnTo>
                    <a:pt x="33446" y="201324"/>
                  </a:lnTo>
                  <a:lnTo>
                    <a:pt x="30352" y="200408"/>
                  </a:lnTo>
                  <a:lnTo>
                    <a:pt x="27233" y="201913"/>
                  </a:lnTo>
                  <a:lnTo>
                    <a:pt x="17784" y="214146"/>
                  </a:lnTo>
                  <a:lnTo>
                    <a:pt x="11452" y="225251"/>
                  </a:lnTo>
                  <a:lnTo>
                    <a:pt x="0" y="270596"/>
                  </a:lnTo>
                  <a:lnTo>
                    <a:pt x="4234" y="290348"/>
                  </a:lnTo>
                  <a:lnTo>
                    <a:pt x="6646" y="289390"/>
                  </a:lnTo>
                  <a:lnTo>
                    <a:pt x="20151" y="276871"/>
                  </a:lnTo>
                  <a:lnTo>
                    <a:pt x="44818" y="240753"/>
                  </a:lnTo>
                  <a:lnTo>
                    <a:pt x="57724" y="199420"/>
                  </a:lnTo>
                  <a:lnTo>
                    <a:pt x="64192" y="156134"/>
                  </a:lnTo>
                  <a:lnTo>
                    <a:pt x="78395" y="112278"/>
                  </a:lnTo>
                  <a:lnTo>
                    <a:pt x="88994" y="70206"/>
                  </a:lnTo>
                  <a:lnTo>
                    <a:pt x="97022" y="29207"/>
                  </a:lnTo>
                  <a:lnTo>
                    <a:pt x="99927" y="0"/>
                  </a:lnTo>
                  <a:lnTo>
                    <a:pt x="84095" y="41887"/>
                  </a:lnTo>
                  <a:lnTo>
                    <a:pt x="74536" y="83114"/>
                  </a:lnTo>
                  <a:lnTo>
                    <a:pt x="72607" y="118151"/>
                  </a:lnTo>
                  <a:lnTo>
                    <a:pt x="72033" y="159223"/>
                  </a:lnTo>
                  <a:lnTo>
                    <a:pt x="71839" y="200915"/>
                  </a:lnTo>
                  <a:lnTo>
                    <a:pt x="81317" y="24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57"/>
            <p:cNvSpPr/>
            <p:nvPr>
              <p:custDataLst>
                <p:tags r:id="rId96"/>
              </p:custDataLst>
            </p:nvPr>
          </p:nvSpPr>
          <p:spPr>
            <a:xfrm>
              <a:off x="11572875" y="223187"/>
              <a:ext cx="151002" cy="203015"/>
            </a:xfrm>
            <a:custGeom>
              <a:avLst/>
              <a:gdLst/>
              <a:ahLst/>
              <a:cxnLst/>
              <a:rect l="0" t="0" r="0" b="0"/>
              <a:pathLst>
                <a:path w="151002" h="203015">
                  <a:moveTo>
                    <a:pt x="0" y="119713"/>
                  </a:moveTo>
                  <a:lnTo>
                    <a:pt x="0" y="119713"/>
                  </a:lnTo>
                  <a:lnTo>
                    <a:pt x="5058" y="114656"/>
                  </a:lnTo>
                  <a:lnTo>
                    <a:pt x="6546" y="114225"/>
                  </a:lnTo>
                  <a:lnTo>
                    <a:pt x="7538" y="114996"/>
                  </a:lnTo>
                  <a:lnTo>
                    <a:pt x="8642" y="118675"/>
                  </a:lnTo>
                  <a:lnTo>
                    <a:pt x="9410" y="132694"/>
                  </a:lnTo>
                  <a:lnTo>
                    <a:pt x="584" y="177122"/>
                  </a:lnTo>
                  <a:lnTo>
                    <a:pt x="115" y="197258"/>
                  </a:lnTo>
                  <a:lnTo>
                    <a:pt x="1136" y="199984"/>
                  </a:lnTo>
                  <a:lnTo>
                    <a:pt x="2873" y="201802"/>
                  </a:lnTo>
                  <a:lnTo>
                    <a:pt x="5090" y="203014"/>
                  </a:lnTo>
                  <a:lnTo>
                    <a:pt x="13198" y="201539"/>
                  </a:lnTo>
                  <a:lnTo>
                    <a:pt x="26841" y="194758"/>
                  </a:lnTo>
                  <a:lnTo>
                    <a:pt x="34154" y="187991"/>
                  </a:lnTo>
                  <a:lnTo>
                    <a:pt x="55237" y="160067"/>
                  </a:lnTo>
                  <a:lnTo>
                    <a:pt x="55875" y="160374"/>
                  </a:lnTo>
                  <a:lnTo>
                    <a:pt x="56583" y="163537"/>
                  </a:lnTo>
                  <a:lnTo>
                    <a:pt x="56982" y="171268"/>
                  </a:lnTo>
                  <a:lnTo>
                    <a:pt x="59897" y="177199"/>
                  </a:lnTo>
                  <a:lnTo>
                    <a:pt x="65336" y="184573"/>
                  </a:lnTo>
                  <a:lnTo>
                    <a:pt x="68904" y="185581"/>
                  </a:lnTo>
                  <a:lnTo>
                    <a:pt x="71335" y="185850"/>
                  </a:lnTo>
                  <a:lnTo>
                    <a:pt x="84870" y="176116"/>
                  </a:lnTo>
                  <a:lnTo>
                    <a:pt x="107066" y="137410"/>
                  </a:lnTo>
                  <a:lnTo>
                    <a:pt x="116377" y="120170"/>
                  </a:lnTo>
                  <a:lnTo>
                    <a:pt x="132957" y="75153"/>
                  </a:lnTo>
                  <a:lnTo>
                    <a:pt x="139936" y="54534"/>
                  </a:lnTo>
                  <a:lnTo>
                    <a:pt x="147674" y="9765"/>
                  </a:lnTo>
                  <a:lnTo>
                    <a:pt x="151001" y="0"/>
                  </a:lnTo>
                  <a:lnTo>
                    <a:pt x="146930" y="7219"/>
                  </a:lnTo>
                  <a:lnTo>
                    <a:pt x="137130" y="43831"/>
                  </a:lnTo>
                  <a:lnTo>
                    <a:pt x="134097" y="89006"/>
                  </a:lnTo>
                  <a:lnTo>
                    <a:pt x="126903" y="136366"/>
                  </a:lnTo>
                  <a:lnTo>
                    <a:pt x="124230" y="164893"/>
                  </a:lnTo>
                  <a:lnTo>
                    <a:pt x="133350" y="195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58"/>
            <p:cNvSpPr/>
            <p:nvPr>
              <p:custDataLst>
                <p:tags r:id="rId97"/>
              </p:custDataLst>
            </p:nvPr>
          </p:nvSpPr>
          <p:spPr>
            <a:xfrm>
              <a:off x="11498898" y="354534"/>
              <a:ext cx="43094" cy="91917"/>
            </a:xfrm>
            <a:custGeom>
              <a:avLst/>
              <a:gdLst/>
              <a:ahLst/>
              <a:cxnLst/>
              <a:rect l="0" t="0" r="0" b="0"/>
              <a:pathLst>
                <a:path w="43094" h="91917">
                  <a:moveTo>
                    <a:pt x="16827" y="26466"/>
                  </a:moveTo>
                  <a:lnTo>
                    <a:pt x="16827" y="26466"/>
                  </a:lnTo>
                  <a:lnTo>
                    <a:pt x="24365" y="8566"/>
                  </a:lnTo>
                  <a:lnTo>
                    <a:pt x="25029" y="5007"/>
                  </a:lnTo>
                  <a:lnTo>
                    <a:pt x="24411" y="2635"/>
                  </a:lnTo>
                  <a:lnTo>
                    <a:pt x="22941" y="1054"/>
                  </a:lnTo>
                  <a:lnTo>
                    <a:pt x="20903" y="0"/>
                  </a:lnTo>
                  <a:lnTo>
                    <a:pt x="19544" y="355"/>
                  </a:lnTo>
                  <a:lnTo>
                    <a:pt x="18639" y="1650"/>
                  </a:lnTo>
                  <a:lnTo>
                    <a:pt x="398" y="48684"/>
                  </a:lnTo>
                  <a:lnTo>
                    <a:pt x="0" y="64916"/>
                  </a:lnTo>
                  <a:lnTo>
                    <a:pt x="3351" y="79185"/>
                  </a:lnTo>
                  <a:lnTo>
                    <a:pt x="5727" y="83837"/>
                  </a:lnTo>
                  <a:lnTo>
                    <a:pt x="8366" y="86938"/>
                  </a:lnTo>
                  <a:lnTo>
                    <a:pt x="14126" y="90384"/>
                  </a:lnTo>
                  <a:lnTo>
                    <a:pt x="20213" y="91916"/>
                  </a:lnTo>
                  <a:lnTo>
                    <a:pt x="23317" y="91266"/>
                  </a:lnTo>
                  <a:lnTo>
                    <a:pt x="32743" y="85295"/>
                  </a:lnTo>
                  <a:lnTo>
                    <a:pt x="39070" y="79776"/>
                  </a:lnTo>
                  <a:lnTo>
                    <a:pt x="42587" y="68151"/>
                  </a:lnTo>
                  <a:lnTo>
                    <a:pt x="43093" y="54518"/>
                  </a:lnTo>
                  <a:lnTo>
                    <a:pt x="26352" y="1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59"/>
            <p:cNvSpPr/>
            <p:nvPr>
              <p:custDataLst>
                <p:tags r:id="rId98"/>
              </p:custDataLst>
            </p:nvPr>
          </p:nvSpPr>
          <p:spPr>
            <a:xfrm>
              <a:off x="11372850" y="223112"/>
              <a:ext cx="76201" cy="224564"/>
            </a:xfrm>
            <a:custGeom>
              <a:avLst/>
              <a:gdLst/>
              <a:ahLst/>
              <a:cxnLst/>
              <a:rect l="0" t="0" r="0" b="0"/>
              <a:pathLst>
                <a:path w="76201" h="22456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6" y="0"/>
                  </a:lnTo>
                  <a:lnTo>
                    <a:pt x="10361" y="771"/>
                  </a:lnTo>
                  <a:lnTo>
                    <a:pt x="13257" y="2343"/>
                  </a:lnTo>
                  <a:lnTo>
                    <a:pt x="15187" y="4450"/>
                  </a:lnTo>
                  <a:lnTo>
                    <a:pt x="17335" y="9613"/>
                  </a:lnTo>
                  <a:lnTo>
                    <a:pt x="18950" y="55853"/>
                  </a:lnTo>
                  <a:lnTo>
                    <a:pt x="19031" y="96262"/>
                  </a:lnTo>
                  <a:lnTo>
                    <a:pt x="16221" y="121284"/>
                  </a:lnTo>
                  <a:lnTo>
                    <a:pt x="10848" y="163240"/>
                  </a:lnTo>
                  <a:lnTo>
                    <a:pt x="8727" y="190538"/>
                  </a:lnTo>
                  <a:lnTo>
                    <a:pt x="1359" y="216450"/>
                  </a:lnTo>
                  <a:lnTo>
                    <a:pt x="905" y="217038"/>
                  </a:lnTo>
                  <a:lnTo>
                    <a:pt x="402" y="212046"/>
                  </a:lnTo>
                  <a:lnTo>
                    <a:pt x="10414" y="185651"/>
                  </a:lnTo>
                  <a:lnTo>
                    <a:pt x="22135" y="167172"/>
                  </a:lnTo>
                  <a:lnTo>
                    <a:pt x="39014" y="151114"/>
                  </a:lnTo>
                  <a:lnTo>
                    <a:pt x="49088" y="145352"/>
                  </a:lnTo>
                  <a:lnTo>
                    <a:pt x="51777" y="145298"/>
                  </a:lnTo>
                  <a:lnTo>
                    <a:pt x="53568" y="146319"/>
                  </a:lnTo>
                  <a:lnTo>
                    <a:pt x="61146" y="157870"/>
                  </a:lnTo>
                  <a:lnTo>
                    <a:pt x="72128" y="187283"/>
                  </a:lnTo>
                  <a:lnTo>
                    <a:pt x="7620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60"/>
            <p:cNvSpPr/>
            <p:nvPr>
              <p:custDataLst>
                <p:tags r:id="rId99"/>
              </p:custDataLst>
            </p:nvPr>
          </p:nvSpPr>
          <p:spPr>
            <a:xfrm>
              <a:off x="11258550" y="334733"/>
              <a:ext cx="55138" cy="130997"/>
            </a:xfrm>
            <a:custGeom>
              <a:avLst/>
              <a:gdLst/>
              <a:ahLst/>
              <a:cxnLst/>
              <a:rect l="0" t="0" r="0" b="0"/>
              <a:pathLst>
                <a:path w="55138" h="130997">
                  <a:moveTo>
                    <a:pt x="28575" y="17692"/>
                  </a:moveTo>
                  <a:lnTo>
                    <a:pt x="28575" y="17692"/>
                  </a:lnTo>
                  <a:lnTo>
                    <a:pt x="37709" y="8559"/>
                  </a:lnTo>
                  <a:lnTo>
                    <a:pt x="37985" y="3227"/>
                  </a:lnTo>
                  <a:lnTo>
                    <a:pt x="36964" y="1698"/>
                  </a:lnTo>
                  <a:lnTo>
                    <a:pt x="35227" y="680"/>
                  </a:lnTo>
                  <a:lnTo>
                    <a:pt x="33010" y="0"/>
                  </a:lnTo>
                  <a:lnTo>
                    <a:pt x="30473" y="606"/>
                  </a:lnTo>
                  <a:lnTo>
                    <a:pt x="21847" y="6515"/>
                  </a:lnTo>
                  <a:lnTo>
                    <a:pt x="6300" y="21067"/>
                  </a:lnTo>
                  <a:lnTo>
                    <a:pt x="2800" y="32951"/>
                  </a:lnTo>
                  <a:lnTo>
                    <a:pt x="1867" y="40564"/>
                  </a:lnTo>
                  <a:lnTo>
                    <a:pt x="3360" y="46699"/>
                  </a:lnTo>
                  <a:lnTo>
                    <a:pt x="15577" y="61447"/>
                  </a:lnTo>
                  <a:lnTo>
                    <a:pt x="50356" y="104807"/>
                  </a:lnTo>
                  <a:lnTo>
                    <a:pt x="54129" y="114971"/>
                  </a:lnTo>
                  <a:lnTo>
                    <a:pt x="55137" y="120645"/>
                  </a:lnTo>
                  <a:lnTo>
                    <a:pt x="54749" y="124427"/>
                  </a:lnTo>
                  <a:lnTo>
                    <a:pt x="53432" y="126949"/>
                  </a:lnTo>
                  <a:lnTo>
                    <a:pt x="51497" y="128630"/>
                  </a:lnTo>
                  <a:lnTo>
                    <a:pt x="38659" y="130996"/>
                  </a:lnTo>
                  <a:lnTo>
                    <a:pt x="27412" y="125905"/>
                  </a:lnTo>
                  <a:lnTo>
                    <a:pt x="17476" y="117645"/>
                  </a:lnTo>
                  <a:lnTo>
                    <a:pt x="13059" y="110446"/>
                  </a:lnTo>
                  <a:lnTo>
                    <a:pt x="0" y="74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234"/>
          <p:cNvGrpSpPr/>
          <p:nvPr/>
        </p:nvGrpSpPr>
        <p:grpSpPr>
          <a:xfrm>
            <a:off x="10191750" y="734749"/>
            <a:ext cx="295276" cy="191427"/>
            <a:chOff x="10191750" y="734749"/>
            <a:chExt cx="295276" cy="191427"/>
          </a:xfrm>
        </p:grpSpPr>
        <p:sp>
          <p:nvSpPr>
            <p:cNvPr id="185" name="SMARTInkShape-961"/>
            <p:cNvSpPr/>
            <p:nvPr>
              <p:custDataLst>
                <p:tags r:id="rId93"/>
              </p:custDataLst>
            </p:nvPr>
          </p:nvSpPr>
          <p:spPr>
            <a:xfrm>
              <a:off x="10349787" y="820085"/>
              <a:ext cx="137239" cy="100203"/>
            </a:xfrm>
            <a:custGeom>
              <a:avLst/>
              <a:gdLst/>
              <a:ahLst/>
              <a:cxnLst/>
              <a:rect l="0" t="0" r="0" b="0"/>
              <a:pathLst>
                <a:path w="137239" h="100203">
                  <a:moveTo>
                    <a:pt x="22938" y="37165"/>
                  </a:moveTo>
                  <a:lnTo>
                    <a:pt x="22938" y="37165"/>
                  </a:lnTo>
                  <a:lnTo>
                    <a:pt x="31140" y="37165"/>
                  </a:lnTo>
                  <a:lnTo>
                    <a:pt x="37129" y="32108"/>
                  </a:lnTo>
                  <a:lnTo>
                    <a:pt x="39827" y="26804"/>
                  </a:lnTo>
                  <a:lnTo>
                    <a:pt x="41561" y="9718"/>
                  </a:lnTo>
                  <a:lnTo>
                    <a:pt x="40645" y="6167"/>
                  </a:lnTo>
                  <a:lnTo>
                    <a:pt x="38977" y="3800"/>
                  </a:lnTo>
                  <a:lnTo>
                    <a:pt x="36806" y="2221"/>
                  </a:lnTo>
                  <a:lnTo>
                    <a:pt x="31571" y="468"/>
                  </a:lnTo>
                  <a:lnTo>
                    <a:pt x="28693" y="0"/>
                  </a:lnTo>
                  <a:lnTo>
                    <a:pt x="25716" y="1805"/>
                  </a:lnTo>
                  <a:lnTo>
                    <a:pt x="13335" y="19911"/>
                  </a:lnTo>
                  <a:lnTo>
                    <a:pt x="697" y="48926"/>
                  </a:lnTo>
                  <a:lnTo>
                    <a:pt x="0" y="63912"/>
                  </a:lnTo>
                  <a:lnTo>
                    <a:pt x="1296" y="70871"/>
                  </a:lnTo>
                  <a:lnTo>
                    <a:pt x="13233" y="90779"/>
                  </a:lnTo>
                  <a:lnTo>
                    <a:pt x="29914" y="98035"/>
                  </a:lnTo>
                  <a:lnTo>
                    <a:pt x="51439" y="100202"/>
                  </a:lnTo>
                  <a:lnTo>
                    <a:pt x="96928" y="95791"/>
                  </a:lnTo>
                  <a:lnTo>
                    <a:pt x="115090" y="93913"/>
                  </a:lnTo>
                  <a:lnTo>
                    <a:pt x="137238" y="8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62"/>
            <p:cNvSpPr/>
            <p:nvPr>
              <p:custDataLst>
                <p:tags r:id="rId94"/>
              </p:custDataLst>
            </p:nvPr>
          </p:nvSpPr>
          <p:spPr>
            <a:xfrm>
              <a:off x="10191750" y="734749"/>
              <a:ext cx="131298" cy="191427"/>
            </a:xfrm>
            <a:custGeom>
              <a:avLst/>
              <a:gdLst/>
              <a:ahLst/>
              <a:cxnLst/>
              <a:rect l="0" t="0" r="0" b="0"/>
              <a:pathLst>
                <a:path w="131298" h="1914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38" y="12034"/>
                  </a:lnTo>
                  <a:lnTo>
                    <a:pt x="16890" y="54176"/>
                  </a:lnTo>
                  <a:lnTo>
                    <a:pt x="19823" y="100451"/>
                  </a:lnTo>
                  <a:lnTo>
                    <a:pt x="27214" y="142619"/>
                  </a:lnTo>
                  <a:lnTo>
                    <a:pt x="28455" y="188682"/>
                  </a:lnTo>
                  <a:lnTo>
                    <a:pt x="28522" y="191426"/>
                  </a:lnTo>
                  <a:lnTo>
                    <a:pt x="28540" y="190676"/>
                  </a:lnTo>
                  <a:lnTo>
                    <a:pt x="41830" y="149535"/>
                  </a:lnTo>
                  <a:lnTo>
                    <a:pt x="75123" y="106070"/>
                  </a:lnTo>
                  <a:lnTo>
                    <a:pt x="88422" y="94032"/>
                  </a:lnTo>
                  <a:lnTo>
                    <a:pt x="101388" y="88681"/>
                  </a:lnTo>
                  <a:lnTo>
                    <a:pt x="106750" y="89371"/>
                  </a:lnTo>
                  <a:lnTo>
                    <a:pt x="111383" y="91948"/>
                  </a:lnTo>
                  <a:lnTo>
                    <a:pt x="122960" y="105687"/>
                  </a:lnTo>
                  <a:lnTo>
                    <a:pt x="126423" y="111292"/>
                  </a:lnTo>
                  <a:lnTo>
                    <a:pt x="131297" y="134349"/>
                  </a:lnTo>
                  <a:lnTo>
                    <a:pt x="126795" y="149286"/>
                  </a:lnTo>
                  <a:lnTo>
                    <a:pt x="111712" y="171066"/>
                  </a:lnTo>
                  <a:lnTo>
                    <a:pt x="99392" y="175835"/>
                  </a:lnTo>
                  <a:lnTo>
                    <a:pt x="83334" y="176897"/>
                  </a:lnTo>
                  <a:lnTo>
                    <a:pt x="65612" y="173841"/>
                  </a:lnTo>
                  <a:lnTo>
                    <a:pt x="55621" y="168955"/>
                  </a:lnTo>
                  <a:lnTo>
                    <a:pt x="51178" y="163255"/>
                  </a:lnTo>
                  <a:lnTo>
                    <a:pt x="4762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235"/>
          <p:cNvGrpSpPr/>
          <p:nvPr/>
        </p:nvGrpSpPr>
        <p:grpSpPr>
          <a:xfrm>
            <a:off x="10831676" y="609600"/>
            <a:ext cx="492042" cy="333376"/>
            <a:chOff x="10831676" y="609600"/>
            <a:chExt cx="492042" cy="333376"/>
          </a:xfrm>
        </p:grpSpPr>
        <p:sp>
          <p:nvSpPr>
            <p:cNvPr id="188" name="SMARTInkShape-963"/>
            <p:cNvSpPr/>
            <p:nvPr>
              <p:custDataLst>
                <p:tags r:id="rId89"/>
              </p:custDataLst>
            </p:nvPr>
          </p:nvSpPr>
          <p:spPr>
            <a:xfrm>
              <a:off x="11239500" y="609600"/>
              <a:ext cx="84218" cy="333376"/>
            </a:xfrm>
            <a:custGeom>
              <a:avLst/>
              <a:gdLst/>
              <a:ahLst/>
              <a:cxnLst/>
              <a:rect l="0" t="0" r="0" b="0"/>
              <a:pathLst>
                <a:path w="84218" h="333376">
                  <a:moveTo>
                    <a:pt x="9525" y="0"/>
                  </a:moveTo>
                  <a:lnTo>
                    <a:pt x="9525" y="0"/>
                  </a:lnTo>
                  <a:lnTo>
                    <a:pt x="17727" y="0"/>
                  </a:lnTo>
                  <a:lnTo>
                    <a:pt x="40392" y="21459"/>
                  </a:lnTo>
                  <a:lnTo>
                    <a:pt x="59856" y="61544"/>
                  </a:lnTo>
                  <a:lnTo>
                    <a:pt x="78027" y="98705"/>
                  </a:lnTo>
                  <a:lnTo>
                    <a:pt x="83445" y="134962"/>
                  </a:lnTo>
                  <a:lnTo>
                    <a:pt x="84217" y="179412"/>
                  </a:lnTo>
                  <a:lnTo>
                    <a:pt x="72408" y="223338"/>
                  </a:lnTo>
                  <a:lnTo>
                    <a:pt x="49530" y="264439"/>
                  </a:lnTo>
                  <a:lnTo>
                    <a:pt x="18908" y="310186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64"/>
            <p:cNvSpPr/>
            <p:nvPr>
              <p:custDataLst>
                <p:tags r:id="rId90"/>
              </p:custDataLst>
            </p:nvPr>
          </p:nvSpPr>
          <p:spPr>
            <a:xfrm>
              <a:off x="11020425" y="666750"/>
              <a:ext cx="150516" cy="230095"/>
            </a:xfrm>
            <a:custGeom>
              <a:avLst/>
              <a:gdLst/>
              <a:ahLst/>
              <a:cxnLst/>
              <a:rect l="0" t="0" r="0" b="0"/>
              <a:pathLst>
                <a:path w="150516" h="230095">
                  <a:moveTo>
                    <a:pt x="0" y="76200"/>
                  </a:moveTo>
                  <a:lnTo>
                    <a:pt x="0" y="76200"/>
                  </a:lnTo>
                  <a:lnTo>
                    <a:pt x="0" y="120937"/>
                  </a:lnTo>
                  <a:lnTo>
                    <a:pt x="5057" y="158768"/>
                  </a:lnTo>
                  <a:lnTo>
                    <a:pt x="8937" y="206312"/>
                  </a:lnTo>
                  <a:lnTo>
                    <a:pt x="9448" y="230094"/>
                  </a:lnTo>
                  <a:lnTo>
                    <a:pt x="9518" y="183358"/>
                  </a:lnTo>
                  <a:lnTo>
                    <a:pt x="9523" y="144757"/>
                  </a:lnTo>
                  <a:lnTo>
                    <a:pt x="9525" y="101335"/>
                  </a:lnTo>
                  <a:lnTo>
                    <a:pt x="9525" y="53844"/>
                  </a:lnTo>
                  <a:lnTo>
                    <a:pt x="9525" y="45421"/>
                  </a:lnTo>
                  <a:lnTo>
                    <a:pt x="10583" y="40864"/>
                  </a:lnTo>
                  <a:lnTo>
                    <a:pt x="12349" y="38884"/>
                  </a:lnTo>
                  <a:lnTo>
                    <a:pt x="14582" y="38623"/>
                  </a:lnTo>
                  <a:lnTo>
                    <a:pt x="19886" y="41155"/>
                  </a:lnTo>
                  <a:lnTo>
                    <a:pt x="22782" y="43311"/>
                  </a:lnTo>
                  <a:lnTo>
                    <a:pt x="40996" y="72496"/>
                  </a:lnTo>
                  <a:lnTo>
                    <a:pt x="46381" y="76906"/>
                  </a:lnTo>
                  <a:lnTo>
                    <a:pt x="66094" y="120364"/>
                  </a:lnTo>
                  <a:lnTo>
                    <a:pt x="83531" y="162724"/>
                  </a:lnTo>
                  <a:lnTo>
                    <a:pt x="106616" y="199542"/>
                  </a:lnTo>
                  <a:lnTo>
                    <a:pt x="113707" y="205102"/>
                  </a:lnTo>
                  <a:lnTo>
                    <a:pt x="117080" y="206585"/>
                  </a:lnTo>
                  <a:lnTo>
                    <a:pt x="120386" y="205457"/>
                  </a:lnTo>
                  <a:lnTo>
                    <a:pt x="126882" y="198558"/>
                  </a:lnTo>
                  <a:lnTo>
                    <a:pt x="142859" y="157655"/>
                  </a:lnTo>
                  <a:lnTo>
                    <a:pt x="150515" y="125451"/>
                  </a:lnTo>
                  <a:lnTo>
                    <a:pt x="144614" y="79968"/>
                  </a:lnTo>
                  <a:lnTo>
                    <a:pt x="143218" y="4143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65"/>
            <p:cNvSpPr/>
            <p:nvPr>
              <p:custDataLst>
                <p:tags r:id="rId91"/>
              </p:custDataLst>
            </p:nvPr>
          </p:nvSpPr>
          <p:spPr>
            <a:xfrm>
              <a:off x="10832574" y="790575"/>
              <a:ext cx="111652" cy="19051"/>
            </a:xfrm>
            <a:custGeom>
              <a:avLst/>
              <a:gdLst/>
              <a:ahLst/>
              <a:cxnLst/>
              <a:rect l="0" t="0" r="0" b="0"/>
              <a:pathLst>
                <a:path w="111652" h="19051">
                  <a:moveTo>
                    <a:pt x="16401" y="19050"/>
                  </a:moveTo>
                  <a:lnTo>
                    <a:pt x="16401" y="19050"/>
                  </a:lnTo>
                  <a:lnTo>
                    <a:pt x="0" y="19050"/>
                  </a:lnTo>
                  <a:lnTo>
                    <a:pt x="46412" y="16228"/>
                  </a:lnTo>
                  <a:lnTo>
                    <a:pt x="111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66"/>
            <p:cNvSpPr/>
            <p:nvPr>
              <p:custDataLst>
                <p:tags r:id="rId92"/>
              </p:custDataLst>
            </p:nvPr>
          </p:nvSpPr>
          <p:spPr>
            <a:xfrm>
              <a:off x="10831676" y="689956"/>
              <a:ext cx="112550" cy="237734"/>
            </a:xfrm>
            <a:custGeom>
              <a:avLst/>
              <a:gdLst/>
              <a:ahLst/>
              <a:cxnLst/>
              <a:rect l="0" t="0" r="0" b="0"/>
              <a:pathLst>
                <a:path w="112550" h="237734">
                  <a:moveTo>
                    <a:pt x="17299" y="91094"/>
                  </a:moveTo>
                  <a:lnTo>
                    <a:pt x="17299" y="91094"/>
                  </a:lnTo>
                  <a:lnTo>
                    <a:pt x="17299" y="86038"/>
                  </a:lnTo>
                  <a:lnTo>
                    <a:pt x="20123" y="80733"/>
                  </a:lnTo>
                  <a:lnTo>
                    <a:pt x="25501" y="73760"/>
                  </a:lnTo>
                  <a:lnTo>
                    <a:pt x="25941" y="74247"/>
                  </a:lnTo>
                  <a:lnTo>
                    <a:pt x="26709" y="100622"/>
                  </a:lnTo>
                  <a:lnTo>
                    <a:pt x="20256" y="139778"/>
                  </a:lnTo>
                  <a:lnTo>
                    <a:pt x="15063" y="184358"/>
                  </a:lnTo>
                  <a:lnTo>
                    <a:pt x="2189" y="230532"/>
                  </a:lnTo>
                  <a:lnTo>
                    <a:pt x="0" y="237733"/>
                  </a:lnTo>
                  <a:lnTo>
                    <a:pt x="11660" y="195015"/>
                  </a:lnTo>
                  <a:lnTo>
                    <a:pt x="20685" y="156928"/>
                  </a:lnTo>
                  <a:lnTo>
                    <a:pt x="26669" y="118405"/>
                  </a:lnTo>
                  <a:lnTo>
                    <a:pt x="36945" y="75675"/>
                  </a:lnTo>
                  <a:lnTo>
                    <a:pt x="49167" y="32074"/>
                  </a:lnTo>
                  <a:lnTo>
                    <a:pt x="61773" y="5196"/>
                  </a:lnTo>
                  <a:lnTo>
                    <a:pt x="68109" y="0"/>
                  </a:lnTo>
                  <a:lnTo>
                    <a:pt x="70223" y="731"/>
                  </a:lnTo>
                  <a:lnTo>
                    <a:pt x="71631" y="3336"/>
                  </a:lnTo>
                  <a:lnTo>
                    <a:pt x="87542" y="48934"/>
                  </a:lnTo>
                  <a:lnTo>
                    <a:pt x="93380" y="90253"/>
                  </a:lnTo>
                  <a:lnTo>
                    <a:pt x="100806" y="133536"/>
                  </a:lnTo>
                  <a:lnTo>
                    <a:pt x="103790" y="180762"/>
                  </a:lnTo>
                  <a:lnTo>
                    <a:pt x="105651" y="185798"/>
                  </a:lnTo>
                  <a:lnTo>
                    <a:pt x="107951" y="189155"/>
                  </a:lnTo>
                  <a:lnTo>
                    <a:pt x="112549" y="214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967"/>
          <p:cNvSpPr/>
          <p:nvPr>
            <p:custDataLst>
              <p:tags r:id="rId4"/>
            </p:custDataLst>
          </p:nvPr>
        </p:nvSpPr>
        <p:spPr>
          <a:xfrm>
            <a:off x="7143750" y="3705225"/>
            <a:ext cx="47626" cy="17611"/>
          </a:xfrm>
          <a:custGeom>
            <a:avLst/>
            <a:gdLst/>
            <a:ahLst/>
            <a:cxnLst/>
            <a:rect l="0" t="0" r="0" b="0"/>
            <a:pathLst>
              <a:path w="47626" h="17611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6545" y="1058"/>
                </a:lnTo>
                <a:lnTo>
                  <a:pt x="7538" y="2822"/>
                </a:lnTo>
                <a:lnTo>
                  <a:pt x="8200" y="5057"/>
                </a:lnTo>
                <a:lnTo>
                  <a:pt x="9701" y="6546"/>
                </a:lnTo>
                <a:lnTo>
                  <a:pt x="14189" y="8201"/>
                </a:lnTo>
                <a:lnTo>
                  <a:pt x="15809" y="9701"/>
                </a:lnTo>
                <a:lnTo>
                  <a:pt x="17610" y="14189"/>
                </a:lnTo>
                <a:lnTo>
                  <a:pt x="19148" y="15809"/>
                </a:lnTo>
                <a:lnTo>
                  <a:pt x="23680" y="17610"/>
                </a:lnTo>
                <a:lnTo>
                  <a:pt x="476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237"/>
          <p:cNvGrpSpPr/>
          <p:nvPr/>
        </p:nvGrpSpPr>
        <p:grpSpPr>
          <a:xfrm>
            <a:off x="7858125" y="3518314"/>
            <a:ext cx="352426" cy="297685"/>
            <a:chOff x="7858125" y="3518314"/>
            <a:chExt cx="352426" cy="297685"/>
          </a:xfrm>
        </p:grpSpPr>
        <p:sp>
          <p:nvSpPr>
            <p:cNvPr id="194" name="SMARTInkShape-968"/>
            <p:cNvSpPr/>
            <p:nvPr>
              <p:custDataLst>
                <p:tags r:id="rId86"/>
              </p:custDataLst>
            </p:nvPr>
          </p:nvSpPr>
          <p:spPr>
            <a:xfrm>
              <a:off x="8058150" y="3552825"/>
              <a:ext cx="152401" cy="260423"/>
            </a:xfrm>
            <a:custGeom>
              <a:avLst/>
              <a:gdLst/>
              <a:ahLst/>
              <a:cxnLst/>
              <a:rect l="0" t="0" r="0" b="0"/>
              <a:pathLst>
                <a:path w="152401" h="260423">
                  <a:moveTo>
                    <a:pt x="19050" y="66675"/>
                  </a:moveTo>
                  <a:lnTo>
                    <a:pt x="19050" y="66675"/>
                  </a:lnTo>
                  <a:lnTo>
                    <a:pt x="19050" y="61618"/>
                  </a:lnTo>
                  <a:lnTo>
                    <a:pt x="17992" y="60129"/>
                  </a:lnTo>
                  <a:lnTo>
                    <a:pt x="16228" y="59136"/>
                  </a:lnTo>
                  <a:lnTo>
                    <a:pt x="13994" y="58474"/>
                  </a:lnTo>
                  <a:lnTo>
                    <a:pt x="12505" y="60149"/>
                  </a:lnTo>
                  <a:lnTo>
                    <a:pt x="10408" y="72620"/>
                  </a:lnTo>
                  <a:lnTo>
                    <a:pt x="3056" y="114739"/>
                  </a:lnTo>
                  <a:lnTo>
                    <a:pt x="402" y="158978"/>
                  </a:lnTo>
                  <a:lnTo>
                    <a:pt x="119" y="199740"/>
                  </a:lnTo>
                  <a:lnTo>
                    <a:pt x="35" y="240275"/>
                  </a:lnTo>
                  <a:lnTo>
                    <a:pt x="8" y="260422"/>
                  </a:lnTo>
                  <a:lnTo>
                    <a:pt x="0" y="219578"/>
                  </a:lnTo>
                  <a:lnTo>
                    <a:pt x="1058" y="176068"/>
                  </a:lnTo>
                  <a:lnTo>
                    <a:pt x="6545" y="132836"/>
                  </a:lnTo>
                  <a:lnTo>
                    <a:pt x="8937" y="92013"/>
                  </a:lnTo>
                  <a:lnTo>
                    <a:pt x="14465" y="48867"/>
                  </a:lnTo>
                  <a:lnTo>
                    <a:pt x="19834" y="37594"/>
                  </a:lnTo>
                  <a:lnTo>
                    <a:pt x="22748" y="34587"/>
                  </a:lnTo>
                  <a:lnTo>
                    <a:pt x="25749" y="33642"/>
                  </a:lnTo>
                  <a:lnTo>
                    <a:pt x="28808" y="34070"/>
                  </a:lnTo>
                  <a:lnTo>
                    <a:pt x="31905" y="35413"/>
                  </a:lnTo>
                  <a:lnTo>
                    <a:pt x="33969" y="38425"/>
                  </a:lnTo>
                  <a:lnTo>
                    <a:pt x="55759" y="84129"/>
                  </a:lnTo>
                  <a:lnTo>
                    <a:pt x="72841" y="124869"/>
                  </a:lnTo>
                  <a:lnTo>
                    <a:pt x="85513" y="166916"/>
                  </a:lnTo>
                  <a:lnTo>
                    <a:pt x="93759" y="192033"/>
                  </a:lnTo>
                  <a:lnTo>
                    <a:pt x="96372" y="194697"/>
                  </a:lnTo>
                  <a:lnTo>
                    <a:pt x="104921" y="197657"/>
                  </a:lnTo>
                  <a:lnTo>
                    <a:pt x="110165" y="194213"/>
                  </a:lnTo>
                  <a:lnTo>
                    <a:pt x="121634" y="179098"/>
                  </a:lnTo>
                  <a:lnTo>
                    <a:pt x="133152" y="134900"/>
                  </a:lnTo>
                  <a:lnTo>
                    <a:pt x="147971" y="91048"/>
                  </a:lnTo>
                  <a:lnTo>
                    <a:pt x="151525" y="512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69"/>
            <p:cNvSpPr/>
            <p:nvPr>
              <p:custDataLst>
                <p:tags r:id="rId87"/>
              </p:custDataLst>
            </p:nvPr>
          </p:nvSpPr>
          <p:spPr>
            <a:xfrm>
              <a:off x="7858125" y="36861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0097" y="17992"/>
                  </a:lnTo>
                  <a:lnTo>
                    <a:pt x="80931" y="1084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70"/>
            <p:cNvSpPr/>
            <p:nvPr>
              <p:custDataLst>
                <p:tags r:id="rId88"/>
              </p:custDataLst>
            </p:nvPr>
          </p:nvSpPr>
          <p:spPr>
            <a:xfrm>
              <a:off x="7858182" y="3518314"/>
              <a:ext cx="133294" cy="297685"/>
            </a:xfrm>
            <a:custGeom>
              <a:avLst/>
              <a:gdLst/>
              <a:ahLst/>
              <a:cxnLst/>
              <a:rect l="0" t="0" r="0" b="0"/>
              <a:pathLst>
                <a:path w="133294" h="297685">
                  <a:moveTo>
                    <a:pt x="66618" y="91661"/>
                  </a:moveTo>
                  <a:lnTo>
                    <a:pt x="66618" y="91661"/>
                  </a:lnTo>
                  <a:lnTo>
                    <a:pt x="60073" y="106869"/>
                  </a:lnTo>
                  <a:lnTo>
                    <a:pt x="52429" y="146555"/>
                  </a:lnTo>
                  <a:lnTo>
                    <a:pt x="33131" y="193317"/>
                  </a:lnTo>
                  <a:lnTo>
                    <a:pt x="28452" y="208808"/>
                  </a:lnTo>
                  <a:lnTo>
                    <a:pt x="7329" y="253961"/>
                  </a:lnTo>
                  <a:lnTo>
                    <a:pt x="1402" y="277610"/>
                  </a:lnTo>
                  <a:lnTo>
                    <a:pt x="134" y="297684"/>
                  </a:lnTo>
                  <a:lnTo>
                    <a:pt x="0" y="284996"/>
                  </a:lnTo>
                  <a:lnTo>
                    <a:pt x="17851" y="237536"/>
                  </a:lnTo>
                  <a:lnTo>
                    <a:pt x="31467" y="194441"/>
                  </a:lnTo>
                  <a:lnTo>
                    <a:pt x="44349" y="155825"/>
                  </a:lnTo>
                  <a:lnTo>
                    <a:pt x="53906" y="116552"/>
                  </a:lnTo>
                  <a:lnTo>
                    <a:pt x="66616" y="79409"/>
                  </a:lnTo>
                  <a:lnTo>
                    <a:pt x="89039" y="37993"/>
                  </a:lnTo>
                  <a:lnTo>
                    <a:pt x="110806" y="4486"/>
                  </a:lnTo>
                  <a:lnTo>
                    <a:pt x="117302" y="0"/>
                  </a:lnTo>
                  <a:lnTo>
                    <a:pt x="119457" y="920"/>
                  </a:lnTo>
                  <a:lnTo>
                    <a:pt x="120895" y="3650"/>
                  </a:lnTo>
                  <a:lnTo>
                    <a:pt x="123516" y="50224"/>
                  </a:lnTo>
                  <a:lnTo>
                    <a:pt x="123718" y="88415"/>
                  </a:lnTo>
                  <a:lnTo>
                    <a:pt x="123758" y="131236"/>
                  </a:lnTo>
                  <a:lnTo>
                    <a:pt x="123765" y="172296"/>
                  </a:lnTo>
                  <a:lnTo>
                    <a:pt x="124825" y="211744"/>
                  </a:lnTo>
                  <a:lnTo>
                    <a:pt x="131306" y="254532"/>
                  </a:lnTo>
                  <a:lnTo>
                    <a:pt x="133293" y="29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238"/>
          <p:cNvGrpSpPr/>
          <p:nvPr/>
        </p:nvGrpSpPr>
        <p:grpSpPr>
          <a:xfrm>
            <a:off x="8467725" y="3486312"/>
            <a:ext cx="952501" cy="291902"/>
            <a:chOff x="8467725" y="3486312"/>
            <a:chExt cx="952501" cy="291902"/>
          </a:xfrm>
        </p:grpSpPr>
        <p:sp>
          <p:nvSpPr>
            <p:cNvPr id="198" name="SMARTInkShape-971"/>
            <p:cNvSpPr/>
            <p:nvPr>
              <p:custDataLst>
                <p:tags r:id="rId77"/>
              </p:custDataLst>
            </p:nvPr>
          </p:nvSpPr>
          <p:spPr>
            <a:xfrm>
              <a:off x="9205795" y="3609975"/>
              <a:ext cx="214431" cy="121425"/>
            </a:xfrm>
            <a:custGeom>
              <a:avLst/>
              <a:gdLst/>
              <a:ahLst/>
              <a:cxnLst/>
              <a:rect l="0" t="0" r="0" b="0"/>
              <a:pathLst>
                <a:path w="214431" h="121425">
                  <a:moveTo>
                    <a:pt x="42980" y="19050"/>
                  </a:moveTo>
                  <a:lnTo>
                    <a:pt x="42980" y="19050"/>
                  </a:lnTo>
                  <a:lnTo>
                    <a:pt x="28789" y="19050"/>
                  </a:lnTo>
                  <a:lnTo>
                    <a:pt x="15258" y="29163"/>
                  </a:lnTo>
                  <a:lnTo>
                    <a:pt x="9491" y="39772"/>
                  </a:lnTo>
                  <a:lnTo>
                    <a:pt x="0" y="71129"/>
                  </a:lnTo>
                  <a:lnTo>
                    <a:pt x="4022" y="94453"/>
                  </a:lnTo>
                  <a:lnTo>
                    <a:pt x="9085" y="104773"/>
                  </a:lnTo>
                  <a:lnTo>
                    <a:pt x="12976" y="107949"/>
                  </a:lnTo>
                  <a:lnTo>
                    <a:pt x="22942" y="111477"/>
                  </a:lnTo>
                  <a:lnTo>
                    <a:pt x="26445" y="111360"/>
                  </a:lnTo>
                  <a:lnTo>
                    <a:pt x="28782" y="110224"/>
                  </a:lnTo>
                  <a:lnTo>
                    <a:pt x="30340" y="108408"/>
                  </a:lnTo>
                  <a:lnTo>
                    <a:pt x="37588" y="90682"/>
                  </a:lnTo>
                  <a:lnTo>
                    <a:pt x="42270" y="49846"/>
                  </a:lnTo>
                  <a:lnTo>
                    <a:pt x="42840" y="27720"/>
                  </a:lnTo>
                  <a:lnTo>
                    <a:pt x="43944" y="24831"/>
                  </a:lnTo>
                  <a:lnTo>
                    <a:pt x="45740" y="22904"/>
                  </a:lnTo>
                  <a:lnTo>
                    <a:pt x="52387" y="19117"/>
                  </a:lnTo>
                  <a:lnTo>
                    <a:pt x="62583" y="19070"/>
                  </a:lnTo>
                  <a:lnTo>
                    <a:pt x="73211" y="24704"/>
                  </a:lnTo>
                  <a:lnTo>
                    <a:pt x="116989" y="64588"/>
                  </a:lnTo>
                  <a:lnTo>
                    <a:pt x="120895" y="68459"/>
                  </a:lnTo>
                  <a:lnTo>
                    <a:pt x="125233" y="78404"/>
                  </a:lnTo>
                  <a:lnTo>
                    <a:pt x="133735" y="107182"/>
                  </a:lnTo>
                  <a:lnTo>
                    <a:pt x="131647" y="115723"/>
                  </a:lnTo>
                  <a:lnTo>
                    <a:pt x="129607" y="118423"/>
                  </a:lnTo>
                  <a:lnTo>
                    <a:pt x="124520" y="121424"/>
                  </a:lnTo>
                  <a:lnTo>
                    <a:pt x="121681" y="120108"/>
                  </a:lnTo>
                  <a:lnTo>
                    <a:pt x="115705" y="113000"/>
                  </a:lnTo>
                  <a:lnTo>
                    <a:pt x="115167" y="99964"/>
                  </a:lnTo>
                  <a:lnTo>
                    <a:pt x="118454" y="85704"/>
                  </a:lnTo>
                  <a:lnTo>
                    <a:pt x="137387" y="46730"/>
                  </a:lnTo>
                  <a:lnTo>
                    <a:pt x="172467" y="14155"/>
                  </a:lnTo>
                  <a:lnTo>
                    <a:pt x="214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972"/>
            <p:cNvSpPr/>
            <p:nvPr>
              <p:custDataLst>
                <p:tags r:id="rId78"/>
              </p:custDataLst>
            </p:nvPr>
          </p:nvSpPr>
          <p:spPr>
            <a:xfrm>
              <a:off x="9020175" y="3486312"/>
              <a:ext cx="200026" cy="252348"/>
            </a:xfrm>
            <a:custGeom>
              <a:avLst/>
              <a:gdLst/>
              <a:ahLst/>
              <a:cxnLst/>
              <a:rect l="0" t="0" r="0" b="0"/>
              <a:pathLst>
                <a:path w="200026" h="252348">
                  <a:moveTo>
                    <a:pt x="0" y="228438"/>
                  </a:moveTo>
                  <a:lnTo>
                    <a:pt x="0" y="228438"/>
                  </a:lnTo>
                  <a:lnTo>
                    <a:pt x="10113" y="223381"/>
                  </a:lnTo>
                  <a:lnTo>
                    <a:pt x="17900" y="212432"/>
                  </a:lnTo>
                  <a:lnTo>
                    <a:pt x="42289" y="166311"/>
                  </a:lnTo>
                  <a:lnTo>
                    <a:pt x="41951" y="162678"/>
                  </a:lnTo>
                  <a:lnTo>
                    <a:pt x="40667" y="159198"/>
                  </a:lnTo>
                  <a:lnTo>
                    <a:pt x="38753" y="156878"/>
                  </a:lnTo>
                  <a:lnTo>
                    <a:pt x="33803" y="154300"/>
                  </a:lnTo>
                  <a:lnTo>
                    <a:pt x="31002" y="154671"/>
                  </a:lnTo>
                  <a:lnTo>
                    <a:pt x="25067" y="157905"/>
                  </a:lnTo>
                  <a:lnTo>
                    <a:pt x="15777" y="170733"/>
                  </a:lnTo>
                  <a:lnTo>
                    <a:pt x="10760" y="199518"/>
                  </a:lnTo>
                  <a:lnTo>
                    <a:pt x="10073" y="209588"/>
                  </a:lnTo>
                  <a:lnTo>
                    <a:pt x="12591" y="217591"/>
                  </a:lnTo>
                  <a:lnTo>
                    <a:pt x="14744" y="221206"/>
                  </a:lnTo>
                  <a:lnTo>
                    <a:pt x="17238" y="223617"/>
                  </a:lnTo>
                  <a:lnTo>
                    <a:pt x="22830" y="226295"/>
                  </a:lnTo>
                  <a:lnTo>
                    <a:pt x="25804" y="225951"/>
                  </a:lnTo>
                  <a:lnTo>
                    <a:pt x="31930" y="222747"/>
                  </a:lnTo>
                  <a:lnTo>
                    <a:pt x="41328" y="214993"/>
                  </a:lnTo>
                  <a:lnTo>
                    <a:pt x="44826" y="209057"/>
                  </a:lnTo>
                  <a:lnTo>
                    <a:pt x="45759" y="205992"/>
                  </a:lnTo>
                  <a:lnTo>
                    <a:pt x="47440" y="203949"/>
                  </a:lnTo>
                  <a:lnTo>
                    <a:pt x="52128" y="201679"/>
                  </a:lnTo>
                  <a:lnTo>
                    <a:pt x="53802" y="202132"/>
                  </a:lnTo>
                  <a:lnTo>
                    <a:pt x="54918" y="203493"/>
                  </a:lnTo>
                  <a:lnTo>
                    <a:pt x="56709" y="208223"/>
                  </a:lnTo>
                  <a:lnTo>
                    <a:pt x="62076" y="214100"/>
                  </a:lnTo>
                  <a:lnTo>
                    <a:pt x="64667" y="214646"/>
                  </a:lnTo>
                  <a:lnTo>
                    <a:pt x="67453" y="213952"/>
                  </a:lnTo>
                  <a:lnTo>
                    <a:pt x="89642" y="200177"/>
                  </a:lnTo>
                  <a:lnTo>
                    <a:pt x="110403" y="178084"/>
                  </a:lnTo>
                  <a:lnTo>
                    <a:pt x="132419" y="132829"/>
                  </a:lnTo>
                  <a:lnTo>
                    <a:pt x="150923" y="89960"/>
                  </a:lnTo>
                  <a:lnTo>
                    <a:pt x="166298" y="53819"/>
                  </a:lnTo>
                  <a:lnTo>
                    <a:pt x="173255" y="13755"/>
                  </a:lnTo>
                  <a:lnTo>
                    <a:pt x="176485" y="1789"/>
                  </a:lnTo>
                  <a:lnTo>
                    <a:pt x="175865" y="81"/>
                  </a:lnTo>
                  <a:lnTo>
                    <a:pt x="174393" y="0"/>
                  </a:lnTo>
                  <a:lnTo>
                    <a:pt x="161476" y="41304"/>
                  </a:lnTo>
                  <a:lnTo>
                    <a:pt x="149136" y="84346"/>
                  </a:lnTo>
                  <a:lnTo>
                    <a:pt x="136507" y="125539"/>
                  </a:lnTo>
                  <a:lnTo>
                    <a:pt x="128052" y="164200"/>
                  </a:lnTo>
                  <a:lnTo>
                    <a:pt x="124660" y="203480"/>
                  </a:lnTo>
                  <a:lnTo>
                    <a:pt x="123989" y="241265"/>
                  </a:lnTo>
                  <a:lnTo>
                    <a:pt x="126052" y="246514"/>
                  </a:lnTo>
                  <a:lnTo>
                    <a:pt x="129542" y="250014"/>
                  </a:lnTo>
                  <a:lnTo>
                    <a:pt x="133986" y="252347"/>
                  </a:lnTo>
                  <a:lnTo>
                    <a:pt x="138008" y="251786"/>
                  </a:lnTo>
                  <a:lnTo>
                    <a:pt x="141746" y="249295"/>
                  </a:lnTo>
                  <a:lnTo>
                    <a:pt x="145297" y="245518"/>
                  </a:lnTo>
                  <a:lnTo>
                    <a:pt x="155352" y="219975"/>
                  </a:lnTo>
                  <a:lnTo>
                    <a:pt x="156182" y="200335"/>
                  </a:lnTo>
                  <a:lnTo>
                    <a:pt x="151965" y="182081"/>
                  </a:lnTo>
                  <a:lnTo>
                    <a:pt x="136219" y="156586"/>
                  </a:lnTo>
                  <a:lnTo>
                    <a:pt x="119766" y="140005"/>
                  </a:lnTo>
                  <a:lnTo>
                    <a:pt x="112143" y="136218"/>
                  </a:lnTo>
                  <a:lnTo>
                    <a:pt x="100742" y="133786"/>
                  </a:lnTo>
                  <a:lnTo>
                    <a:pt x="101029" y="133587"/>
                  </a:lnTo>
                  <a:lnTo>
                    <a:pt x="102278" y="133454"/>
                  </a:lnTo>
                  <a:lnTo>
                    <a:pt x="127991" y="140762"/>
                  </a:lnTo>
                  <a:lnTo>
                    <a:pt x="167804" y="142327"/>
                  </a:lnTo>
                  <a:lnTo>
                    <a:pt x="200025" y="14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973"/>
            <p:cNvSpPr/>
            <p:nvPr>
              <p:custDataLst>
                <p:tags r:id="rId79"/>
              </p:custDataLst>
            </p:nvPr>
          </p:nvSpPr>
          <p:spPr>
            <a:xfrm>
              <a:off x="8877300" y="3638550"/>
              <a:ext cx="114301" cy="93184"/>
            </a:xfrm>
            <a:custGeom>
              <a:avLst/>
              <a:gdLst/>
              <a:ahLst/>
              <a:cxnLst/>
              <a:rect l="0" t="0" r="0" b="0"/>
              <a:pathLst>
                <a:path w="114301" h="93184">
                  <a:moveTo>
                    <a:pt x="0" y="0"/>
                  </a:moveTo>
                  <a:lnTo>
                    <a:pt x="0" y="0"/>
                  </a:lnTo>
                  <a:lnTo>
                    <a:pt x="0" y="41912"/>
                  </a:lnTo>
                  <a:lnTo>
                    <a:pt x="0" y="88276"/>
                  </a:lnTo>
                  <a:lnTo>
                    <a:pt x="0" y="93183"/>
                  </a:lnTo>
                  <a:lnTo>
                    <a:pt x="1058" y="78575"/>
                  </a:lnTo>
                  <a:lnTo>
                    <a:pt x="16246" y="35552"/>
                  </a:lnTo>
                  <a:lnTo>
                    <a:pt x="26742" y="8314"/>
                  </a:lnTo>
                  <a:lnTo>
                    <a:pt x="28411" y="7659"/>
                  </a:lnTo>
                  <a:lnTo>
                    <a:pt x="30583" y="9339"/>
                  </a:lnTo>
                  <a:lnTo>
                    <a:pt x="34760" y="15792"/>
                  </a:lnTo>
                  <a:lnTo>
                    <a:pt x="37110" y="25376"/>
                  </a:lnTo>
                  <a:lnTo>
                    <a:pt x="39070" y="49936"/>
                  </a:lnTo>
                  <a:lnTo>
                    <a:pt x="40863" y="52340"/>
                  </a:lnTo>
                  <a:lnTo>
                    <a:pt x="43118" y="53943"/>
                  </a:lnTo>
                  <a:lnTo>
                    <a:pt x="44620" y="53954"/>
                  </a:lnTo>
                  <a:lnTo>
                    <a:pt x="45622" y="52903"/>
                  </a:lnTo>
                  <a:lnTo>
                    <a:pt x="54965" y="34170"/>
                  </a:lnTo>
                  <a:lnTo>
                    <a:pt x="60765" y="26476"/>
                  </a:lnTo>
                  <a:lnTo>
                    <a:pt x="75037" y="16194"/>
                  </a:lnTo>
                  <a:lnTo>
                    <a:pt x="87616" y="11501"/>
                  </a:lnTo>
                  <a:lnTo>
                    <a:pt x="97501" y="13226"/>
                  </a:lnTo>
                  <a:lnTo>
                    <a:pt x="103101" y="15167"/>
                  </a:lnTo>
                  <a:lnTo>
                    <a:pt x="106834" y="18578"/>
                  </a:lnTo>
                  <a:lnTo>
                    <a:pt x="110982" y="28013"/>
                  </a:lnTo>
                  <a:lnTo>
                    <a:pt x="113317" y="45224"/>
                  </a:lnTo>
                  <a:lnTo>
                    <a:pt x="108617" y="68945"/>
                  </a:lnTo>
                  <a:lnTo>
                    <a:pt x="1143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74"/>
            <p:cNvSpPr/>
            <p:nvPr>
              <p:custDataLst>
                <p:tags r:id="rId80"/>
              </p:custDataLst>
            </p:nvPr>
          </p:nvSpPr>
          <p:spPr>
            <a:xfrm>
              <a:off x="8821474" y="3590925"/>
              <a:ext cx="8202" cy="104776"/>
            </a:xfrm>
            <a:custGeom>
              <a:avLst/>
              <a:gdLst/>
              <a:ahLst/>
              <a:cxnLst/>
              <a:rect l="0" t="0" r="0" b="0"/>
              <a:pathLst>
                <a:path w="8202" h="104776">
                  <a:moveTo>
                    <a:pt x="8201" y="104775"/>
                  </a:moveTo>
                  <a:lnTo>
                    <a:pt x="8201" y="104775"/>
                  </a:lnTo>
                  <a:lnTo>
                    <a:pt x="5379" y="58613"/>
                  </a:lnTo>
                  <a:lnTo>
                    <a:pt x="0" y="19339"/>
                  </a:lnTo>
                  <a:lnTo>
                    <a:pt x="616" y="12893"/>
                  </a:lnTo>
                  <a:lnTo>
                    <a:pt x="2087" y="859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75"/>
            <p:cNvSpPr/>
            <p:nvPr>
              <p:custDataLst>
                <p:tags r:id="rId81"/>
              </p:custDataLst>
            </p:nvPr>
          </p:nvSpPr>
          <p:spPr>
            <a:xfrm>
              <a:off x="8824187" y="3676650"/>
              <a:ext cx="5489" cy="76201"/>
            </a:xfrm>
            <a:custGeom>
              <a:avLst/>
              <a:gdLst/>
              <a:ahLst/>
              <a:cxnLst/>
              <a:rect l="0" t="0" r="0" b="0"/>
              <a:pathLst>
                <a:path w="5489" h="76201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4150"/>
                  </a:lnTo>
                  <a:lnTo>
                    <a:pt x="5304" y="59594"/>
                  </a:lnTo>
                  <a:lnTo>
                    <a:pt x="548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76"/>
            <p:cNvSpPr/>
            <p:nvPr>
              <p:custDataLst>
                <p:tags r:id="rId82"/>
              </p:custDataLst>
            </p:nvPr>
          </p:nvSpPr>
          <p:spPr>
            <a:xfrm>
              <a:off x="8693661" y="3667125"/>
              <a:ext cx="97915" cy="28576"/>
            </a:xfrm>
            <a:custGeom>
              <a:avLst/>
              <a:gdLst/>
              <a:ahLst/>
              <a:cxnLst/>
              <a:rect l="0" t="0" r="0" b="0"/>
              <a:pathLst>
                <a:path w="97915" h="28576">
                  <a:moveTo>
                    <a:pt x="21714" y="28575"/>
                  </a:moveTo>
                  <a:lnTo>
                    <a:pt x="21714" y="28575"/>
                  </a:lnTo>
                  <a:lnTo>
                    <a:pt x="3814" y="21036"/>
                  </a:lnTo>
                  <a:lnTo>
                    <a:pt x="256" y="20374"/>
                  </a:lnTo>
                  <a:lnTo>
                    <a:pt x="0" y="18874"/>
                  </a:lnTo>
                  <a:lnTo>
                    <a:pt x="5361" y="14386"/>
                  </a:lnTo>
                  <a:lnTo>
                    <a:pt x="11976" y="11685"/>
                  </a:lnTo>
                  <a:lnTo>
                    <a:pt x="56983" y="967"/>
                  </a:lnTo>
                  <a:lnTo>
                    <a:pt x="97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977"/>
            <p:cNvSpPr/>
            <p:nvPr>
              <p:custDataLst>
                <p:tags r:id="rId83"/>
              </p:custDataLst>
            </p:nvPr>
          </p:nvSpPr>
          <p:spPr>
            <a:xfrm>
              <a:off x="8734696" y="3543300"/>
              <a:ext cx="26981" cy="230286"/>
            </a:xfrm>
            <a:custGeom>
              <a:avLst/>
              <a:gdLst/>
              <a:ahLst/>
              <a:cxnLst/>
              <a:rect l="0" t="0" r="0" b="0"/>
              <a:pathLst>
                <a:path w="26981" h="230286">
                  <a:moveTo>
                    <a:pt x="18779" y="0"/>
                  </a:moveTo>
                  <a:lnTo>
                    <a:pt x="18779" y="0"/>
                  </a:lnTo>
                  <a:lnTo>
                    <a:pt x="26980" y="0"/>
                  </a:lnTo>
                  <a:lnTo>
                    <a:pt x="22855" y="0"/>
                  </a:lnTo>
                  <a:lnTo>
                    <a:pt x="17768" y="5644"/>
                  </a:lnTo>
                  <a:lnTo>
                    <a:pt x="14930" y="10113"/>
                  </a:lnTo>
                  <a:lnTo>
                    <a:pt x="10935" y="31572"/>
                  </a:lnTo>
                  <a:lnTo>
                    <a:pt x="8528" y="74871"/>
                  </a:lnTo>
                  <a:lnTo>
                    <a:pt x="1097" y="121599"/>
                  </a:lnTo>
                  <a:lnTo>
                    <a:pt x="0" y="160387"/>
                  </a:lnTo>
                  <a:lnTo>
                    <a:pt x="2604" y="199721"/>
                  </a:lnTo>
                  <a:lnTo>
                    <a:pt x="10106" y="222865"/>
                  </a:lnTo>
                  <a:lnTo>
                    <a:pt x="14924" y="230285"/>
                  </a:lnTo>
                  <a:lnTo>
                    <a:pt x="1877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78"/>
            <p:cNvSpPr/>
            <p:nvPr>
              <p:custDataLst>
                <p:tags r:id="rId84"/>
              </p:custDataLst>
            </p:nvPr>
          </p:nvSpPr>
          <p:spPr>
            <a:xfrm>
              <a:off x="8601075" y="3629533"/>
              <a:ext cx="66676" cy="148681"/>
            </a:xfrm>
            <a:custGeom>
              <a:avLst/>
              <a:gdLst/>
              <a:ahLst/>
              <a:cxnLst/>
              <a:rect l="0" t="0" r="0" b="0"/>
              <a:pathLst>
                <a:path w="66676" h="148681">
                  <a:moveTo>
                    <a:pt x="66675" y="18542"/>
                  </a:moveTo>
                  <a:lnTo>
                    <a:pt x="66675" y="18542"/>
                  </a:lnTo>
                  <a:lnTo>
                    <a:pt x="66675" y="13485"/>
                  </a:lnTo>
                  <a:lnTo>
                    <a:pt x="63853" y="8181"/>
                  </a:lnTo>
                  <a:lnTo>
                    <a:pt x="58475" y="1209"/>
                  </a:lnTo>
                  <a:lnTo>
                    <a:pt x="47429" y="0"/>
                  </a:lnTo>
                  <a:lnTo>
                    <a:pt x="43262" y="1948"/>
                  </a:lnTo>
                  <a:lnTo>
                    <a:pt x="35808" y="9756"/>
                  </a:lnTo>
                  <a:lnTo>
                    <a:pt x="13809" y="49463"/>
                  </a:lnTo>
                  <a:lnTo>
                    <a:pt x="11430" y="58037"/>
                  </a:lnTo>
                  <a:lnTo>
                    <a:pt x="15146" y="78927"/>
                  </a:lnTo>
                  <a:lnTo>
                    <a:pt x="22950" y="95113"/>
                  </a:lnTo>
                  <a:lnTo>
                    <a:pt x="52076" y="119978"/>
                  </a:lnTo>
                  <a:lnTo>
                    <a:pt x="54895" y="126419"/>
                  </a:lnTo>
                  <a:lnTo>
                    <a:pt x="53326" y="135632"/>
                  </a:lnTo>
                  <a:lnTo>
                    <a:pt x="51426" y="141052"/>
                  </a:lnTo>
                  <a:lnTo>
                    <a:pt x="46984" y="144665"/>
                  </a:lnTo>
                  <a:lnTo>
                    <a:pt x="33582" y="148680"/>
                  </a:lnTo>
                  <a:lnTo>
                    <a:pt x="22686" y="147642"/>
                  </a:lnTo>
                  <a:lnTo>
                    <a:pt x="18299" y="145883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79"/>
            <p:cNvSpPr/>
            <p:nvPr>
              <p:custDataLst>
                <p:tags r:id="rId85"/>
              </p:custDataLst>
            </p:nvPr>
          </p:nvSpPr>
          <p:spPr>
            <a:xfrm>
              <a:off x="8467725" y="3634575"/>
              <a:ext cx="104776" cy="135266"/>
            </a:xfrm>
            <a:custGeom>
              <a:avLst/>
              <a:gdLst/>
              <a:ahLst/>
              <a:cxnLst/>
              <a:rect l="0" t="0" r="0" b="0"/>
              <a:pathLst>
                <a:path w="104776" h="135266">
                  <a:moveTo>
                    <a:pt x="0" y="61125"/>
                  </a:moveTo>
                  <a:lnTo>
                    <a:pt x="0" y="61125"/>
                  </a:lnTo>
                  <a:lnTo>
                    <a:pt x="5056" y="61125"/>
                  </a:lnTo>
                  <a:lnTo>
                    <a:pt x="18314" y="56068"/>
                  </a:lnTo>
                  <a:lnTo>
                    <a:pt x="45988" y="38735"/>
                  </a:lnTo>
                  <a:lnTo>
                    <a:pt x="49709" y="34556"/>
                  </a:lnTo>
                  <a:lnTo>
                    <a:pt x="53842" y="24269"/>
                  </a:lnTo>
                  <a:lnTo>
                    <a:pt x="56859" y="1188"/>
                  </a:lnTo>
                  <a:lnTo>
                    <a:pt x="54839" y="0"/>
                  </a:lnTo>
                  <a:lnTo>
                    <a:pt x="46951" y="1503"/>
                  </a:lnTo>
                  <a:lnTo>
                    <a:pt x="30610" y="13355"/>
                  </a:lnTo>
                  <a:lnTo>
                    <a:pt x="17418" y="35329"/>
                  </a:lnTo>
                  <a:lnTo>
                    <a:pt x="3025" y="77719"/>
                  </a:lnTo>
                  <a:lnTo>
                    <a:pt x="2404" y="91784"/>
                  </a:lnTo>
                  <a:lnTo>
                    <a:pt x="8003" y="110543"/>
                  </a:lnTo>
                  <a:lnTo>
                    <a:pt x="13435" y="119425"/>
                  </a:lnTo>
                  <a:lnTo>
                    <a:pt x="32555" y="130375"/>
                  </a:lnTo>
                  <a:lnTo>
                    <a:pt x="48216" y="135265"/>
                  </a:lnTo>
                  <a:lnTo>
                    <a:pt x="104775" y="11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239"/>
          <p:cNvGrpSpPr/>
          <p:nvPr/>
        </p:nvGrpSpPr>
        <p:grpSpPr>
          <a:xfrm>
            <a:off x="9786212" y="3346670"/>
            <a:ext cx="205514" cy="581722"/>
            <a:chOff x="9786212" y="3346670"/>
            <a:chExt cx="205514" cy="581722"/>
          </a:xfrm>
        </p:grpSpPr>
        <p:sp>
          <p:nvSpPr>
            <p:cNvPr id="208" name="SMARTInkShape-980"/>
            <p:cNvSpPr/>
            <p:nvPr>
              <p:custDataLst>
                <p:tags r:id="rId74"/>
              </p:custDataLst>
            </p:nvPr>
          </p:nvSpPr>
          <p:spPr>
            <a:xfrm>
              <a:off x="9849406" y="3346670"/>
              <a:ext cx="142320" cy="101381"/>
            </a:xfrm>
            <a:custGeom>
              <a:avLst/>
              <a:gdLst/>
              <a:ahLst/>
              <a:cxnLst/>
              <a:rect l="0" t="0" r="0" b="0"/>
              <a:pathLst>
                <a:path w="142320" h="101381">
                  <a:moveTo>
                    <a:pt x="47069" y="53755"/>
                  </a:moveTo>
                  <a:lnTo>
                    <a:pt x="47069" y="53755"/>
                  </a:lnTo>
                  <a:lnTo>
                    <a:pt x="47069" y="39566"/>
                  </a:lnTo>
                  <a:lnTo>
                    <a:pt x="46011" y="37946"/>
                  </a:lnTo>
                  <a:lnTo>
                    <a:pt x="44245" y="36865"/>
                  </a:lnTo>
                  <a:lnTo>
                    <a:pt x="42012" y="36145"/>
                  </a:lnTo>
                  <a:lnTo>
                    <a:pt x="39463" y="36723"/>
                  </a:lnTo>
                  <a:lnTo>
                    <a:pt x="33812" y="40188"/>
                  </a:lnTo>
                  <a:lnTo>
                    <a:pt x="18420" y="64420"/>
                  </a:lnTo>
                  <a:lnTo>
                    <a:pt x="1322" y="97684"/>
                  </a:lnTo>
                  <a:lnTo>
                    <a:pt x="694" y="97857"/>
                  </a:lnTo>
                  <a:lnTo>
                    <a:pt x="278" y="96915"/>
                  </a:lnTo>
                  <a:lnTo>
                    <a:pt x="0" y="95228"/>
                  </a:lnTo>
                  <a:lnTo>
                    <a:pt x="2514" y="90532"/>
                  </a:lnTo>
                  <a:lnTo>
                    <a:pt x="7158" y="82800"/>
                  </a:lnTo>
                  <a:lnTo>
                    <a:pt x="24964" y="36027"/>
                  </a:lnTo>
                  <a:lnTo>
                    <a:pt x="40735" y="8434"/>
                  </a:lnTo>
                  <a:lnTo>
                    <a:pt x="44964" y="4491"/>
                  </a:lnTo>
                  <a:lnTo>
                    <a:pt x="55306" y="110"/>
                  </a:lnTo>
                  <a:lnTo>
                    <a:pt x="59968" y="0"/>
                  </a:lnTo>
                  <a:lnTo>
                    <a:pt x="67971" y="2700"/>
                  </a:lnTo>
                  <a:lnTo>
                    <a:pt x="75056" y="13072"/>
                  </a:lnTo>
                  <a:lnTo>
                    <a:pt x="87817" y="33940"/>
                  </a:lnTo>
                  <a:lnTo>
                    <a:pt x="99360" y="50706"/>
                  </a:lnTo>
                  <a:lnTo>
                    <a:pt x="104176" y="59808"/>
                  </a:lnTo>
                  <a:lnTo>
                    <a:pt x="142319" y="101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81"/>
            <p:cNvSpPr/>
            <p:nvPr>
              <p:custDataLst>
                <p:tags r:id="rId75"/>
              </p:custDataLst>
            </p:nvPr>
          </p:nvSpPr>
          <p:spPr>
            <a:xfrm>
              <a:off x="9915525" y="374332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7517" y="6546"/>
                  </a:lnTo>
                  <a:lnTo>
                    <a:pt x="25751" y="7539"/>
                  </a:lnTo>
                  <a:lnTo>
                    <a:pt x="23518" y="8201"/>
                  </a:lnTo>
                  <a:lnTo>
                    <a:pt x="6186" y="4412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982"/>
            <p:cNvSpPr/>
            <p:nvPr>
              <p:custDataLst>
                <p:tags r:id="rId76"/>
              </p:custDataLst>
            </p:nvPr>
          </p:nvSpPr>
          <p:spPr>
            <a:xfrm>
              <a:off x="9786212" y="3541752"/>
              <a:ext cx="122421" cy="386640"/>
            </a:xfrm>
            <a:custGeom>
              <a:avLst/>
              <a:gdLst/>
              <a:ahLst/>
              <a:cxnLst/>
              <a:rect l="0" t="0" r="0" b="0"/>
              <a:pathLst>
                <a:path w="122421" h="386640">
                  <a:moveTo>
                    <a:pt x="5488" y="125373"/>
                  </a:moveTo>
                  <a:lnTo>
                    <a:pt x="5488" y="125373"/>
                  </a:lnTo>
                  <a:lnTo>
                    <a:pt x="13690" y="117172"/>
                  </a:lnTo>
                  <a:lnTo>
                    <a:pt x="9564" y="121297"/>
                  </a:lnTo>
                  <a:lnTo>
                    <a:pt x="6696" y="139335"/>
                  </a:lnTo>
                  <a:lnTo>
                    <a:pt x="5727" y="182537"/>
                  </a:lnTo>
                  <a:lnTo>
                    <a:pt x="5559" y="222509"/>
                  </a:lnTo>
                  <a:lnTo>
                    <a:pt x="5503" y="265053"/>
                  </a:lnTo>
                  <a:lnTo>
                    <a:pt x="5492" y="305402"/>
                  </a:lnTo>
                  <a:lnTo>
                    <a:pt x="5489" y="346848"/>
                  </a:lnTo>
                  <a:lnTo>
                    <a:pt x="4430" y="379847"/>
                  </a:lnTo>
                  <a:lnTo>
                    <a:pt x="2664" y="383922"/>
                  </a:lnTo>
                  <a:lnTo>
                    <a:pt x="431" y="386639"/>
                  </a:lnTo>
                  <a:lnTo>
                    <a:pt x="0" y="385276"/>
                  </a:lnTo>
                  <a:lnTo>
                    <a:pt x="4557" y="346767"/>
                  </a:lnTo>
                  <a:lnTo>
                    <a:pt x="6362" y="302573"/>
                  </a:lnTo>
                  <a:lnTo>
                    <a:pt x="10464" y="267276"/>
                  </a:lnTo>
                  <a:lnTo>
                    <a:pt x="13664" y="220923"/>
                  </a:lnTo>
                  <a:lnTo>
                    <a:pt x="21292" y="174939"/>
                  </a:lnTo>
                  <a:lnTo>
                    <a:pt x="26718" y="135281"/>
                  </a:lnTo>
                  <a:lnTo>
                    <a:pt x="37670" y="96874"/>
                  </a:lnTo>
                  <a:lnTo>
                    <a:pt x="51081" y="58713"/>
                  </a:lnTo>
                  <a:lnTo>
                    <a:pt x="79081" y="16132"/>
                  </a:lnTo>
                  <a:lnTo>
                    <a:pt x="97731" y="813"/>
                  </a:lnTo>
                  <a:lnTo>
                    <a:pt x="102967" y="0"/>
                  </a:lnTo>
                  <a:lnTo>
                    <a:pt x="107516" y="1574"/>
                  </a:lnTo>
                  <a:lnTo>
                    <a:pt x="111606" y="4740"/>
                  </a:lnTo>
                  <a:lnTo>
                    <a:pt x="122420" y="29423"/>
                  </a:lnTo>
                  <a:lnTo>
                    <a:pt x="122215" y="63547"/>
                  </a:lnTo>
                  <a:lnTo>
                    <a:pt x="106744" y="108560"/>
                  </a:lnTo>
                  <a:lnTo>
                    <a:pt x="94941" y="123546"/>
                  </a:lnTo>
                  <a:lnTo>
                    <a:pt x="65441" y="149278"/>
                  </a:lnTo>
                  <a:lnTo>
                    <a:pt x="42655" y="158797"/>
                  </a:lnTo>
                  <a:lnTo>
                    <a:pt x="15013" y="163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983"/>
          <p:cNvSpPr/>
          <p:nvPr>
            <p:custDataLst>
              <p:tags r:id="rId5"/>
            </p:custDataLst>
          </p:nvPr>
        </p:nvSpPr>
        <p:spPr>
          <a:xfrm>
            <a:off x="10611240" y="3584265"/>
            <a:ext cx="142486" cy="205153"/>
          </a:xfrm>
          <a:custGeom>
            <a:avLst/>
            <a:gdLst/>
            <a:ahLst/>
            <a:cxnLst/>
            <a:rect l="0" t="0" r="0" b="0"/>
            <a:pathLst>
              <a:path w="142486" h="205153">
                <a:moveTo>
                  <a:pt x="104385" y="130485"/>
                </a:moveTo>
                <a:lnTo>
                  <a:pt x="104385" y="130485"/>
                </a:lnTo>
                <a:lnTo>
                  <a:pt x="91128" y="130485"/>
                </a:lnTo>
                <a:lnTo>
                  <a:pt x="85089" y="127663"/>
                </a:lnTo>
                <a:lnTo>
                  <a:pt x="77817" y="120764"/>
                </a:lnTo>
                <a:lnTo>
                  <a:pt x="67529" y="107115"/>
                </a:lnTo>
                <a:lnTo>
                  <a:pt x="61547" y="90465"/>
                </a:lnTo>
                <a:lnTo>
                  <a:pt x="59945" y="71423"/>
                </a:lnTo>
                <a:lnTo>
                  <a:pt x="67542" y="30350"/>
                </a:lnTo>
                <a:lnTo>
                  <a:pt x="74251" y="16130"/>
                </a:lnTo>
                <a:lnTo>
                  <a:pt x="84290" y="6283"/>
                </a:lnTo>
                <a:lnTo>
                  <a:pt x="98630" y="1201"/>
                </a:lnTo>
                <a:lnTo>
                  <a:pt x="113470" y="0"/>
                </a:lnTo>
                <a:lnTo>
                  <a:pt x="123592" y="2995"/>
                </a:lnTo>
                <a:lnTo>
                  <a:pt x="126715" y="7391"/>
                </a:lnTo>
                <a:lnTo>
                  <a:pt x="130185" y="20743"/>
                </a:lnTo>
                <a:lnTo>
                  <a:pt x="126081" y="37261"/>
                </a:lnTo>
                <a:lnTo>
                  <a:pt x="100304" y="82069"/>
                </a:lnTo>
                <a:lnTo>
                  <a:pt x="72809" y="110652"/>
                </a:lnTo>
                <a:lnTo>
                  <a:pt x="27273" y="150783"/>
                </a:lnTo>
                <a:lnTo>
                  <a:pt x="6043" y="166720"/>
                </a:lnTo>
                <a:lnTo>
                  <a:pt x="1783" y="172634"/>
                </a:lnTo>
                <a:lnTo>
                  <a:pt x="0" y="178693"/>
                </a:lnTo>
                <a:lnTo>
                  <a:pt x="841" y="190011"/>
                </a:lnTo>
                <a:lnTo>
                  <a:pt x="4744" y="198569"/>
                </a:lnTo>
                <a:lnTo>
                  <a:pt x="18471" y="203078"/>
                </a:lnTo>
                <a:lnTo>
                  <a:pt x="60772" y="205152"/>
                </a:lnTo>
                <a:lnTo>
                  <a:pt x="105805" y="196230"/>
                </a:lnTo>
                <a:lnTo>
                  <a:pt x="142485" y="1876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241"/>
          <p:cNvGrpSpPr/>
          <p:nvPr/>
        </p:nvGrpSpPr>
        <p:grpSpPr>
          <a:xfrm>
            <a:off x="11154177" y="3435814"/>
            <a:ext cx="218674" cy="504696"/>
            <a:chOff x="11154177" y="3435814"/>
            <a:chExt cx="218674" cy="504696"/>
          </a:xfrm>
        </p:grpSpPr>
        <p:sp>
          <p:nvSpPr>
            <p:cNvPr id="213" name="SMARTInkShape-984"/>
            <p:cNvSpPr/>
            <p:nvPr>
              <p:custDataLst>
                <p:tags r:id="rId71"/>
              </p:custDataLst>
            </p:nvPr>
          </p:nvSpPr>
          <p:spPr>
            <a:xfrm>
              <a:off x="11173333" y="3435814"/>
              <a:ext cx="113793" cy="95552"/>
            </a:xfrm>
            <a:custGeom>
              <a:avLst/>
              <a:gdLst/>
              <a:ahLst/>
              <a:cxnLst/>
              <a:rect l="0" t="0" r="0" b="0"/>
              <a:pathLst>
                <a:path w="113793" h="95552">
                  <a:moveTo>
                    <a:pt x="18542" y="31286"/>
                  </a:moveTo>
                  <a:lnTo>
                    <a:pt x="18542" y="31286"/>
                  </a:lnTo>
                  <a:lnTo>
                    <a:pt x="17484" y="46494"/>
                  </a:lnTo>
                  <a:lnTo>
                    <a:pt x="636" y="92539"/>
                  </a:lnTo>
                  <a:lnTo>
                    <a:pt x="0" y="95551"/>
                  </a:lnTo>
                  <a:lnTo>
                    <a:pt x="21631" y="53627"/>
                  </a:lnTo>
                  <a:lnTo>
                    <a:pt x="44552" y="17942"/>
                  </a:lnTo>
                  <a:lnTo>
                    <a:pt x="58116" y="2167"/>
                  </a:lnTo>
                  <a:lnTo>
                    <a:pt x="61858" y="232"/>
                  </a:lnTo>
                  <a:lnTo>
                    <a:pt x="65411" y="0"/>
                  </a:lnTo>
                  <a:lnTo>
                    <a:pt x="68837" y="904"/>
                  </a:lnTo>
                  <a:lnTo>
                    <a:pt x="71123" y="2564"/>
                  </a:lnTo>
                  <a:lnTo>
                    <a:pt x="72645" y="4730"/>
                  </a:lnTo>
                  <a:lnTo>
                    <a:pt x="96972" y="46513"/>
                  </a:lnTo>
                  <a:lnTo>
                    <a:pt x="113792" y="7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85"/>
            <p:cNvSpPr/>
            <p:nvPr>
              <p:custDataLst>
                <p:tags r:id="rId72"/>
              </p:custDataLst>
            </p:nvPr>
          </p:nvSpPr>
          <p:spPr>
            <a:xfrm>
              <a:off x="11277600" y="3762883"/>
              <a:ext cx="95251" cy="74700"/>
            </a:xfrm>
            <a:custGeom>
              <a:avLst/>
              <a:gdLst/>
              <a:ahLst/>
              <a:cxnLst/>
              <a:rect l="0" t="0" r="0" b="0"/>
              <a:pathLst>
                <a:path w="95251" h="74700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2824" y="8181"/>
                  </a:lnTo>
                  <a:lnTo>
                    <a:pt x="5057" y="5285"/>
                  </a:lnTo>
                  <a:lnTo>
                    <a:pt x="10361" y="2067"/>
                  </a:lnTo>
                  <a:lnTo>
                    <a:pt x="22389" y="0"/>
                  </a:lnTo>
                  <a:lnTo>
                    <a:pt x="28649" y="2540"/>
                  </a:lnTo>
                  <a:lnTo>
                    <a:pt x="31800" y="4699"/>
                  </a:lnTo>
                  <a:lnTo>
                    <a:pt x="33899" y="8255"/>
                  </a:lnTo>
                  <a:lnTo>
                    <a:pt x="36233" y="17851"/>
                  </a:lnTo>
                  <a:lnTo>
                    <a:pt x="34450" y="29170"/>
                  </a:lnTo>
                  <a:lnTo>
                    <a:pt x="32491" y="35153"/>
                  </a:lnTo>
                  <a:lnTo>
                    <a:pt x="24671" y="44622"/>
                  </a:lnTo>
                  <a:lnTo>
                    <a:pt x="19623" y="48629"/>
                  </a:lnTo>
                  <a:lnTo>
                    <a:pt x="14012" y="58725"/>
                  </a:lnTo>
                  <a:lnTo>
                    <a:pt x="10412" y="72341"/>
                  </a:lnTo>
                  <a:lnTo>
                    <a:pt x="12233" y="73458"/>
                  </a:lnTo>
                  <a:lnTo>
                    <a:pt x="19902" y="74699"/>
                  </a:lnTo>
                  <a:lnTo>
                    <a:pt x="63715" y="65933"/>
                  </a:lnTo>
                  <a:lnTo>
                    <a:pt x="95250" y="56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86"/>
            <p:cNvSpPr/>
            <p:nvPr>
              <p:custDataLst>
                <p:tags r:id="rId73"/>
              </p:custDataLst>
            </p:nvPr>
          </p:nvSpPr>
          <p:spPr>
            <a:xfrm>
              <a:off x="11154177" y="3592284"/>
              <a:ext cx="121669" cy="348226"/>
            </a:xfrm>
            <a:custGeom>
              <a:avLst/>
              <a:gdLst/>
              <a:ahLst/>
              <a:cxnLst/>
              <a:rect l="0" t="0" r="0" b="0"/>
              <a:pathLst>
                <a:path w="121669" h="348226">
                  <a:moveTo>
                    <a:pt x="18648" y="122466"/>
                  </a:moveTo>
                  <a:lnTo>
                    <a:pt x="18648" y="122466"/>
                  </a:lnTo>
                  <a:lnTo>
                    <a:pt x="18648" y="114265"/>
                  </a:lnTo>
                  <a:lnTo>
                    <a:pt x="18648" y="156271"/>
                  </a:lnTo>
                  <a:lnTo>
                    <a:pt x="18648" y="202360"/>
                  </a:lnTo>
                  <a:lnTo>
                    <a:pt x="12102" y="246158"/>
                  </a:lnTo>
                  <a:lnTo>
                    <a:pt x="9711" y="293380"/>
                  </a:lnTo>
                  <a:lnTo>
                    <a:pt x="6475" y="315630"/>
                  </a:lnTo>
                  <a:lnTo>
                    <a:pt x="0" y="348225"/>
                  </a:lnTo>
                  <a:lnTo>
                    <a:pt x="2473" y="306425"/>
                  </a:lnTo>
                  <a:lnTo>
                    <a:pt x="7153" y="260580"/>
                  </a:lnTo>
                  <a:lnTo>
                    <a:pt x="11362" y="215247"/>
                  </a:lnTo>
                  <a:lnTo>
                    <a:pt x="19312" y="173240"/>
                  </a:lnTo>
                  <a:lnTo>
                    <a:pt x="28369" y="129044"/>
                  </a:lnTo>
                  <a:lnTo>
                    <a:pt x="37757" y="90195"/>
                  </a:lnTo>
                  <a:lnTo>
                    <a:pt x="50062" y="50815"/>
                  </a:lnTo>
                  <a:lnTo>
                    <a:pt x="81726" y="3228"/>
                  </a:lnTo>
                  <a:lnTo>
                    <a:pt x="89369" y="680"/>
                  </a:lnTo>
                  <a:lnTo>
                    <a:pt x="94371" y="0"/>
                  </a:lnTo>
                  <a:lnTo>
                    <a:pt x="105572" y="4889"/>
                  </a:lnTo>
                  <a:lnTo>
                    <a:pt x="111523" y="9157"/>
                  </a:lnTo>
                  <a:lnTo>
                    <a:pt x="115489" y="15177"/>
                  </a:lnTo>
                  <a:lnTo>
                    <a:pt x="119897" y="30332"/>
                  </a:lnTo>
                  <a:lnTo>
                    <a:pt x="121668" y="72477"/>
                  </a:lnTo>
                  <a:lnTo>
                    <a:pt x="118057" y="92840"/>
                  </a:lnTo>
                  <a:lnTo>
                    <a:pt x="107279" y="109652"/>
                  </a:lnTo>
                  <a:lnTo>
                    <a:pt x="74492" y="137691"/>
                  </a:lnTo>
                  <a:lnTo>
                    <a:pt x="58990" y="145108"/>
                  </a:lnTo>
                  <a:lnTo>
                    <a:pt x="36846" y="149869"/>
                  </a:lnTo>
                  <a:lnTo>
                    <a:pt x="20629" y="145637"/>
                  </a:lnTo>
                  <a:lnTo>
                    <a:pt x="16795" y="143205"/>
                  </a:lnTo>
                  <a:lnTo>
                    <a:pt x="9123" y="131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242"/>
          <p:cNvGrpSpPr/>
          <p:nvPr/>
        </p:nvGrpSpPr>
        <p:grpSpPr>
          <a:xfrm>
            <a:off x="2153610" y="4443521"/>
            <a:ext cx="370516" cy="267853"/>
            <a:chOff x="2153610" y="4443521"/>
            <a:chExt cx="370516" cy="267853"/>
          </a:xfrm>
        </p:grpSpPr>
        <p:sp>
          <p:nvSpPr>
            <p:cNvPr id="217" name="SMARTInkShape-987"/>
            <p:cNvSpPr/>
            <p:nvPr>
              <p:custDataLst>
                <p:tags r:id="rId68"/>
              </p:custDataLst>
            </p:nvPr>
          </p:nvSpPr>
          <p:spPr>
            <a:xfrm>
              <a:off x="2420674" y="4657725"/>
              <a:ext cx="103452" cy="17335"/>
            </a:xfrm>
            <a:custGeom>
              <a:avLst/>
              <a:gdLst/>
              <a:ahLst/>
              <a:cxnLst/>
              <a:rect l="0" t="0" r="0" b="0"/>
              <a:pathLst>
                <a:path w="103452" h="17335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0" y="17334"/>
                  </a:lnTo>
                  <a:lnTo>
                    <a:pt x="47493" y="9249"/>
                  </a:lnTo>
                  <a:lnTo>
                    <a:pt x="93835" y="951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88"/>
            <p:cNvSpPr/>
            <p:nvPr>
              <p:custDataLst>
                <p:tags r:id="rId69"/>
              </p:custDataLst>
            </p:nvPr>
          </p:nvSpPr>
          <p:spPr>
            <a:xfrm>
              <a:off x="2428875" y="46005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0" y="15274"/>
                  </a:lnTo>
                  <a:lnTo>
                    <a:pt x="0" y="12786"/>
                  </a:lnTo>
                  <a:lnTo>
                    <a:pt x="1058" y="11699"/>
                  </a:lnTo>
                  <a:lnTo>
                    <a:pt x="5056" y="10491"/>
                  </a:lnTo>
                  <a:lnTo>
                    <a:pt x="50768" y="674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89"/>
            <p:cNvSpPr/>
            <p:nvPr>
              <p:custDataLst>
                <p:tags r:id="rId70"/>
              </p:custDataLst>
            </p:nvPr>
          </p:nvSpPr>
          <p:spPr>
            <a:xfrm>
              <a:off x="2153610" y="4443521"/>
              <a:ext cx="141916" cy="267853"/>
            </a:xfrm>
            <a:custGeom>
              <a:avLst/>
              <a:gdLst/>
              <a:ahLst/>
              <a:cxnLst/>
              <a:rect l="0" t="0" r="0" b="0"/>
              <a:pathLst>
                <a:path w="141916" h="267853">
                  <a:moveTo>
                    <a:pt x="75240" y="176104"/>
                  </a:moveTo>
                  <a:lnTo>
                    <a:pt x="75240" y="176104"/>
                  </a:lnTo>
                  <a:lnTo>
                    <a:pt x="83441" y="167903"/>
                  </a:lnTo>
                  <a:lnTo>
                    <a:pt x="84373" y="161915"/>
                  </a:lnTo>
                  <a:lnTo>
                    <a:pt x="81768" y="156392"/>
                  </a:lnTo>
                  <a:lnTo>
                    <a:pt x="76530" y="149280"/>
                  </a:lnTo>
                  <a:lnTo>
                    <a:pt x="72991" y="148307"/>
                  </a:lnTo>
                  <a:lnTo>
                    <a:pt x="62096" y="147682"/>
                  </a:lnTo>
                  <a:lnTo>
                    <a:pt x="55993" y="150420"/>
                  </a:lnTo>
                  <a:lnTo>
                    <a:pt x="15304" y="188462"/>
                  </a:lnTo>
                  <a:lnTo>
                    <a:pt x="3350" y="214528"/>
                  </a:lnTo>
                  <a:lnTo>
                    <a:pt x="955" y="224226"/>
                  </a:lnTo>
                  <a:lnTo>
                    <a:pt x="2714" y="234886"/>
                  </a:lnTo>
                  <a:lnTo>
                    <a:pt x="12466" y="258976"/>
                  </a:lnTo>
                  <a:lnTo>
                    <a:pt x="16457" y="263102"/>
                  </a:lnTo>
                  <a:lnTo>
                    <a:pt x="26537" y="267687"/>
                  </a:lnTo>
                  <a:lnTo>
                    <a:pt x="31130" y="267852"/>
                  </a:lnTo>
                  <a:lnTo>
                    <a:pt x="48927" y="260510"/>
                  </a:lnTo>
                  <a:lnTo>
                    <a:pt x="54523" y="257775"/>
                  </a:lnTo>
                  <a:lnTo>
                    <a:pt x="72512" y="238756"/>
                  </a:lnTo>
                  <a:lnTo>
                    <a:pt x="79319" y="221941"/>
                  </a:lnTo>
                  <a:lnTo>
                    <a:pt x="89535" y="182415"/>
                  </a:lnTo>
                  <a:lnTo>
                    <a:pt x="80546" y="137581"/>
                  </a:lnTo>
                  <a:lnTo>
                    <a:pt x="73117" y="97862"/>
                  </a:lnTo>
                  <a:lnTo>
                    <a:pt x="62121" y="66457"/>
                  </a:lnTo>
                  <a:lnTo>
                    <a:pt x="35252" y="32065"/>
                  </a:lnTo>
                  <a:lnTo>
                    <a:pt x="28187" y="27420"/>
                  </a:lnTo>
                  <a:lnTo>
                    <a:pt x="20461" y="25356"/>
                  </a:lnTo>
                  <a:lnTo>
                    <a:pt x="2279" y="23921"/>
                  </a:lnTo>
                  <a:lnTo>
                    <a:pt x="1199" y="22791"/>
                  </a:lnTo>
                  <a:lnTo>
                    <a:pt x="0" y="18712"/>
                  </a:lnTo>
                  <a:lnTo>
                    <a:pt x="738" y="17201"/>
                  </a:lnTo>
                  <a:lnTo>
                    <a:pt x="2289" y="16194"/>
                  </a:lnTo>
                  <a:lnTo>
                    <a:pt x="7892" y="15075"/>
                  </a:lnTo>
                  <a:lnTo>
                    <a:pt x="49476" y="7711"/>
                  </a:lnTo>
                  <a:lnTo>
                    <a:pt x="89828" y="2436"/>
                  </a:lnTo>
                  <a:lnTo>
                    <a:pt x="97666" y="0"/>
                  </a:lnTo>
                  <a:lnTo>
                    <a:pt x="114840" y="116"/>
                  </a:lnTo>
                  <a:lnTo>
                    <a:pt x="141915" y="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243"/>
          <p:cNvGrpSpPr/>
          <p:nvPr/>
        </p:nvGrpSpPr>
        <p:grpSpPr>
          <a:xfrm>
            <a:off x="2700519" y="4400550"/>
            <a:ext cx="935877" cy="403494"/>
            <a:chOff x="2700519" y="4400550"/>
            <a:chExt cx="935877" cy="403494"/>
          </a:xfrm>
        </p:grpSpPr>
        <p:sp>
          <p:nvSpPr>
            <p:cNvPr id="221" name="SMARTInkShape-990"/>
            <p:cNvSpPr/>
            <p:nvPr>
              <p:custDataLst>
                <p:tags r:id="rId61"/>
              </p:custDataLst>
            </p:nvPr>
          </p:nvSpPr>
          <p:spPr>
            <a:xfrm>
              <a:off x="3552825" y="4400550"/>
              <a:ext cx="83571" cy="304801"/>
            </a:xfrm>
            <a:custGeom>
              <a:avLst/>
              <a:gdLst/>
              <a:ahLst/>
              <a:cxnLst/>
              <a:rect l="0" t="0" r="0" b="0"/>
              <a:pathLst>
                <a:path w="83571" h="30480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34258" y="23851"/>
                  </a:lnTo>
                  <a:lnTo>
                    <a:pt x="57646" y="53591"/>
                  </a:lnTo>
                  <a:lnTo>
                    <a:pt x="70703" y="81848"/>
                  </a:lnTo>
                  <a:lnTo>
                    <a:pt x="80171" y="120472"/>
                  </a:lnTo>
                  <a:lnTo>
                    <a:pt x="83570" y="162321"/>
                  </a:lnTo>
                  <a:lnTo>
                    <a:pt x="77796" y="197908"/>
                  </a:lnTo>
                  <a:lnTo>
                    <a:pt x="66363" y="242214"/>
                  </a:lnTo>
                  <a:lnTo>
                    <a:pt x="58070" y="258992"/>
                  </a:lnTo>
                  <a:lnTo>
                    <a:pt x="35550" y="28417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991"/>
            <p:cNvSpPr/>
            <p:nvPr>
              <p:custDataLst>
                <p:tags r:id="rId62"/>
              </p:custDataLst>
            </p:nvPr>
          </p:nvSpPr>
          <p:spPr>
            <a:xfrm>
              <a:off x="3409950" y="4591834"/>
              <a:ext cx="114301" cy="73386"/>
            </a:xfrm>
            <a:custGeom>
              <a:avLst/>
              <a:gdLst/>
              <a:ahLst/>
              <a:cxnLst/>
              <a:rect l="0" t="0" r="0" b="0"/>
              <a:pathLst>
                <a:path w="114301" h="73386">
                  <a:moveTo>
                    <a:pt x="0" y="18266"/>
                  </a:moveTo>
                  <a:lnTo>
                    <a:pt x="0" y="18266"/>
                  </a:lnTo>
                  <a:lnTo>
                    <a:pt x="5057" y="18266"/>
                  </a:lnTo>
                  <a:lnTo>
                    <a:pt x="30591" y="1864"/>
                  </a:lnTo>
                  <a:lnTo>
                    <a:pt x="40932" y="0"/>
                  </a:lnTo>
                  <a:lnTo>
                    <a:pt x="47473" y="2387"/>
                  </a:lnTo>
                  <a:lnTo>
                    <a:pt x="50698" y="4504"/>
                  </a:lnTo>
                  <a:lnTo>
                    <a:pt x="52849" y="6975"/>
                  </a:lnTo>
                  <a:lnTo>
                    <a:pt x="55238" y="12542"/>
                  </a:lnTo>
                  <a:lnTo>
                    <a:pt x="53479" y="21367"/>
                  </a:lnTo>
                  <a:lnTo>
                    <a:pt x="40791" y="49366"/>
                  </a:lnTo>
                  <a:lnTo>
                    <a:pt x="32665" y="61583"/>
                  </a:lnTo>
                  <a:lnTo>
                    <a:pt x="29114" y="73385"/>
                  </a:lnTo>
                  <a:lnTo>
                    <a:pt x="74731" y="58861"/>
                  </a:lnTo>
                  <a:lnTo>
                    <a:pt x="81570" y="58029"/>
                  </a:lnTo>
                  <a:lnTo>
                    <a:pt x="114300" y="37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992"/>
            <p:cNvSpPr/>
            <p:nvPr>
              <p:custDataLst>
                <p:tags r:id="rId63"/>
              </p:custDataLst>
            </p:nvPr>
          </p:nvSpPr>
          <p:spPr>
            <a:xfrm>
              <a:off x="3295650" y="4460278"/>
              <a:ext cx="85408" cy="295853"/>
            </a:xfrm>
            <a:custGeom>
              <a:avLst/>
              <a:gdLst/>
              <a:ahLst/>
              <a:cxnLst/>
              <a:rect l="0" t="0" r="0" b="0"/>
              <a:pathLst>
                <a:path w="85408" h="295853">
                  <a:moveTo>
                    <a:pt x="0" y="73622"/>
                  </a:moveTo>
                  <a:lnTo>
                    <a:pt x="0" y="73622"/>
                  </a:lnTo>
                  <a:lnTo>
                    <a:pt x="0" y="120315"/>
                  </a:lnTo>
                  <a:lnTo>
                    <a:pt x="1058" y="166768"/>
                  </a:lnTo>
                  <a:lnTo>
                    <a:pt x="7539" y="211064"/>
                  </a:lnTo>
                  <a:lnTo>
                    <a:pt x="7584" y="227840"/>
                  </a:lnTo>
                  <a:lnTo>
                    <a:pt x="537" y="274903"/>
                  </a:lnTo>
                  <a:lnTo>
                    <a:pt x="71" y="295841"/>
                  </a:lnTo>
                  <a:lnTo>
                    <a:pt x="47" y="295852"/>
                  </a:lnTo>
                  <a:lnTo>
                    <a:pt x="4" y="256245"/>
                  </a:lnTo>
                  <a:lnTo>
                    <a:pt x="1" y="214163"/>
                  </a:lnTo>
                  <a:lnTo>
                    <a:pt x="0" y="171002"/>
                  </a:lnTo>
                  <a:lnTo>
                    <a:pt x="0" y="128606"/>
                  </a:lnTo>
                  <a:lnTo>
                    <a:pt x="7605" y="86756"/>
                  </a:lnTo>
                  <a:lnTo>
                    <a:pt x="17333" y="44059"/>
                  </a:lnTo>
                  <a:lnTo>
                    <a:pt x="23931" y="28380"/>
                  </a:lnTo>
                  <a:lnTo>
                    <a:pt x="40358" y="6124"/>
                  </a:lnTo>
                  <a:lnTo>
                    <a:pt x="50040" y="1290"/>
                  </a:lnTo>
                  <a:lnTo>
                    <a:pt x="55585" y="0"/>
                  </a:lnTo>
                  <a:lnTo>
                    <a:pt x="61398" y="1257"/>
                  </a:lnTo>
                  <a:lnTo>
                    <a:pt x="73502" y="8299"/>
                  </a:lnTo>
                  <a:lnTo>
                    <a:pt x="80292" y="15662"/>
                  </a:lnTo>
                  <a:lnTo>
                    <a:pt x="82104" y="19106"/>
                  </a:lnTo>
                  <a:lnTo>
                    <a:pt x="85407" y="65165"/>
                  </a:lnTo>
                  <a:lnTo>
                    <a:pt x="79939" y="80799"/>
                  </a:lnTo>
                  <a:lnTo>
                    <a:pt x="70453" y="93745"/>
                  </a:lnTo>
                  <a:lnTo>
                    <a:pt x="19050" y="130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93"/>
            <p:cNvSpPr/>
            <p:nvPr>
              <p:custDataLst>
                <p:tags r:id="rId64"/>
              </p:custDataLst>
            </p:nvPr>
          </p:nvSpPr>
          <p:spPr>
            <a:xfrm>
              <a:off x="3095741" y="4566512"/>
              <a:ext cx="95135" cy="5489"/>
            </a:xfrm>
            <a:custGeom>
              <a:avLst/>
              <a:gdLst/>
              <a:ahLst/>
              <a:cxnLst/>
              <a:rect l="0" t="0" r="0" b="0"/>
              <a:pathLst>
                <a:path w="95135" h="5489">
                  <a:moveTo>
                    <a:pt x="9409" y="5488"/>
                  </a:moveTo>
                  <a:lnTo>
                    <a:pt x="9409" y="5488"/>
                  </a:lnTo>
                  <a:lnTo>
                    <a:pt x="0" y="5488"/>
                  </a:lnTo>
                  <a:lnTo>
                    <a:pt x="32384" y="4430"/>
                  </a:lnTo>
                  <a:lnTo>
                    <a:pt x="51965" y="0"/>
                  </a:lnTo>
                  <a:lnTo>
                    <a:pt x="95134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94"/>
            <p:cNvSpPr/>
            <p:nvPr>
              <p:custDataLst>
                <p:tags r:id="rId65"/>
              </p:custDataLst>
            </p:nvPr>
          </p:nvSpPr>
          <p:spPr>
            <a:xfrm>
              <a:off x="2700519" y="4411792"/>
              <a:ext cx="71257" cy="255459"/>
            </a:xfrm>
            <a:custGeom>
              <a:avLst/>
              <a:gdLst/>
              <a:ahLst/>
              <a:cxnLst/>
              <a:rect l="0" t="0" r="0" b="0"/>
              <a:pathLst>
                <a:path w="71257" h="255459">
                  <a:moveTo>
                    <a:pt x="71256" y="17333"/>
                  </a:moveTo>
                  <a:lnTo>
                    <a:pt x="71256" y="17333"/>
                  </a:lnTo>
                  <a:lnTo>
                    <a:pt x="55010" y="2145"/>
                  </a:lnTo>
                  <a:lnTo>
                    <a:pt x="48866" y="0"/>
                  </a:lnTo>
                  <a:lnTo>
                    <a:pt x="45746" y="486"/>
                  </a:lnTo>
                  <a:lnTo>
                    <a:pt x="39457" y="3847"/>
                  </a:lnTo>
                  <a:lnTo>
                    <a:pt x="24910" y="21804"/>
                  </a:lnTo>
                  <a:lnTo>
                    <a:pt x="18908" y="35548"/>
                  </a:lnTo>
                  <a:lnTo>
                    <a:pt x="8192" y="81115"/>
                  </a:lnTo>
                  <a:lnTo>
                    <a:pt x="0" y="123190"/>
                  </a:lnTo>
                  <a:lnTo>
                    <a:pt x="2579" y="165910"/>
                  </a:lnTo>
                  <a:lnTo>
                    <a:pt x="6104" y="192001"/>
                  </a:lnTo>
                  <a:lnTo>
                    <a:pt x="14430" y="213850"/>
                  </a:lnTo>
                  <a:lnTo>
                    <a:pt x="61731" y="25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95"/>
            <p:cNvSpPr/>
            <p:nvPr>
              <p:custDataLst>
                <p:tags r:id="rId66"/>
              </p:custDataLst>
            </p:nvPr>
          </p:nvSpPr>
          <p:spPr>
            <a:xfrm>
              <a:off x="2933700" y="46291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4" y="43230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96"/>
            <p:cNvSpPr/>
            <p:nvPr>
              <p:custDataLst>
                <p:tags r:id="rId67"/>
              </p:custDataLst>
            </p:nvPr>
          </p:nvSpPr>
          <p:spPr>
            <a:xfrm>
              <a:off x="2781300" y="4508063"/>
              <a:ext cx="112675" cy="295981"/>
            </a:xfrm>
            <a:custGeom>
              <a:avLst/>
              <a:gdLst/>
              <a:ahLst/>
              <a:cxnLst/>
              <a:rect l="0" t="0" r="0" b="0"/>
              <a:pathLst>
                <a:path w="112675" h="295981">
                  <a:moveTo>
                    <a:pt x="0" y="111562"/>
                  </a:moveTo>
                  <a:lnTo>
                    <a:pt x="0" y="111562"/>
                  </a:lnTo>
                  <a:lnTo>
                    <a:pt x="5056" y="111562"/>
                  </a:lnTo>
                  <a:lnTo>
                    <a:pt x="10361" y="117207"/>
                  </a:lnTo>
                  <a:lnTo>
                    <a:pt x="15188" y="125713"/>
                  </a:lnTo>
                  <a:lnTo>
                    <a:pt x="17334" y="133021"/>
                  </a:lnTo>
                  <a:lnTo>
                    <a:pt x="18711" y="170206"/>
                  </a:lnTo>
                  <a:lnTo>
                    <a:pt x="20008" y="210194"/>
                  </a:lnTo>
                  <a:lnTo>
                    <a:pt x="26570" y="253224"/>
                  </a:lnTo>
                  <a:lnTo>
                    <a:pt x="28497" y="295980"/>
                  </a:lnTo>
                  <a:lnTo>
                    <a:pt x="28523" y="295891"/>
                  </a:lnTo>
                  <a:lnTo>
                    <a:pt x="27515" y="251512"/>
                  </a:lnTo>
                  <a:lnTo>
                    <a:pt x="21036" y="211251"/>
                  </a:lnTo>
                  <a:lnTo>
                    <a:pt x="19442" y="172177"/>
                  </a:lnTo>
                  <a:lnTo>
                    <a:pt x="12581" y="126867"/>
                  </a:lnTo>
                  <a:lnTo>
                    <a:pt x="11489" y="105631"/>
                  </a:lnTo>
                  <a:lnTo>
                    <a:pt x="20065" y="62138"/>
                  </a:lnTo>
                  <a:lnTo>
                    <a:pt x="35059" y="16467"/>
                  </a:lnTo>
                  <a:lnTo>
                    <a:pt x="41334" y="6503"/>
                  </a:lnTo>
                  <a:lnTo>
                    <a:pt x="46606" y="3423"/>
                  </a:lnTo>
                  <a:lnTo>
                    <a:pt x="60931" y="0"/>
                  </a:lnTo>
                  <a:lnTo>
                    <a:pt x="72236" y="1301"/>
                  </a:lnTo>
                  <a:lnTo>
                    <a:pt x="81846" y="6466"/>
                  </a:lnTo>
                  <a:lnTo>
                    <a:pt x="101337" y="22868"/>
                  </a:lnTo>
                  <a:lnTo>
                    <a:pt x="108813" y="35070"/>
                  </a:lnTo>
                  <a:lnTo>
                    <a:pt x="112674" y="57148"/>
                  </a:lnTo>
                  <a:lnTo>
                    <a:pt x="108762" y="83797"/>
                  </a:lnTo>
                  <a:lnTo>
                    <a:pt x="100900" y="101689"/>
                  </a:lnTo>
                  <a:lnTo>
                    <a:pt x="81755" y="118749"/>
                  </a:lnTo>
                  <a:lnTo>
                    <a:pt x="64911" y="125340"/>
                  </a:lnTo>
                  <a:lnTo>
                    <a:pt x="38340" y="129571"/>
                  </a:lnTo>
                  <a:lnTo>
                    <a:pt x="35084" y="128859"/>
                  </a:lnTo>
                  <a:lnTo>
                    <a:pt x="32915" y="127327"/>
                  </a:lnTo>
                  <a:lnTo>
                    <a:pt x="38100" y="121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244"/>
          <p:cNvGrpSpPr/>
          <p:nvPr/>
        </p:nvGrpSpPr>
        <p:grpSpPr>
          <a:xfrm>
            <a:off x="4572000" y="4395062"/>
            <a:ext cx="333376" cy="460535"/>
            <a:chOff x="4572000" y="4395062"/>
            <a:chExt cx="333376" cy="460535"/>
          </a:xfrm>
        </p:grpSpPr>
        <p:sp>
          <p:nvSpPr>
            <p:cNvPr id="229" name="SMARTInkShape-997"/>
            <p:cNvSpPr/>
            <p:nvPr>
              <p:custDataLst>
                <p:tags r:id="rId57"/>
              </p:custDataLst>
            </p:nvPr>
          </p:nvSpPr>
          <p:spPr>
            <a:xfrm>
              <a:off x="4857750" y="4395062"/>
              <a:ext cx="47626" cy="110264"/>
            </a:xfrm>
            <a:custGeom>
              <a:avLst/>
              <a:gdLst/>
              <a:ahLst/>
              <a:cxnLst/>
              <a:rect l="0" t="0" r="0" b="0"/>
              <a:pathLst>
                <a:path w="47626" h="110264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2344"/>
                  </a:lnTo>
                  <a:lnTo>
                    <a:pt x="31378" y="47498"/>
                  </a:lnTo>
                  <a:lnTo>
                    <a:pt x="18977" y="76816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98"/>
            <p:cNvSpPr/>
            <p:nvPr>
              <p:custDataLst>
                <p:tags r:id="rId58"/>
              </p:custDataLst>
            </p:nvPr>
          </p:nvSpPr>
          <p:spPr>
            <a:xfrm>
              <a:off x="4781550" y="4752975"/>
              <a:ext cx="55275" cy="102622"/>
            </a:xfrm>
            <a:custGeom>
              <a:avLst/>
              <a:gdLst/>
              <a:ahLst/>
              <a:cxnLst/>
              <a:rect l="0" t="0" r="0" b="0"/>
              <a:pathLst>
                <a:path w="55275" h="102622">
                  <a:moveTo>
                    <a:pt x="47625" y="28575"/>
                  </a:moveTo>
                  <a:lnTo>
                    <a:pt x="47625" y="28575"/>
                  </a:lnTo>
                  <a:lnTo>
                    <a:pt x="47625" y="23519"/>
                  </a:lnTo>
                  <a:lnTo>
                    <a:pt x="46567" y="22030"/>
                  </a:lnTo>
                  <a:lnTo>
                    <a:pt x="44803" y="21036"/>
                  </a:lnTo>
                  <a:lnTo>
                    <a:pt x="37924" y="19312"/>
                  </a:lnTo>
                  <a:lnTo>
                    <a:pt x="33436" y="19166"/>
                  </a:lnTo>
                  <a:lnTo>
                    <a:pt x="30757" y="21244"/>
                  </a:lnTo>
                  <a:lnTo>
                    <a:pt x="15744" y="45575"/>
                  </a:lnTo>
                  <a:lnTo>
                    <a:pt x="11368" y="68889"/>
                  </a:lnTo>
                  <a:lnTo>
                    <a:pt x="13166" y="81065"/>
                  </a:lnTo>
                  <a:lnTo>
                    <a:pt x="20129" y="93870"/>
                  </a:lnTo>
                  <a:lnTo>
                    <a:pt x="25879" y="99928"/>
                  </a:lnTo>
                  <a:lnTo>
                    <a:pt x="31963" y="102621"/>
                  </a:lnTo>
                  <a:lnTo>
                    <a:pt x="35067" y="102281"/>
                  </a:lnTo>
                  <a:lnTo>
                    <a:pt x="41339" y="99080"/>
                  </a:lnTo>
                  <a:lnTo>
                    <a:pt x="50819" y="81216"/>
                  </a:lnTo>
                  <a:lnTo>
                    <a:pt x="55274" y="60870"/>
                  </a:lnTo>
                  <a:lnTo>
                    <a:pt x="50672" y="47867"/>
                  </a:lnTo>
                  <a:lnTo>
                    <a:pt x="46481" y="41436"/>
                  </a:lnTo>
                  <a:lnTo>
                    <a:pt x="33358" y="31469"/>
                  </a:lnTo>
                  <a:lnTo>
                    <a:pt x="19059" y="2245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999"/>
            <p:cNvSpPr/>
            <p:nvPr>
              <p:custDataLst>
                <p:tags r:id="rId59"/>
              </p:custDataLst>
            </p:nvPr>
          </p:nvSpPr>
          <p:spPr>
            <a:xfrm>
              <a:off x="4572000" y="4555539"/>
              <a:ext cx="161926" cy="235537"/>
            </a:xfrm>
            <a:custGeom>
              <a:avLst/>
              <a:gdLst/>
              <a:ahLst/>
              <a:cxnLst/>
              <a:rect l="0" t="0" r="0" b="0"/>
              <a:pathLst>
                <a:path w="161926" h="235537">
                  <a:moveTo>
                    <a:pt x="0" y="159336"/>
                  </a:moveTo>
                  <a:lnTo>
                    <a:pt x="0" y="159336"/>
                  </a:lnTo>
                  <a:lnTo>
                    <a:pt x="0" y="145206"/>
                  </a:lnTo>
                  <a:lnTo>
                    <a:pt x="0" y="147059"/>
                  </a:lnTo>
                  <a:lnTo>
                    <a:pt x="1058" y="147977"/>
                  </a:lnTo>
                  <a:lnTo>
                    <a:pt x="5057" y="148996"/>
                  </a:lnTo>
                  <a:lnTo>
                    <a:pt x="35648" y="149740"/>
                  </a:lnTo>
                  <a:lnTo>
                    <a:pt x="45124" y="146957"/>
                  </a:lnTo>
                  <a:lnTo>
                    <a:pt x="76262" y="125956"/>
                  </a:lnTo>
                  <a:lnTo>
                    <a:pt x="114768" y="80218"/>
                  </a:lnTo>
                  <a:lnTo>
                    <a:pt x="138507" y="36185"/>
                  </a:lnTo>
                  <a:lnTo>
                    <a:pt x="159998" y="0"/>
                  </a:lnTo>
                  <a:lnTo>
                    <a:pt x="160640" y="196"/>
                  </a:lnTo>
                  <a:lnTo>
                    <a:pt x="161354" y="3234"/>
                  </a:lnTo>
                  <a:lnTo>
                    <a:pt x="161875" y="46384"/>
                  </a:lnTo>
                  <a:lnTo>
                    <a:pt x="161910" y="84123"/>
                  </a:lnTo>
                  <a:lnTo>
                    <a:pt x="161922" y="130133"/>
                  </a:lnTo>
                  <a:lnTo>
                    <a:pt x="160866" y="166441"/>
                  </a:lnTo>
                  <a:lnTo>
                    <a:pt x="161925" y="235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00"/>
            <p:cNvSpPr/>
            <p:nvPr>
              <p:custDataLst>
                <p:tags r:id="rId60"/>
              </p:custDataLst>
            </p:nvPr>
          </p:nvSpPr>
          <p:spPr>
            <a:xfrm>
              <a:off x="4600575" y="4534292"/>
              <a:ext cx="19028" cy="286238"/>
            </a:xfrm>
            <a:custGeom>
              <a:avLst/>
              <a:gdLst/>
              <a:ahLst/>
              <a:cxnLst/>
              <a:rect l="0" t="0" r="0" b="0"/>
              <a:pathLst>
                <a:path w="19028" h="286238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16071" y="14894"/>
                  </a:lnTo>
                  <a:lnTo>
                    <a:pt x="18788" y="59298"/>
                  </a:lnTo>
                  <a:lnTo>
                    <a:pt x="18972" y="94435"/>
                  </a:lnTo>
                  <a:lnTo>
                    <a:pt x="19027" y="134714"/>
                  </a:lnTo>
                  <a:lnTo>
                    <a:pt x="16223" y="177363"/>
                  </a:lnTo>
                  <a:lnTo>
                    <a:pt x="11510" y="220551"/>
                  </a:lnTo>
                  <a:lnTo>
                    <a:pt x="9917" y="267382"/>
                  </a:lnTo>
                  <a:lnTo>
                    <a:pt x="6877" y="280191"/>
                  </a:lnTo>
                  <a:lnTo>
                    <a:pt x="4585" y="285089"/>
                  </a:lnTo>
                  <a:lnTo>
                    <a:pt x="3057" y="286237"/>
                  </a:lnTo>
                  <a:lnTo>
                    <a:pt x="0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245"/>
          <p:cNvGrpSpPr/>
          <p:nvPr/>
        </p:nvGrpSpPr>
        <p:grpSpPr>
          <a:xfrm>
            <a:off x="5019675" y="4638675"/>
            <a:ext cx="28576" cy="133235"/>
            <a:chOff x="5019675" y="4638675"/>
            <a:chExt cx="28576" cy="133235"/>
          </a:xfrm>
        </p:grpSpPr>
        <p:sp>
          <p:nvSpPr>
            <p:cNvPr id="234" name="SMARTInkShape-1001"/>
            <p:cNvSpPr/>
            <p:nvPr>
              <p:custDataLst>
                <p:tags r:id="rId55"/>
              </p:custDataLst>
            </p:nvPr>
          </p:nvSpPr>
          <p:spPr>
            <a:xfrm>
              <a:off x="5029200" y="4762500"/>
              <a:ext cx="19051" cy="9410"/>
            </a:xfrm>
            <a:custGeom>
              <a:avLst/>
              <a:gdLst/>
              <a:ahLst/>
              <a:cxnLst/>
              <a:rect l="0" t="0" r="0" b="0"/>
              <a:pathLst>
                <a:path w="19051" h="9410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02"/>
            <p:cNvSpPr/>
            <p:nvPr>
              <p:custDataLst>
                <p:tags r:id="rId56"/>
              </p:custDataLst>
            </p:nvPr>
          </p:nvSpPr>
          <p:spPr>
            <a:xfrm>
              <a:off x="5019675" y="4638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246"/>
          <p:cNvGrpSpPr/>
          <p:nvPr/>
        </p:nvGrpSpPr>
        <p:grpSpPr>
          <a:xfrm>
            <a:off x="5377783" y="4554291"/>
            <a:ext cx="665324" cy="281130"/>
            <a:chOff x="5377783" y="4554291"/>
            <a:chExt cx="665324" cy="281130"/>
          </a:xfrm>
        </p:grpSpPr>
        <p:sp>
          <p:nvSpPr>
            <p:cNvPr id="237" name="SMARTInkShape-1003"/>
            <p:cNvSpPr/>
            <p:nvPr>
              <p:custDataLst>
                <p:tags r:id="rId51"/>
              </p:custDataLst>
            </p:nvPr>
          </p:nvSpPr>
          <p:spPr>
            <a:xfrm>
              <a:off x="5944488" y="4695825"/>
              <a:ext cx="98619" cy="139596"/>
            </a:xfrm>
            <a:custGeom>
              <a:avLst/>
              <a:gdLst/>
              <a:ahLst/>
              <a:cxnLst/>
              <a:rect l="0" t="0" r="0" b="0"/>
              <a:pathLst>
                <a:path w="98619" h="139596">
                  <a:moveTo>
                    <a:pt x="84837" y="9525"/>
                  </a:moveTo>
                  <a:lnTo>
                    <a:pt x="84837" y="9525"/>
                  </a:lnTo>
                  <a:lnTo>
                    <a:pt x="66937" y="1986"/>
                  </a:lnTo>
                  <a:lnTo>
                    <a:pt x="53315" y="392"/>
                  </a:lnTo>
                  <a:lnTo>
                    <a:pt x="46838" y="2997"/>
                  </a:lnTo>
                  <a:lnTo>
                    <a:pt x="16317" y="30602"/>
                  </a:lnTo>
                  <a:lnTo>
                    <a:pt x="5856" y="56104"/>
                  </a:lnTo>
                  <a:lnTo>
                    <a:pt x="0" y="99921"/>
                  </a:lnTo>
                  <a:lnTo>
                    <a:pt x="565" y="119551"/>
                  </a:lnTo>
                  <a:lnTo>
                    <a:pt x="4344" y="131804"/>
                  </a:lnTo>
                  <a:lnTo>
                    <a:pt x="8950" y="135494"/>
                  </a:lnTo>
                  <a:lnTo>
                    <a:pt x="22534" y="139595"/>
                  </a:lnTo>
                  <a:lnTo>
                    <a:pt x="39156" y="135773"/>
                  </a:lnTo>
                  <a:lnTo>
                    <a:pt x="65583" y="121129"/>
                  </a:lnTo>
                  <a:lnTo>
                    <a:pt x="86482" y="94952"/>
                  </a:lnTo>
                  <a:lnTo>
                    <a:pt x="98381" y="58652"/>
                  </a:lnTo>
                  <a:lnTo>
                    <a:pt x="98618" y="44412"/>
                  </a:lnTo>
                  <a:lnTo>
                    <a:pt x="97199" y="39133"/>
                  </a:lnTo>
                  <a:lnTo>
                    <a:pt x="80772" y="16510"/>
                  </a:lnTo>
                  <a:lnTo>
                    <a:pt x="65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04"/>
            <p:cNvSpPr/>
            <p:nvPr>
              <p:custDataLst>
                <p:tags r:id="rId52"/>
              </p:custDataLst>
            </p:nvPr>
          </p:nvSpPr>
          <p:spPr>
            <a:xfrm>
              <a:off x="5678224" y="4762500"/>
              <a:ext cx="160602" cy="33181"/>
            </a:xfrm>
            <a:custGeom>
              <a:avLst/>
              <a:gdLst/>
              <a:ahLst/>
              <a:cxnLst/>
              <a:rect l="0" t="0" r="0" b="0"/>
              <a:pathLst>
                <a:path w="160602" h="33181">
                  <a:moveTo>
                    <a:pt x="8201" y="19050"/>
                  </a:moveTo>
                  <a:lnTo>
                    <a:pt x="8201" y="19050"/>
                  </a:lnTo>
                  <a:lnTo>
                    <a:pt x="3145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3792" y="33180"/>
                  </a:lnTo>
                  <a:lnTo>
                    <a:pt x="46766" y="29390"/>
                  </a:lnTo>
                  <a:lnTo>
                    <a:pt x="93379" y="20446"/>
                  </a:lnTo>
                  <a:lnTo>
                    <a:pt x="137450" y="9432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05"/>
            <p:cNvSpPr/>
            <p:nvPr>
              <p:custDataLst>
                <p:tags r:id="rId53"/>
              </p:custDataLst>
            </p:nvPr>
          </p:nvSpPr>
          <p:spPr>
            <a:xfrm>
              <a:off x="5669092" y="4724400"/>
              <a:ext cx="122109" cy="1"/>
            </a:xfrm>
            <a:custGeom>
              <a:avLst/>
              <a:gdLst/>
              <a:ahLst/>
              <a:cxnLst/>
              <a:rect l="0" t="0" r="0" b="0"/>
              <a:pathLst>
                <a:path w="122109" h="1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44088" y="0"/>
                  </a:lnTo>
                  <a:lnTo>
                    <a:pt x="83649" y="0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06"/>
            <p:cNvSpPr/>
            <p:nvPr>
              <p:custDataLst>
                <p:tags r:id="rId54"/>
              </p:custDataLst>
            </p:nvPr>
          </p:nvSpPr>
          <p:spPr>
            <a:xfrm>
              <a:off x="5377783" y="4554291"/>
              <a:ext cx="203868" cy="253824"/>
            </a:xfrm>
            <a:custGeom>
              <a:avLst/>
              <a:gdLst/>
              <a:ahLst/>
              <a:cxnLst/>
              <a:rect l="0" t="0" r="0" b="0"/>
              <a:pathLst>
                <a:path w="203868" h="253824">
                  <a:moveTo>
                    <a:pt x="108617" y="170109"/>
                  </a:moveTo>
                  <a:lnTo>
                    <a:pt x="108617" y="170109"/>
                  </a:lnTo>
                  <a:lnTo>
                    <a:pt x="108617" y="155920"/>
                  </a:lnTo>
                  <a:lnTo>
                    <a:pt x="107559" y="154299"/>
                  </a:lnTo>
                  <a:lnTo>
                    <a:pt x="105795" y="153219"/>
                  </a:lnTo>
                  <a:lnTo>
                    <a:pt x="103561" y="152500"/>
                  </a:lnTo>
                  <a:lnTo>
                    <a:pt x="67913" y="164443"/>
                  </a:lnTo>
                  <a:lnTo>
                    <a:pt x="39506" y="184198"/>
                  </a:lnTo>
                  <a:lnTo>
                    <a:pt x="8336" y="214485"/>
                  </a:lnTo>
                  <a:lnTo>
                    <a:pt x="1253" y="225463"/>
                  </a:lnTo>
                  <a:lnTo>
                    <a:pt x="0" y="230294"/>
                  </a:lnTo>
                  <a:lnTo>
                    <a:pt x="222" y="234574"/>
                  </a:lnTo>
                  <a:lnTo>
                    <a:pt x="1429" y="238486"/>
                  </a:lnTo>
                  <a:lnTo>
                    <a:pt x="8414" y="245654"/>
                  </a:lnTo>
                  <a:lnTo>
                    <a:pt x="18574" y="251309"/>
                  </a:lnTo>
                  <a:lnTo>
                    <a:pt x="30145" y="253823"/>
                  </a:lnTo>
                  <a:lnTo>
                    <a:pt x="58673" y="245126"/>
                  </a:lnTo>
                  <a:lnTo>
                    <a:pt x="83823" y="229143"/>
                  </a:lnTo>
                  <a:lnTo>
                    <a:pt x="92306" y="219983"/>
                  </a:lnTo>
                  <a:lnTo>
                    <a:pt x="102808" y="205479"/>
                  </a:lnTo>
                  <a:lnTo>
                    <a:pt x="107469" y="171726"/>
                  </a:lnTo>
                  <a:lnTo>
                    <a:pt x="108466" y="125702"/>
                  </a:lnTo>
                  <a:lnTo>
                    <a:pt x="103515" y="99919"/>
                  </a:lnTo>
                  <a:lnTo>
                    <a:pt x="83699" y="64639"/>
                  </a:lnTo>
                  <a:lnTo>
                    <a:pt x="46052" y="23332"/>
                  </a:lnTo>
                  <a:lnTo>
                    <a:pt x="23920" y="8837"/>
                  </a:lnTo>
                  <a:lnTo>
                    <a:pt x="64472" y="5448"/>
                  </a:lnTo>
                  <a:lnTo>
                    <a:pt x="107423" y="0"/>
                  </a:lnTo>
                  <a:lnTo>
                    <a:pt x="153263" y="6375"/>
                  </a:lnTo>
                  <a:lnTo>
                    <a:pt x="174409" y="10470"/>
                  </a:lnTo>
                  <a:lnTo>
                    <a:pt x="203867" y="17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247"/>
          <p:cNvGrpSpPr/>
          <p:nvPr/>
        </p:nvGrpSpPr>
        <p:grpSpPr>
          <a:xfrm>
            <a:off x="7010520" y="4543425"/>
            <a:ext cx="409063" cy="390526"/>
            <a:chOff x="7010520" y="4543425"/>
            <a:chExt cx="409063" cy="390526"/>
          </a:xfrm>
        </p:grpSpPr>
        <p:sp>
          <p:nvSpPr>
            <p:cNvPr id="242" name="SMARTInkShape-1007"/>
            <p:cNvSpPr/>
            <p:nvPr>
              <p:custDataLst>
                <p:tags r:id="rId46"/>
              </p:custDataLst>
            </p:nvPr>
          </p:nvSpPr>
          <p:spPr>
            <a:xfrm>
              <a:off x="7410450" y="4857750"/>
              <a:ext cx="1" cy="17727"/>
            </a:xfrm>
            <a:custGeom>
              <a:avLst/>
              <a:gdLst/>
              <a:ahLst/>
              <a:cxnLst/>
              <a:rect l="0" t="0" r="0" b="0"/>
              <a:pathLst>
                <a:path w="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08"/>
            <p:cNvSpPr/>
            <p:nvPr>
              <p:custDataLst>
                <p:tags r:id="rId47"/>
              </p:custDataLst>
            </p:nvPr>
          </p:nvSpPr>
          <p:spPr>
            <a:xfrm>
              <a:off x="7410450" y="4733925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09"/>
            <p:cNvSpPr/>
            <p:nvPr>
              <p:custDataLst>
                <p:tags r:id="rId48"/>
              </p:custDataLst>
            </p:nvPr>
          </p:nvSpPr>
          <p:spPr>
            <a:xfrm>
              <a:off x="7239000" y="4543425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34357" y="30397"/>
                  </a:lnTo>
                  <a:lnTo>
                    <a:pt x="7441" y="752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10"/>
            <p:cNvSpPr/>
            <p:nvPr>
              <p:custDataLst>
                <p:tags r:id="rId49"/>
              </p:custDataLst>
            </p:nvPr>
          </p:nvSpPr>
          <p:spPr>
            <a:xfrm>
              <a:off x="7239000" y="48577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6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11"/>
            <p:cNvSpPr/>
            <p:nvPr>
              <p:custDataLst>
                <p:tags r:id="rId50"/>
              </p:custDataLst>
            </p:nvPr>
          </p:nvSpPr>
          <p:spPr>
            <a:xfrm>
              <a:off x="7010520" y="4667250"/>
              <a:ext cx="161806" cy="249052"/>
            </a:xfrm>
            <a:custGeom>
              <a:avLst/>
              <a:gdLst/>
              <a:ahLst/>
              <a:cxnLst/>
              <a:rect l="0" t="0" r="0" b="0"/>
              <a:pathLst>
                <a:path w="161806" h="249052">
                  <a:moveTo>
                    <a:pt x="9405" y="0"/>
                  </a:moveTo>
                  <a:lnTo>
                    <a:pt x="9405" y="0"/>
                  </a:lnTo>
                  <a:lnTo>
                    <a:pt x="14461" y="5056"/>
                  </a:lnTo>
                  <a:lnTo>
                    <a:pt x="22662" y="23370"/>
                  </a:lnTo>
                  <a:lnTo>
                    <a:pt x="27310" y="65607"/>
                  </a:lnTo>
                  <a:lnTo>
                    <a:pt x="28229" y="109072"/>
                  </a:lnTo>
                  <a:lnTo>
                    <a:pt x="28411" y="153837"/>
                  </a:lnTo>
                  <a:lnTo>
                    <a:pt x="28449" y="196229"/>
                  </a:lnTo>
                  <a:lnTo>
                    <a:pt x="28454" y="243658"/>
                  </a:lnTo>
                  <a:lnTo>
                    <a:pt x="28455" y="248164"/>
                  </a:lnTo>
                  <a:lnTo>
                    <a:pt x="27397" y="249051"/>
                  </a:lnTo>
                  <a:lnTo>
                    <a:pt x="25633" y="247526"/>
                  </a:lnTo>
                  <a:lnTo>
                    <a:pt x="20851" y="239128"/>
                  </a:lnTo>
                  <a:lnTo>
                    <a:pt x="11122" y="209016"/>
                  </a:lnTo>
                  <a:lnTo>
                    <a:pt x="1248" y="161467"/>
                  </a:lnTo>
                  <a:lnTo>
                    <a:pt x="0" y="136794"/>
                  </a:lnTo>
                  <a:lnTo>
                    <a:pt x="1019" y="136704"/>
                  </a:lnTo>
                  <a:lnTo>
                    <a:pt x="7508" y="140576"/>
                  </a:lnTo>
                  <a:lnTo>
                    <a:pt x="17191" y="142194"/>
                  </a:lnTo>
                  <a:lnTo>
                    <a:pt x="32997" y="141615"/>
                  </a:lnTo>
                  <a:lnTo>
                    <a:pt x="63561" y="129591"/>
                  </a:lnTo>
                  <a:lnTo>
                    <a:pt x="96439" y="102873"/>
                  </a:lnTo>
                  <a:lnTo>
                    <a:pt x="123632" y="56953"/>
                  </a:lnTo>
                  <a:lnTo>
                    <a:pt x="139926" y="21855"/>
                  </a:lnTo>
                  <a:lnTo>
                    <a:pt x="140870" y="17745"/>
                  </a:lnTo>
                  <a:lnTo>
                    <a:pt x="142557" y="16064"/>
                  </a:lnTo>
                  <a:lnTo>
                    <a:pt x="144739" y="16001"/>
                  </a:lnTo>
                  <a:lnTo>
                    <a:pt x="147253" y="17017"/>
                  </a:lnTo>
                  <a:lnTo>
                    <a:pt x="148928" y="18754"/>
                  </a:lnTo>
                  <a:lnTo>
                    <a:pt x="150791" y="23504"/>
                  </a:lnTo>
                  <a:lnTo>
                    <a:pt x="152084" y="69352"/>
                  </a:lnTo>
                  <a:lnTo>
                    <a:pt x="157298" y="112947"/>
                  </a:lnTo>
                  <a:lnTo>
                    <a:pt x="161410" y="154929"/>
                  </a:lnTo>
                  <a:lnTo>
                    <a:pt x="16180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248"/>
          <p:cNvGrpSpPr/>
          <p:nvPr/>
        </p:nvGrpSpPr>
        <p:grpSpPr>
          <a:xfrm>
            <a:off x="7716519" y="4619625"/>
            <a:ext cx="653902" cy="342901"/>
            <a:chOff x="7716519" y="4619625"/>
            <a:chExt cx="653902" cy="342901"/>
          </a:xfrm>
        </p:grpSpPr>
        <p:sp>
          <p:nvSpPr>
            <p:cNvPr id="248" name="SMARTInkShape-1012"/>
            <p:cNvSpPr/>
            <p:nvPr>
              <p:custDataLst>
                <p:tags r:id="rId41"/>
              </p:custDataLst>
            </p:nvPr>
          </p:nvSpPr>
          <p:spPr>
            <a:xfrm>
              <a:off x="8259815" y="4752975"/>
              <a:ext cx="110606" cy="140905"/>
            </a:xfrm>
            <a:custGeom>
              <a:avLst/>
              <a:gdLst/>
              <a:ahLst/>
              <a:cxnLst/>
              <a:rect l="0" t="0" r="0" b="0"/>
              <a:pathLst>
                <a:path w="110606" h="140905">
                  <a:moveTo>
                    <a:pt x="74560" y="9525"/>
                  </a:moveTo>
                  <a:lnTo>
                    <a:pt x="74560" y="9525"/>
                  </a:lnTo>
                  <a:lnTo>
                    <a:pt x="69504" y="4469"/>
                  </a:lnTo>
                  <a:lnTo>
                    <a:pt x="64199" y="1986"/>
                  </a:lnTo>
                  <a:lnTo>
                    <a:pt x="61303" y="1324"/>
                  </a:lnTo>
                  <a:lnTo>
                    <a:pt x="58314" y="1941"/>
                  </a:lnTo>
                  <a:lnTo>
                    <a:pt x="52170" y="5449"/>
                  </a:lnTo>
                  <a:lnTo>
                    <a:pt x="37704" y="18430"/>
                  </a:lnTo>
                  <a:lnTo>
                    <a:pt x="15971" y="54871"/>
                  </a:lnTo>
                  <a:lnTo>
                    <a:pt x="3894" y="96413"/>
                  </a:lnTo>
                  <a:lnTo>
                    <a:pt x="0" y="114057"/>
                  </a:lnTo>
                  <a:lnTo>
                    <a:pt x="1911" y="122307"/>
                  </a:lnTo>
                  <a:lnTo>
                    <a:pt x="3903" y="125988"/>
                  </a:lnTo>
                  <a:lnTo>
                    <a:pt x="16818" y="136225"/>
                  </a:lnTo>
                  <a:lnTo>
                    <a:pt x="39106" y="140904"/>
                  </a:lnTo>
                  <a:lnTo>
                    <a:pt x="53864" y="136355"/>
                  </a:lnTo>
                  <a:lnTo>
                    <a:pt x="94808" y="103100"/>
                  </a:lnTo>
                  <a:lnTo>
                    <a:pt x="105725" y="82406"/>
                  </a:lnTo>
                  <a:lnTo>
                    <a:pt x="110605" y="56167"/>
                  </a:lnTo>
                  <a:lnTo>
                    <a:pt x="106994" y="28284"/>
                  </a:lnTo>
                  <a:lnTo>
                    <a:pt x="99222" y="10026"/>
                  </a:lnTo>
                  <a:lnTo>
                    <a:pt x="45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13"/>
            <p:cNvSpPr/>
            <p:nvPr>
              <p:custDataLst>
                <p:tags r:id="rId42"/>
              </p:custDataLst>
            </p:nvPr>
          </p:nvSpPr>
          <p:spPr>
            <a:xfrm>
              <a:off x="8001000" y="4676775"/>
              <a:ext cx="114301" cy="285751"/>
            </a:xfrm>
            <a:custGeom>
              <a:avLst/>
              <a:gdLst/>
              <a:ahLst/>
              <a:cxnLst/>
              <a:rect l="0" t="0" r="0" b="0"/>
              <a:pathLst>
                <a:path w="114301" h="285751">
                  <a:moveTo>
                    <a:pt x="114300" y="0"/>
                  </a:moveTo>
                  <a:lnTo>
                    <a:pt x="114300" y="0"/>
                  </a:lnTo>
                  <a:lnTo>
                    <a:pt x="86854" y="27446"/>
                  </a:lnTo>
                  <a:lnTo>
                    <a:pt x="70700" y="65355"/>
                  </a:lnTo>
                  <a:lnTo>
                    <a:pt x="57318" y="107336"/>
                  </a:lnTo>
                  <a:lnTo>
                    <a:pt x="41297" y="154462"/>
                  </a:lnTo>
                  <a:lnTo>
                    <a:pt x="25757" y="193729"/>
                  </a:lnTo>
                  <a:lnTo>
                    <a:pt x="5117" y="23921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14"/>
            <p:cNvSpPr/>
            <p:nvPr>
              <p:custDataLst>
                <p:tags r:id="rId43"/>
              </p:custDataLst>
            </p:nvPr>
          </p:nvSpPr>
          <p:spPr>
            <a:xfrm>
              <a:off x="7982735" y="4829175"/>
              <a:ext cx="189716" cy="37593"/>
            </a:xfrm>
            <a:custGeom>
              <a:avLst/>
              <a:gdLst/>
              <a:ahLst/>
              <a:cxnLst/>
              <a:rect l="0" t="0" r="0" b="0"/>
              <a:pathLst>
                <a:path w="189716" h="37593">
                  <a:moveTo>
                    <a:pt x="18265" y="19050"/>
                  </a:moveTo>
                  <a:lnTo>
                    <a:pt x="18265" y="19050"/>
                  </a:lnTo>
                  <a:lnTo>
                    <a:pt x="8152" y="24106"/>
                  </a:lnTo>
                  <a:lnTo>
                    <a:pt x="5173" y="26654"/>
                  </a:lnTo>
                  <a:lnTo>
                    <a:pt x="0" y="36383"/>
                  </a:lnTo>
                  <a:lnTo>
                    <a:pt x="797" y="36955"/>
                  </a:lnTo>
                  <a:lnTo>
                    <a:pt x="4504" y="37592"/>
                  </a:lnTo>
                  <a:lnTo>
                    <a:pt x="46804" y="27672"/>
                  </a:lnTo>
                  <a:lnTo>
                    <a:pt x="89989" y="20753"/>
                  </a:lnTo>
                  <a:lnTo>
                    <a:pt x="127251" y="11782"/>
                  </a:lnTo>
                  <a:lnTo>
                    <a:pt x="189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15"/>
            <p:cNvSpPr/>
            <p:nvPr>
              <p:custDataLst>
                <p:tags r:id="rId44"/>
              </p:custDataLst>
            </p:nvPr>
          </p:nvSpPr>
          <p:spPr>
            <a:xfrm>
              <a:off x="7976463" y="4781550"/>
              <a:ext cx="157888" cy="36777"/>
            </a:xfrm>
            <a:custGeom>
              <a:avLst/>
              <a:gdLst/>
              <a:ahLst/>
              <a:cxnLst/>
              <a:rect l="0" t="0" r="0" b="0"/>
              <a:pathLst>
                <a:path w="157888" h="36777">
                  <a:moveTo>
                    <a:pt x="5487" y="28575"/>
                  </a:moveTo>
                  <a:lnTo>
                    <a:pt x="5487" y="28575"/>
                  </a:lnTo>
                  <a:lnTo>
                    <a:pt x="5487" y="36776"/>
                  </a:lnTo>
                  <a:lnTo>
                    <a:pt x="431" y="27594"/>
                  </a:lnTo>
                  <a:lnTo>
                    <a:pt x="0" y="24746"/>
                  </a:lnTo>
                  <a:lnTo>
                    <a:pt x="770" y="22847"/>
                  </a:lnTo>
                  <a:lnTo>
                    <a:pt x="2342" y="21581"/>
                  </a:lnTo>
                  <a:lnTo>
                    <a:pt x="6912" y="20175"/>
                  </a:lnTo>
                  <a:lnTo>
                    <a:pt x="54311" y="5859"/>
                  </a:lnTo>
                  <a:lnTo>
                    <a:pt x="95878" y="1157"/>
                  </a:lnTo>
                  <a:lnTo>
                    <a:pt x="138246" y="102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16"/>
            <p:cNvSpPr/>
            <p:nvPr>
              <p:custDataLst>
                <p:tags r:id="rId45"/>
              </p:custDataLst>
            </p:nvPr>
          </p:nvSpPr>
          <p:spPr>
            <a:xfrm>
              <a:off x="7716519" y="4619625"/>
              <a:ext cx="141607" cy="264546"/>
            </a:xfrm>
            <a:custGeom>
              <a:avLst/>
              <a:gdLst/>
              <a:ahLst/>
              <a:cxnLst/>
              <a:rect l="0" t="0" r="0" b="0"/>
              <a:pathLst>
                <a:path w="141607" h="264546">
                  <a:moveTo>
                    <a:pt x="84456" y="190500"/>
                  </a:moveTo>
                  <a:lnTo>
                    <a:pt x="84456" y="190500"/>
                  </a:lnTo>
                  <a:lnTo>
                    <a:pt x="84456" y="182299"/>
                  </a:lnTo>
                  <a:lnTo>
                    <a:pt x="74343" y="176311"/>
                  </a:lnTo>
                  <a:lnTo>
                    <a:pt x="70305" y="175749"/>
                  </a:lnTo>
                  <a:lnTo>
                    <a:pt x="52933" y="180078"/>
                  </a:lnTo>
                  <a:lnTo>
                    <a:pt x="38192" y="190822"/>
                  </a:lnTo>
                  <a:lnTo>
                    <a:pt x="25475" y="207411"/>
                  </a:lnTo>
                  <a:lnTo>
                    <a:pt x="11255" y="242979"/>
                  </a:lnTo>
                  <a:lnTo>
                    <a:pt x="10255" y="247710"/>
                  </a:lnTo>
                  <a:lnTo>
                    <a:pt x="11706" y="251924"/>
                  </a:lnTo>
                  <a:lnTo>
                    <a:pt x="18962" y="259427"/>
                  </a:lnTo>
                  <a:lnTo>
                    <a:pt x="29242" y="263468"/>
                  </a:lnTo>
                  <a:lnTo>
                    <a:pt x="34946" y="264545"/>
                  </a:lnTo>
                  <a:lnTo>
                    <a:pt x="46929" y="262920"/>
                  </a:lnTo>
                  <a:lnTo>
                    <a:pt x="53087" y="261005"/>
                  </a:lnTo>
                  <a:lnTo>
                    <a:pt x="62753" y="253233"/>
                  </a:lnTo>
                  <a:lnTo>
                    <a:pt x="70577" y="241665"/>
                  </a:lnTo>
                  <a:lnTo>
                    <a:pt x="77583" y="225940"/>
                  </a:lnTo>
                  <a:lnTo>
                    <a:pt x="78579" y="208368"/>
                  </a:lnTo>
                  <a:lnTo>
                    <a:pt x="74354" y="168315"/>
                  </a:lnTo>
                  <a:lnTo>
                    <a:pt x="61843" y="129908"/>
                  </a:lnTo>
                  <a:lnTo>
                    <a:pt x="39301" y="86926"/>
                  </a:lnTo>
                  <a:lnTo>
                    <a:pt x="26501" y="62013"/>
                  </a:lnTo>
                  <a:lnTo>
                    <a:pt x="3015" y="41667"/>
                  </a:lnTo>
                  <a:lnTo>
                    <a:pt x="636" y="36863"/>
                  </a:lnTo>
                  <a:lnTo>
                    <a:pt x="0" y="34101"/>
                  </a:lnTo>
                  <a:lnTo>
                    <a:pt x="636" y="32259"/>
                  </a:lnTo>
                  <a:lnTo>
                    <a:pt x="2118" y="31031"/>
                  </a:lnTo>
                  <a:lnTo>
                    <a:pt x="43664" y="18971"/>
                  </a:lnTo>
                  <a:lnTo>
                    <a:pt x="90412" y="10978"/>
                  </a:lnTo>
                  <a:lnTo>
                    <a:pt x="122713" y="8753"/>
                  </a:lnTo>
                  <a:lnTo>
                    <a:pt x="141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249"/>
          <p:cNvGrpSpPr/>
          <p:nvPr/>
        </p:nvGrpSpPr>
        <p:grpSpPr>
          <a:xfrm>
            <a:off x="2143552" y="4986979"/>
            <a:ext cx="1537265" cy="481118"/>
            <a:chOff x="2143552" y="4986979"/>
            <a:chExt cx="1537265" cy="481118"/>
          </a:xfrm>
        </p:grpSpPr>
        <p:sp>
          <p:nvSpPr>
            <p:cNvPr id="254" name="SMARTInkShape-1017"/>
            <p:cNvSpPr/>
            <p:nvPr>
              <p:custDataLst>
                <p:tags r:id="rId28"/>
              </p:custDataLst>
            </p:nvPr>
          </p:nvSpPr>
          <p:spPr>
            <a:xfrm>
              <a:off x="3581400" y="5105792"/>
              <a:ext cx="99417" cy="332984"/>
            </a:xfrm>
            <a:custGeom>
              <a:avLst/>
              <a:gdLst/>
              <a:ahLst/>
              <a:cxnLst/>
              <a:rect l="0" t="0" r="0" b="0"/>
              <a:pathLst>
                <a:path w="99417" h="332984">
                  <a:moveTo>
                    <a:pt x="57150" y="9133"/>
                  </a:moveTo>
                  <a:lnTo>
                    <a:pt x="57150" y="9133"/>
                  </a:lnTo>
                  <a:lnTo>
                    <a:pt x="48018" y="0"/>
                  </a:lnTo>
                  <a:lnTo>
                    <a:pt x="65973" y="23013"/>
                  </a:lnTo>
                  <a:lnTo>
                    <a:pt x="85215" y="66856"/>
                  </a:lnTo>
                  <a:lnTo>
                    <a:pt x="95099" y="100672"/>
                  </a:lnTo>
                  <a:lnTo>
                    <a:pt x="99416" y="129192"/>
                  </a:lnTo>
                  <a:lnTo>
                    <a:pt x="95896" y="174998"/>
                  </a:lnTo>
                  <a:lnTo>
                    <a:pt x="88151" y="218910"/>
                  </a:lnTo>
                  <a:lnTo>
                    <a:pt x="78095" y="246737"/>
                  </a:lnTo>
                  <a:lnTo>
                    <a:pt x="64296" y="268388"/>
                  </a:lnTo>
                  <a:lnTo>
                    <a:pt x="56092" y="289267"/>
                  </a:lnTo>
                  <a:lnTo>
                    <a:pt x="42922" y="306146"/>
                  </a:lnTo>
                  <a:lnTo>
                    <a:pt x="0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18"/>
            <p:cNvSpPr/>
            <p:nvPr>
              <p:custDataLst>
                <p:tags r:id="rId29"/>
              </p:custDataLst>
            </p:nvPr>
          </p:nvSpPr>
          <p:spPr>
            <a:xfrm>
              <a:off x="3400851" y="5012293"/>
              <a:ext cx="113875" cy="83583"/>
            </a:xfrm>
            <a:custGeom>
              <a:avLst/>
              <a:gdLst/>
              <a:ahLst/>
              <a:cxnLst/>
              <a:rect l="0" t="0" r="0" b="0"/>
              <a:pathLst>
                <a:path w="113875" h="83583">
                  <a:moveTo>
                    <a:pt x="18624" y="26432"/>
                  </a:moveTo>
                  <a:lnTo>
                    <a:pt x="18624" y="26432"/>
                  </a:lnTo>
                  <a:lnTo>
                    <a:pt x="13567" y="31488"/>
                  </a:lnTo>
                  <a:lnTo>
                    <a:pt x="11085" y="39615"/>
                  </a:lnTo>
                  <a:lnTo>
                    <a:pt x="8923" y="49225"/>
                  </a:lnTo>
                  <a:lnTo>
                    <a:pt x="1734" y="64017"/>
                  </a:lnTo>
                  <a:lnTo>
                    <a:pt x="0" y="72074"/>
                  </a:lnTo>
                  <a:lnTo>
                    <a:pt x="917" y="71677"/>
                  </a:lnTo>
                  <a:lnTo>
                    <a:pt x="4757" y="68413"/>
                  </a:lnTo>
                  <a:lnTo>
                    <a:pt x="15845" y="49032"/>
                  </a:lnTo>
                  <a:lnTo>
                    <a:pt x="29046" y="12541"/>
                  </a:lnTo>
                  <a:lnTo>
                    <a:pt x="37720" y="5089"/>
                  </a:lnTo>
                  <a:lnTo>
                    <a:pt x="45808" y="1071"/>
                  </a:lnTo>
                  <a:lnTo>
                    <a:pt x="49447" y="0"/>
                  </a:lnTo>
                  <a:lnTo>
                    <a:pt x="59134" y="1632"/>
                  </a:lnTo>
                  <a:lnTo>
                    <a:pt x="64681" y="3549"/>
                  </a:lnTo>
                  <a:lnTo>
                    <a:pt x="73666" y="14145"/>
                  </a:lnTo>
                  <a:lnTo>
                    <a:pt x="113874" y="83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19"/>
            <p:cNvSpPr/>
            <p:nvPr>
              <p:custDataLst>
                <p:tags r:id="rId30"/>
              </p:custDataLst>
            </p:nvPr>
          </p:nvSpPr>
          <p:spPr>
            <a:xfrm>
              <a:off x="3505200" y="5271646"/>
              <a:ext cx="85726" cy="71627"/>
            </a:xfrm>
            <a:custGeom>
              <a:avLst/>
              <a:gdLst/>
              <a:ahLst/>
              <a:cxnLst/>
              <a:rect l="0" t="0" r="0" b="0"/>
              <a:pathLst>
                <a:path w="85726" h="71627">
                  <a:moveTo>
                    <a:pt x="0" y="24254"/>
                  </a:moveTo>
                  <a:lnTo>
                    <a:pt x="0" y="24254"/>
                  </a:lnTo>
                  <a:lnTo>
                    <a:pt x="0" y="16053"/>
                  </a:lnTo>
                  <a:lnTo>
                    <a:pt x="8201" y="6645"/>
                  </a:lnTo>
                  <a:lnTo>
                    <a:pt x="9132" y="574"/>
                  </a:lnTo>
                  <a:lnTo>
                    <a:pt x="10322" y="0"/>
                  </a:lnTo>
                  <a:lnTo>
                    <a:pt x="12173" y="676"/>
                  </a:lnTo>
                  <a:lnTo>
                    <a:pt x="17052" y="3192"/>
                  </a:lnTo>
                  <a:lnTo>
                    <a:pt x="22748" y="4310"/>
                  </a:lnTo>
                  <a:lnTo>
                    <a:pt x="28808" y="10451"/>
                  </a:lnTo>
                  <a:lnTo>
                    <a:pt x="33970" y="20236"/>
                  </a:lnTo>
                  <a:lnTo>
                    <a:pt x="37556" y="44904"/>
                  </a:lnTo>
                  <a:lnTo>
                    <a:pt x="35621" y="48604"/>
                  </a:lnTo>
                  <a:lnTo>
                    <a:pt x="24901" y="58869"/>
                  </a:lnTo>
                  <a:lnTo>
                    <a:pt x="19820" y="69957"/>
                  </a:lnTo>
                  <a:lnTo>
                    <a:pt x="20622" y="70597"/>
                  </a:lnTo>
                  <a:lnTo>
                    <a:pt x="29513" y="71626"/>
                  </a:lnTo>
                  <a:lnTo>
                    <a:pt x="37458" y="70709"/>
                  </a:lnTo>
                  <a:lnTo>
                    <a:pt x="57665" y="64242"/>
                  </a:lnTo>
                  <a:lnTo>
                    <a:pt x="85725" y="52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20"/>
            <p:cNvSpPr/>
            <p:nvPr>
              <p:custDataLst>
                <p:tags r:id="rId31"/>
              </p:custDataLst>
            </p:nvPr>
          </p:nvSpPr>
          <p:spPr>
            <a:xfrm>
              <a:off x="3391017" y="5145694"/>
              <a:ext cx="83530" cy="297740"/>
            </a:xfrm>
            <a:custGeom>
              <a:avLst/>
              <a:gdLst/>
              <a:ahLst/>
              <a:cxnLst/>
              <a:rect l="0" t="0" r="0" b="0"/>
              <a:pathLst>
                <a:path w="83530" h="297740">
                  <a:moveTo>
                    <a:pt x="9408" y="93056"/>
                  </a:moveTo>
                  <a:lnTo>
                    <a:pt x="9408" y="93056"/>
                  </a:lnTo>
                  <a:lnTo>
                    <a:pt x="1207" y="93056"/>
                  </a:lnTo>
                  <a:lnTo>
                    <a:pt x="766" y="94114"/>
                  </a:lnTo>
                  <a:lnTo>
                    <a:pt x="0" y="121483"/>
                  </a:lnTo>
                  <a:lnTo>
                    <a:pt x="6452" y="161818"/>
                  </a:lnTo>
                  <a:lnTo>
                    <a:pt x="8532" y="201389"/>
                  </a:lnTo>
                  <a:lnTo>
                    <a:pt x="9235" y="244278"/>
                  </a:lnTo>
                  <a:lnTo>
                    <a:pt x="9385" y="289751"/>
                  </a:lnTo>
                  <a:lnTo>
                    <a:pt x="9401" y="297739"/>
                  </a:lnTo>
                  <a:lnTo>
                    <a:pt x="9408" y="252002"/>
                  </a:lnTo>
                  <a:lnTo>
                    <a:pt x="9408" y="215998"/>
                  </a:lnTo>
                  <a:lnTo>
                    <a:pt x="9408" y="170963"/>
                  </a:lnTo>
                  <a:lnTo>
                    <a:pt x="9408" y="131074"/>
                  </a:lnTo>
                  <a:lnTo>
                    <a:pt x="9408" y="90797"/>
                  </a:lnTo>
                  <a:lnTo>
                    <a:pt x="12230" y="44402"/>
                  </a:lnTo>
                  <a:lnTo>
                    <a:pt x="19769" y="22195"/>
                  </a:lnTo>
                  <a:lnTo>
                    <a:pt x="36151" y="0"/>
                  </a:lnTo>
                  <a:lnTo>
                    <a:pt x="52610" y="3513"/>
                  </a:lnTo>
                  <a:lnTo>
                    <a:pt x="63181" y="11278"/>
                  </a:lnTo>
                  <a:lnTo>
                    <a:pt x="71407" y="22844"/>
                  </a:lnTo>
                  <a:lnTo>
                    <a:pt x="80930" y="46147"/>
                  </a:lnTo>
                  <a:lnTo>
                    <a:pt x="83529" y="60213"/>
                  </a:lnTo>
                  <a:lnTo>
                    <a:pt x="79039" y="76342"/>
                  </a:lnTo>
                  <a:lnTo>
                    <a:pt x="54051" y="119822"/>
                  </a:lnTo>
                  <a:lnTo>
                    <a:pt x="45830" y="130705"/>
                  </a:lnTo>
                  <a:lnTo>
                    <a:pt x="35826" y="136246"/>
                  </a:lnTo>
                  <a:lnTo>
                    <a:pt x="9408" y="140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21"/>
            <p:cNvSpPr/>
            <p:nvPr>
              <p:custDataLst>
                <p:tags r:id="rId32"/>
              </p:custDataLst>
            </p:nvPr>
          </p:nvSpPr>
          <p:spPr>
            <a:xfrm>
              <a:off x="3200400" y="52768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3229" y="9525"/>
                  </a:lnTo>
                  <a:lnTo>
                    <a:pt x="88161" y="670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22"/>
            <p:cNvSpPr/>
            <p:nvPr>
              <p:custDataLst>
                <p:tags r:id="rId33"/>
              </p:custDataLst>
            </p:nvPr>
          </p:nvSpPr>
          <p:spPr>
            <a:xfrm>
              <a:off x="2905163" y="5060043"/>
              <a:ext cx="95213" cy="83458"/>
            </a:xfrm>
            <a:custGeom>
              <a:avLst/>
              <a:gdLst/>
              <a:ahLst/>
              <a:cxnLst/>
              <a:rect l="0" t="0" r="0" b="0"/>
              <a:pathLst>
                <a:path w="95213" h="83458">
                  <a:moveTo>
                    <a:pt x="28537" y="16782"/>
                  </a:moveTo>
                  <a:lnTo>
                    <a:pt x="28537" y="16782"/>
                  </a:lnTo>
                  <a:lnTo>
                    <a:pt x="20336" y="16782"/>
                  </a:lnTo>
                  <a:lnTo>
                    <a:pt x="14348" y="21838"/>
                  </a:lnTo>
                  <a:lnTo>
                    <a:pt x="11647" y="27143"/>
                  </a:lnTo>
                  <a:lnTo>
                    <a:pt x="10927" y="30039"/>
                  </a:lnTo>
                  <a:lnTo>
                    <a:pt x="2138" y="45430"/>
                  </a:lnTo>
                  <a:lnTo>
                    <a:pt x="392" y="53015"/>
                  </a:lnTo>
                  <a:lnTo>
                    <a:pt x="249" y="52579"/>
                  </a:lnTo>
                  <a:lnTo>
                    <a:pt x="0" y="41461"/>
                  </a:lnTo>
                  <a:lnTo>
                    <a:pt x="2801" y="35511"/>
                  </a:lnTo>
                  <a:lnTo>
                    <a:pt x="22353" y="5387"/>
                  </a:lnTo>
                  <a:lnTo>
                    <a:pt x="28611" y="1135"/>
                  </a:lnTo>
                  <a:lnTo>
                    <a:pt x="31761" y="0"/>
                  </a:lnTo>
                  <a:lnTo>
                    <a:pt x="34920" y="303"/>
                  </a:lnTo>
                  <a:lnTo>
                    <a:pt x="41252" y="3461"/>
                  </a:lnTo>
                  <a:lnTo>
                    <a:pt x="74176" y="45704"/>
                  </a:lnTo>
                  <a:lnTo>
                    <a:pt x="95212" y="8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23"/>
            <p:cNvSpPr/>
            <p:nvPr>
              <p:custDataLst>
                <p:tags r:id="rId34"/>
              </p:custDataLst>
            </p:nvPr>
          </p:nvSpPr>
          <p:spPr>
            <a:xfrm>
              <a:off x="2990850" y="52959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24"/>
            <p:cNvSpPr/>
            <p:nvPr>
              <p:custDataLst>
                <p:tags r:id="rId35"/>
              </p:custDataLst>
            </p:nvPr>
          </p:nvSpPr>
          <p:spPr>
            <a:xfrm>
              <a:off x="2882121" y="5168797"/>
              <a:ext cx="68643" cy="299300"/>
            </a:xfrm>
            <a:custGeom>
              <a:avLst/>
              <a:gdLst/>
              <a:ahLst/>
              <a:cxnLst/>
              <a:rect l="0" t="0" r="0" b="0"/>
              <a:pathLst>
                <a:path w="68643" h="299300">
                  <a:moveTo>
                    <a:pt x="23004" y="108053"/>
                  </a:moveTo>
                  <a:lnTo>
                    <a:pt x="23004" y="108053"/>
                  </a:lnTo>
                  <a:lnTo>
                    <a:pt x="17948" y="108053"/>
                  </a:lnTo>
                  <a:lnTo>
                    <a:pt x="12643" y="110875"/>
                  </a:lnTo>
                  <a:lnTo>
                    <a:pt x="6758" y="116715"/>
                  </a:lnTo>
                  <a:lnTo>
                    <a:pt x="614" y="126367"/>
                  </a:lnTo>
                  <a:lnTo>
                    <a:pt x="0" y="140534"/>
                  </a:lnTo>
                  <a:lnTo>
                    <a:pt x="3173" y="180556"/>
                  </a:lnTo>
                  <a:lnTo>
                    <a:pt x="10346" y="228168"/>
                  </a:lnTo>
                  <a:lnTo>
                    <a:pt x="13066" y="273958"/>
                  </a:lnTo>
                  <a:lnTo>
                    <a:pt x="13424" y="299299"/>
                  </a:lnTo>
                  <a:lnTo>
                    <a:pt x="13475" y="256912"/>
                  </a:lnTo>
                  <a:lnTo>
                    <a:pt x="13478" y="214013"/>
                  </a:lnTo>
                  <a:lnTo>
                    <a:pt x="13479" y="167789"/>
                  </a:lnTo>
                  <a:lnTo>
                    <a:pt x="13479" y="130692"/>
                  </a:lnTo>
                  <a:lnTo>
                    <a:pt x="13479" y="84224"/>
                  </a:lnTo>
                  <a:lnTo>
                    <a:pt x="13479" y="46823"/>
                  </a:lnTo>
                  <a:lnTo>
                    <a:pt x="14537" y="26864"/>
                  </a:lnTo>
                  <a:lnTo>
                    <a:pt x="21680" y="1537"/>
                  </a:lnTo>
                  <a:lnTo>
                    <a:pt x="23180" y="0"/>
                  </a:lnTo>
                  <a:lnTo>
                    <a:pt x="25237" y="34"/>
                  </a:lnTo>
                  <a:lnTo>
                    <a:pt x="27668" y="1115"/>
                  </a:lnTo>
                  <a:lnTo>
                    <a:pt x="45719" y="18060"/>
                  </a:lnTo>
                  <a:lnTo>
                    <a:pt x="60574" y="44612"/>
                  </a:lnTo>
                  <a:lnTo>
                    <a:pt x="68642" y="70004"/>
                  </a:lnTo>
                  <a:lnTo>
                    <a:pt x="64984" y="91840"/>
                  </a:lnTo>
                  <a:lnTo>
                    <a:pt x="57197" y="108306"/>
                  </a:lnTo>
                  <a:lnTo>
                    <a:pt x="43131" y="119887"/>
                  </a:lnTo>
                  <a:lnTo>
                    <a:pt x="30614" y="124965"/>
                  </a:lnTo>
                  <a:lnTo>
                    <a:pt x="20742" y="123330"/>
                  </a:lnTo>
                  <a:lnTo>
                    <a:pt x="3954" y="117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25"/>
            <p:cNvSpPr/>
            <p:nvPr>
              <p:custDataLst>
                <p:tags r:id="rId36"/>
              </p:custDataLst>
            </p:nvPr>
          </p:nvSpPr>
          <p:spPr>
            <a:xfrm>
              <a:off x="2734253" y="5162550"/>
              <a:ext cx="85148" cy="200026"/>
            </a:xfrm>
            <a:custGeom>
              <a:avLst/>
              <a:gdLst/>
              <a:ahLst/>
              <a:cxnLst/>
              <a:rect l="0" t="0" r="0" b="0"/>
              <a:pathLst>
                <a:path w="85148" h="200026">
                  <a:moveTo>
                    <a:pt x="85147" y="0"/>
                  </a:moveTo>
                  <a:lnTo>
                    <a:pt x="85147" y="0"/>
                  </a:lnTo>
                  <a:lnTo>
                    <a:pt x="62757" y="0"/>
                  </a:lnTo>
                  <a:lnTo>
                    <a:pt x="43235" y="10113"/>
                  </a:lnTo>
                  <a:lnTo>
                    <a:pt x="31947" y="23545"/>
                  </a:lnTo>
                  <a:lnTo>
                    <a:pt x="6003" y="69586"/>
                  </a:lnTo>
                  <a:lnTo>
                    <a:pt x="1372" y="106226"/>
                  </a:lnTo>
                  <a:lnTo>
                    <a:pt x="0" y="140483"/>
                  </a:lnTo>
                  <a:lnTo>
                    <a:pt x="5323" y="158039"/>
                  </a:lnTo>
                  <a:lnTo>
                    <a:pt x="20931" y="181501"/>
                  </a:lnTo>
                  <a:lnTo>
                    <a:pt x="46129" y="192890"/>
                  </a:lnTo>
                  <a:lnTo>
                    <a:pt x="8514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26"/>
            <p:cNvSpPr/>
            <p:nvPr>
              <p:custDataLst>
                <p:tags r:id="rId37"/>
              </p:custDataLst>
            </p:nvPr>
          </p:nvSpPr>
          <p:spPr>
            <a:xfrm>
              <a:off x="2419742" y="5353050"/>
              <a:ext cx="113909" cy="46302"/>
            </a:xfrm>
            <a:custGeom>
              <a:avLst/>
              <a:gdLst/>
              <a:ahLst/>
              <a:cxnLst/>
              <a:rect l="0" t="0" r="0" b="0"/>
              <a:pathLst>
                <a:path w="113909" h="46302">
                  <a:moveTo>
                    <a:pt x="9133" y="38100"/>
                  </a:moveTo>
                  <a:lnTo>
                    <a:pt x="9133" y="38100"/>
                  </a:lnTo>
                  <a:lnTo>
                    <a:pt x="4077" y="38100"/>
                  </a:lnTo>
                  <a:lnTo>
                    <a:pt x="2587" y="39158"/>
                  </a:lnTo>
                  <a:lnTo>
                    <a:pt x="1594" y="40922"/>
                  </a:lnTo>
                  <a:lnTo>
                    <a:pt x="0" y="46301"/>
                  </a:lnTo>
                  <a:lnTo>
                    <a:pt x="19950" y="42176"/>
                  </a:lnTo>
                  <a:lnTo>
                    <a:pt x="58914" y="20737"/>
                  </a:lnTo>
                  <a:lnTo>
                    <a:pt x="83150" y="12847"/>
                  </a:lnTo>
                  <a:lnTo>
                    <a:pt x="96004" y="9943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27"/>
            <p:cNvSpPr/>
            <p:nvPr>
              <p:custDataLst>
                <p:tags r:id="rId38"/>
              </p:custDataLst>
            </p:nvPr>
          </p:nvSpPr>
          <p:spPr>
            <a:xfrm>
              <a:off x="2400300" y="53054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3258" y="23519"/>
                  </a:lnTo>
                  <a:lnTo>
                    <a:pt x="22120" y="21036"/>
                  </a:lnTo>
                  <a:lnTo>
                    <a:pt x="39009" y="1681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28"/>
            <p:cNvSpPr/>
            <p:nvPr>
              <p:custDataLst>
                <p:tags r:id="rId39"/>
              </p:custDataLst>
            </p:nvPr>
          </p:nvSpPr>
          <p:spPr>
            <a:xfrm>
              <a:off x="2143552" y="4986979"/>
              <a:ext cx="104349" cy="99372"/>
            </a:xfrm>
            <a:custGeom>
              <a:avLst/>
              <a:gdLst/>
              <a:ahLst/>
              <a:cxnLst/>
              <a:rect l="0" t="0" r="0" b="0"/>
              <a:pathLst>
                <a:path w="104349" h="99372">
                  <a:moveTo>
                    <a:pt x="18623" y="61271"/>
                  </a:moveTo>
                  <a:lnTo>
                    <a:pt x="18623" y="61271"/>
                  </a:lnTo>
                  <a:lnTo>
                    <a:pt x="18623" y="43006"/>
                  </a:lnTo>
                  <a:lnTo>
                    <a:pt x="18623" y="47510"/>
                  </a:lnTo>
                  <a:lnTo>
                    <a:pt x="8922" y="76387"/>
                  </a:lnTo>
                  <a:lnTo>
                    <a:pt x="1733" y="89696"/>
                  </a:lnTo>
                  <a:lnTo>
                    <a:pt x="533" y="94013"/>
                  </a:lnTo>
                  <a:lnTo>
                    <a:pt x="213" y="93683"/>
                  </a:lnTo>
                  <a:lnTo>
                    <a:pt x="0" y="92404"/>
                  </a:lnTo>
                  <a:lnTo>
                    <a:pt x="10357" y="48861"/>
                  </a:lnTo>
                  <a:lnTo>
                    <a:pt x="35324" y="4374"/>
                  </a:lnTo>
                  <a:lnTo>
                    <a:pt x="36107" y="1115"/>
                  </a:lnTo>
                  <a:lnTo>
                    <a:pt x="37687" y="0"/>
                  </a:lnTo>
                  <a:lnTo>
                    <a:pt x="39799" y="315"/>
                  </a:lnTo>
                  <a:lnTo>
                    <a:pt x="47828" y="5815"/>
                  </a:lnTo>
                  <a:lnTo>
                    <a:pt x="60022" y="17156"/>
                  </a:lnTo>
                  <a:lnTo>
                    <a:pt x="78959" y="57359"/>
                  </a:lnTo>
                  <a:lnTo>
                    <a:pt x="104348" y="9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29"/>
            <p:cNvSpPr/>
            <p:nvPr>
              <p:custDataLst>
                <p:tags r:id="rId40"/>
              </p:custDataLst>
            </p:nvPr>
          </p:nvSpPr>
          <p:spPr>
            <a:xfrm>
              <a:off x="2148494" y="5193421"/>
              <a:ext cx="156557" cy="233788"/>
            </a:xfrm>
            <a:custGeom>
              <a:avLst/>
              <a:gdLst/>
              <a:ahLst/>
              <a:cxnLst/>
              <a:rect l="0" t="0" r="0" b="0"/>
              <a:pathLst>
                <a:path w="156557" h="233788">
                  <a:moveTo>
                    <a:pt x="89881" y="159629"/>
                  </a:moveTo>
                  <a:lnTo>
                    <a:pt x="89881" y="159629"/>
                  </a:lnTo>
                  <a:lnTo>
                    <a:pt x="89881" y="154573"/>
                  </a:lnTo>
                  <a:lnTo>
                    <a:pt x="88823" y="153084"/>
                  </a:lnTo>
                  <a:lnTo>
                    <a:pt x="87059" y="152090"/>
                  </a:lnTo>
                  <a:lnTo>
                    <a:pt x="73635" y="149308"/>
                  </a:lnTo>
                  <a:lnTo>
                    <a:pt x="63312" y="143635"/>
                  </a:lnTo>
                  <a:lnTo>
                    <a:pt x="53026" y="141937"/>
                  </a:lnTo>
                  <a:lnTo>
                    <a:pt x="44220" y="144005"/>
                  </a:lnTo>
                  <a:lnTo>
                    <a:pt x="29944" y="153956"/>
                  </a:lnTo>
                  <a:lnTo>
                    <a:pt x="6193" y="179605"/>
                  </a:lnTo>
                  <a:lnTo>
                    <a:pt x="2339" y="185646"/>
                  </a:lnTo>
                  <a:lnTo>
                    <a:pt x="828" y="191790"/>
                  </a:lnTo>
                  <a:lnTo>
                    <a:pt x="1971" y="204262"/>
                  </a:lnTo>
                  <a:lnTo>
                    <a:pt x="6007" y="214038"/>
                  </a:lnTo>
                  <a:lnTo>
                    <a:pt x="8565" y="218127"/>
                  </a:lnTo>
                  <a:lnTo>
                    <a:pt x="22278" y="228938"/>
                  </a:lnTo>
                  <a:lnTo>
                    <a:pt x="39747" y="233787"/>
                  </a:lnTo>
                  <a:lnTo>
                    <a:pt x="45875" y="232351"/>
                  </a:lnTo>
                  <a:lnTo>
                    <a:pt x="58328" y="225110"/>
                  </a:lnTo>
                  <a:lnTo>
                    <a:pt x="68096" y="212015"/>
                  </a:lnTo>
                  <a:lnTo>
                    <a:pt x="74907" y="195612"/>
                  </a:lnTo>
                  <a:lnTo>
                    <a:pt x="77934" y="177738"/>
                  </a:lnTo>
                  <a:lnTo>
                    <a:pt x="72273" y="140393"/>
                  </a:lnTo>
                  <a:lnTo>
                    <a:pt x="60964" y="108087"/>
                  </a:lnTo>
                  <a:lnTo>
                    <a:pt x="39404" y="66021"/>
                  </a:lnTo>
                  <a:lnTo>
                    <a:pt x="29347" y="54525"/>
                  </a:lnTo>
                  <a:lnTo>
                    <a:pt x="17735" y="45937"/>
                  </a:lnTo>
                  <a:lnTo>
                    <a:pt x="7591" y="33044"/>
                  </a:lnTo>
                  <a:lnTo>
                    <a:pt x="1097" y="29285"/>
                  </a:lnTo>
                  <a:lnTo>
                    <a:pt x="0" y="27226"/>
                  </a:lnTo>
                  <a:lnTo>
                    <a:pt x="327" y="24793"/>
                  </a:lnTo>
                  <a:lnTo>
                    <a:pt x="1603" y="22113"/>
                  </a:lnTo>
                  <a:lnTo>
                    <a:pt x="18569" y="13286"/>
                  </a:lnTo>
                  <a:lnTo>
                    <a:pt x="61409" y="1879"/>
                  </a:lnTo>
                  <a:lnTo>
                    <a:pt x="102376" y="0"/>
                  </a:lnTo>
                  <a:lnTo>
                    <a:pt x="145580" y="6067"/>
                  </a:lnTo>
                  <a:lnTo>
                    <a:pt x="149239" y="7513"/>
                  </a:lnTo>
                  <a:lnTo>
                    <a:pt x="156556" y="16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50"/>
          <p:cNvGrpSpPr/>
          <p:nvPr/>
        </p:nvGrpSpPr>
        <p:grpSpPr>
          <a:xfrm>
            <a:off x="1666875" y="6048385"/>
            <a:ext cx="533401" cy="244750"/>
            <a:chOff x="1666875" y="6048385"/>
            <a:chExt cx="533401" cy="244750"/>
          </a:xfrm>
        </p:grpSpPr>
        <p:sp>
          <p:nvSpPr>
            <p:cNvPr id="268" name="SMARTInkShape-1030"/>
            <p:cNvSpPr/>
            <p:nvPr>
              <p:custDataLst>
                <p:tags r:id="rId25"/>
              </p:custDataLst>
            </p:nvPr>
          </p:nvSpPr>
          <p:spPr>
            <a:xfrm>
              <a:off x="2035619" y="6238875"/>
              <a:ext cx="164657" cy="18658"/>
            </a:xfrm>
            <a:custGeom>
              <a:avLst/>
              <a:gdLst/>
              <a:ahLst/>
              <a:cxnLst/>
              <a:rect l="0" t="0" r="0" b="0"/>
              <a:pathLst>
                <a:path w="164657" h="18658">
                  <a:moveTo>
                    <a:pt x="12256" y="9525"/>
                  </a:moveTo>
                  <a:lnTo>
                    <a:pt x="12256" y="9525"/>
                  </a:lnTo>
                  <a:lnTo>
                    <a:pt x="222" y="16070"/>
                  </a:lnTo>
                  <a:lnTo>
                    <a:pt x="0" y="17064"/>
                  </a:lnTo>
                  <a:lnTo>
                    <a:pt x="910" y="17726"/>
                  </a:lnTo>
                  <a:lnTo>
                    <a:pt x="12305" y="18657"/>
                  </a:lnTo>
                  <a:lnTo>
                    <a:pt x="57261" y="8637"/>
                  </a:lnTo>
                  <a:lnTo>
                    <a:pt x="94383" y="2559"/>
                  </a:lnTo>
                  <a:lnTo>
                    <a:pt x="164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31"/>
            <p:cNvSpPr/>
            <p:nvPr>
              <p:custDataLst>
                <p:tags r:id="rId26"/>
              </p:custDataLst>
            </p:nvPr>
          </p:nvSpPr>
          <p:spPr>
            <a:xfrm>
              <a:off x="2028825" y="6144973"/>
              <a:ext cx="114301" cy="17703"/>
            </a:xfrm>
            <a:custGeom>
              <a:avLst/>
              <a:gdLst/>
              <a:ahLst/>
              <a:cxnLst/>
              <a:rect l="0" t="0" r="0" b="0"/>
              <a:pathLst>
                <a:path w="114301" h="17703">
                  <a:moveTo>
                    <a:pt x="0" y="8177"/>
                  </a:moveTo>
                  <a:lnTo>
                    <a:pt x="0" y="8177"/>
                  </a:lnTo>
                  <a:lnTo>
                    <a:pt x="0" y="13665"/>
                  </a:lnTo>
                  <a:lnTo>
                    <a:pt x="0" y="11321"/>
                  </a:lnTo>
                  <a:lnTo>
                    <a:pt x="1058" y="10273"/>
                  </a:lnTo>
                  <a:lnTo>
                    <a:pt x="5056" y="9108"/>
                  </a:lnTo>
                  <a:lnTo>
                    <a:pt x="48905" y="3202"/>
                  </a:lnTo>
                  <a:lnTo>
                    <a:pt x="71523" y="0"/>
                  </a:lnTo>
                  <a:lnTo>
                    <a:pt x="96686" y="4107"/>
                  </a:lnTo>
                  <a:lnTo>
                    <a:pt x="114300" y="1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32"/>
            <p:cNvSpPr/>
            <p:nvPr>
              <p:custDataLst>
                <p:tags r:id="rId27"/>
              </p:custDataLst>
            </p:nvPr>
          </p:nvSpPr>
          <p:spPr>
            <a:xfrm>
              <a:off x="1666875" y="6048385"/>
              <a:ext cx="266701" cy="244750"/>
            </a:xfrm>
            <a:custGeom>
              <a:avLst/>
              <a:gdLst/>
              <a:ahLst/>
              <a:cxnLst/>
              <a:rect l="0" t="0" r="0" b="0"/>
              <a:pathLst>
                <a:path w="266701" h="244750">
                  <a:moveTo>
                    <a:pt x="0" y="9515"/>
                  </a:moveTo>
                  <a:lnTo>
                    <a:pt x="0" y="9515"/>
                  </a:lnTo>
                  <a:lnTo>
                    <a:pt x="0" y="24"/>
                  </a:lnTo>
                  <a:lnTo>
                    <a:pt x="5056" y="0"/>
                  </a:lnTo>
                  <a:lnTo>
                    <a:pt x="6546" y="1055"/>
                  </a:lnTo>
                  <a:lnTo>
                    <a:pt x="7539" y="2817"/>
                  </a:lnTo>
                  <a:lnTo>
                    <a:pt x="22666" y="48895"/>
                  </a:lnTo>
                  <a:lnTo>
                    <a:pt x="35336" y="92587"/>
                  </a:lnTo>
                  <a:lnTo>
                    <a:pt x="42610" y="130229"/>
                  </a:lnTo>
                  <a:lnTo>
                    <a:pt x="57326" y="177733"/>
                  </a:lnTo>
                  <a:lnTo>
                    <a:pt x="76216" y="223498"/>
                  </a:lnTo>
                  <a:lnTo>
                    <a:pt x="82557" y="231618"/>
                  </a:lnTo>
                  <a:lnTo>
                    <a:pt x="88903" y="235227"/>
                  </a:lnTo>
                  <a:lnTo>
                    <a:pt x="91019" y="235131"/>
                  </a:lnTo>
                  <a:lnTo>
                    <a:pt x="92429" y="234009"/>
                  </a:lnTo>
                  <a:lnTo>
                    <a:pt x="99749" y="214492"/>
                  </a:lnTo>
                  <a:lnTo>
                    <a:pt x="104841" y="173515"/>
                  </a:lnTo>
                  <a:lnTo>
                    <a:pt x="112845" y="129145"/>
                  </a:lnTo>
                  <a:lnTo>
                    <a:pt x="121647" y="85163"/>
                  </a:lnTo>
                  <a:lnTo>
                    <a:pt x="123395" y="57619"/>
                  </a:lnTo>
                  <a:lnTo>
                    <a:pt x="124597" y="56401"/>
                  </a:lnTo>
                  <a:lnTo>
                    <a:pt x="126456" y="57706"/>
                  </a:lnTo>
                  <a:lnTo>
                    <a:pt x="137045" y="75008"/>
                  </a:lnTo>
                  <a:lnTo>
                    <a:pt x="148269" y="114017"/>
                  </a:lnTo>
                  <a:lnTo>
                    <a:pt x="154406" y="159666"/>
                  </a:lnTo>
                  <a:lnTo>
                    <a:pt x="168539" y="202697"/>
                  </a:lnTo>
                  <a:lnTo>
                    <a:pt x="181027" y="233001"/>
                  </a:lnTo>
                  <a:lnTo>
                    <a:pt x="187348" y="241134"/>
                  </a:lnTo>
                  <a:lnTo>
                    <a:pt x="193685" y="244749"/>
                  </a:lnTo>
                  <a:lnTo>
                    <a:pt x="196857" y="244654"/>
                  </a:lnTo>
                  <a:lnTo>
                    <a:pt x="203203" y="241727"/>
                  </a:lnTo>
                  <a:lnTo>
                    <a:pt x="212726" y="229073"/>
                  </a:lnTo>
                  <a:lnTo>
                    <a:pt x="224367" y="192741"/>
                  </a:lnTo>
                  <a:lnTo>
                    <a:pt x="233099" y="146167"/>
                  </a:lnTo>
                  <a:lnTo>
                    <a:pt x="236636" y="105155"/>
                  </a:lnTo>
                  <a:lnTo>
                    <a:pt x="245468" y="61176"/>
                  </a:lnTo>
                  <a:lnTo>
                    <a:pt x="249826" y="32583"/>
                  </a:lnTo>
                  <a:lnTo>
                    <a:pt x="256745" y="2664"/>
                  </a:lnTo>
                  <a:lnTo>
                    <a:pt x="257947" y="2831"/>
                  </a:lnTo>
                  <a:lnTo>
                    <a:pt x="26670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251"/>
          <p:cNvGrpSpPr/>
          <p:nvPr/>
        </p:nvGrpSpPr>
        <p:grpSpPr>
          <a:xfrm>
            <a:off x="2648623" y="5886719"/>
            <a:ext cx="151728" cy="216807"/>
            <a:chOff x="2648623" y="5886719"/>
            <a:chExt cx="151728" cy="216807"/>
          </a:xfrm>
        </p:grpSpPr>
        <p:sp>
          <p:nvSpPr>
            <p:cNvPr id="272" name="SMARTInkShape-1033"/>
            <p:cNvSpPr/>
            <p:nvPr>
              <p:custDataLst>
                <p:tags r:id="rId23"/>
              </p:custDataLst>
            </p:nvPr>
          </p:nvSpPr>
          <p:spPr>
            <a:xfrm>
              <a:off x="2648623" y="5886719"/>
              <a:ext cx="151728" cy="216807"/>
            </a:xfrm>
            <a:custGeom>
              <a:avLst/>
              <a:gdLst/>
              <a:ahLst/>
              <a:cxnLst/>
              <a:rect l="0" t="0" r="0" b="0"/>
              <a:pathLst>
                <a:path w="151728" h="216807">
                  <a:moveTo>
                    <a:pt x="66002" y="152131"/>
                  </a:moveTo>
                  <a:lnTo>
                    <a:pt x="66002" y="152131"/>
                  </a:lnTo>
                  <a:lnTo>
                    <a:pt x="66002" y="137553"/>
                  </a:lnTo>
                  <a:lnTo>
                    <a:pt x="64944" y="136062"/>
                  </a:lnTo>
                  <a:lnTo>
                    <a:pt x="63180" y="135068"/>
                  </a:lnTo>
                  <a:lnTo>
                    <a:pt x="52744" y="133474"/>
                  </a:lnTo>
                  <a:lnTo>
                    <a:pt x="43612" y="133197"/>
                  </a:lnTo>
                  <a:lnTo>
                    <a:pt x="37354" y="135955"/>
                  </a:lnTo>
                  <a:lnTo>
                    <a:pt x="6996" y="163675"/>
                  </a:lnTo>
                  <a:lnTo>
                    <a:pt x="2736" y="170667"/>
                  </a:lnTo>
                  <a:lnTo>
                    <a:pt x="842" y="178361"/>
                  </a:lnTo>
                  <a:lnTo>
                    <a:pt x="0" y="188836"/>
                  </a:lnTo>
                  <a:lnTo>
                    <a:pt x="2449" y="197725"/>
                  </a:lnTo>
                  <a:lnTo>
                    <a:pt x="4583" y="201577"/>
                  </a:lnTo>
                  <a:lnTo>
                    <a:pt x="17700" y="212055"/>
                  </a:lnTo>
                  <a:lnTo>
                    <a:pt x="40049" y="216806"/>
                  </a:lnTo>
                  <a:lnTo>
                    <a:pt x="51998" y="215095"/>
                  </a:lnTo>
                  <a:lnTo>
                    <a:pt x="78405" y="200316"/>
                  </a:lnTo>
                  <a:lnTo>
                    <a:pt x="87390" y="191891"/>
                  </a:lnTo>
                  <a:lnTo>
                    <a:pt x="89786" y="188163"/>
                  </a:lnTo>
                  <a:lnTo>
                    <a:pt x="93631" y="159366"/>
                  </a:lnTo>
                  <a:lnTo>
                    <a:pt x="93238" y="133461"/>
                  </a:lnTo>
                  <a:lnTo>
                    <a:pt x="89396" y="118785"/>
                  </a:lnTo>
                  <a:lnTo>
                    <a:pt x="61704" y="74007"/>
                  </a:lnTo>
                  <a:lnTo>
                    <a:pt x="23321" y="30490"/>
                  </a:lnTo>
                  <a:lnTo>
                    <a:pt x="21673" y="26587"/>
                  </a:lnTo>
                  <a:lnTo>
                    <a:pt x="19516" y="23985"/>
                  </a:lnTo>
                  <a:lnTo>
                    <a:pt x="12482" y="19264"/>
                  </a:lnTo>
                  <a:lnTo>
                    <a:pt x="10466" y="14410"/>
                  </a:lnTo>
                  <a:lnTo>
                    <a:pt x="10986" y="12692"/>
                  </a:lnTo>
                  <a:lnTo>
                    <a:pt x="12391" y="11546"/>
                  </a:lnTo>
                  <a:lnTo>
                    <a:pt x="17833" y="10274"/>
                  </a:lnTo>
                  <a:lnTo>
                    <a:pt x="32797" y="8499"/>
                  </a:lnTo>
                  <a:lnTo>
                    <a:pt x="62462" y="1777"/>
                  </a:lnTo>
                  <a:lnTo>
                    <a:pt x="105556" y="0"/>
                  </a:lnTo>
                  <a:lnTo>
                    <a:pt x="125817" y="869"/>
                  </a:lnTo>
                  <a:lnTo>
                    <a:pt x="151727" y="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34"/>
            <p:cNvSpPr/>
            <p:nvPr>
              <p:custDataLst>
                <p:tags r:id="rId24"/>
              </p:custDataLst>
            </p:nvPr>
          </p:nvSpPr>
          <p:spPr>
            <a:xfrm>
              <a:off x="2724150" y="6029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252"/>
          <p:cNvGrpSpPr/>
          <p:nvPr/>
        </p:nvGrpSpPr>
        <p:grpSpPr>
          <a:xfrm>
            <a:off x="2552700" y="5677542"/>
            <a:ext cx="990601" cy="1047109"/>
            <a:chOff x="2552700" y="5677542"/>
            <a:chExt cx="990601" cy="1047109"/>
          </a:xfrm>
        </p:grpSpPr>
        <p:sp>
          <p:nvSpPr>
            <p:cNvPr id="275" name="SMARTInkShape-1035"/>
            <p:cNvSpPr/>
            <p:nvPr>
              <p:custDataLst>
                <p:tags r:id="rId14"/>
              </p:custDataLst>
            </p:nvPr>
          </p:nvSpPr>
          <p:spPr>
            <a:xfrm>
              <a:off x="3305175" y="6448425"/>
              <a:ext cx="71180" cy="276226"/>
            </a:xfrm>
            <a:custGeom>
              <a:avLst/>
              <a:gdLst/>
              <a:ahLst/>
              <a:cxnLst/>
              <a:rect l="0" t="0" r="0" b="0"/>
              <a:pathLst>
                <a:path w="71180" h="2762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31397" y="10361"/>
                  </a:lnTo>
                  <a:lnTo>
                    <a:pt x="36180" y="18363"/>
                  </a:lnTo>
                  <a:lnTo>
                    <a:pt x="54085" y="61963"/>
                  </a:lnTo>
                  <a:lnTo>
                    <a:pt x="64808" y="108414"/>
                  </a:lnTo>
                  <a:lnTo>
                    <a:pt x="71179" y="144541"/>
                  </a:lnTo>
                  <a:lnTo>
                    <a:pt x="69656" y="183703"/>
                  </a:lnTo>
                  <a:lnTo>
                    <a:pt x="62502" y="217062"/>
                  </a:lnTo>
                  <a:lnTo>
                    <a:pt x="43566" y="24705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036"/>
            <p:cNvSpPr/>
            <p:nvPr>
              <p:custDataLst>
                <p:tags r:id="rId15"/>
              </p:custDataLst>
            </p:nvPr>
          </p:nvSpPr>
          <p:spPr>
            <a:xfrm>
              <a:off x="3190876" y="6391981"/>
              <a:ext cx="85725" cy="85020"/>
            </a:xfrm>
            <a:custGeom>
              <a:avLst/>
              <a:gdLst/>
              <a:ahLst/>
              <a:cxnLst/>
              <a:rect l="0" t="0" r="0" b="0"/>
              <a:pathLst>
                <a:path w="85725" h="85020">
                  <a:moveTo>
                    <a:pt x="19049" y="8819"/>
                  </a:moveTo>
                  <a:lnTo>
                    <a:pt x="19049" y="8819"/>
                  </a:lnTo>
                  <a:lnTo>
                    <a:pt x="10848" y="8819"/>
                  </a:lnTo>
                  <a:lnTo>
                    <a:pt x="4860" y="13875"/>
                  </a:lnTo>
                  <a:lnTo>
                    <a:pt x="2159" y="19180"/>
                  </a:lnTo>
                  <a:lnTo>
                    <a:pt x="125" y="40617"/>
                  </a:lnTo>
                  <a:lnTo>
                    <a:pt x="6" y="60681"/>
                  </a:lnTo>
                  <a:lnTo>
                    <a:pt x="0" y="52154"/>
                  </a:lnTo>
                  <a:lnTo>
                    <a:pt x="15077" y="26886"/>
                  </a:lnTo>
                  <a:lnTo>
                    <a:pt x="18342" y="15791"/>
                  </a:lnTo>
                  <a:lnTo>
                    <a:pt x="27018" y="1675"/>
                  </a:lnTo>
                  <a:lnTo>
                    <a:pt x="38226" y="0"/>
                  </a:lnTo>
                  <a:lnTo>
                    <a:pt x="41358" y="823"/>
                  </a:lnTo>
                  <a:lnTo>
                    <a:pt x="43447" y="2430"/>
                  </a:lnTo>
                  <a:lnTo>
                    <a:pt x="49208" y="15393"/>
                  </a:lnTo>
                  <a:lnTo>
                    <a:pt x="85724" y="85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037"/>
            <p:cNvSpPr/>
            <p:nvPr>
              <p:custDataLst>
                <p:tags r:id="rId16"/>
              </p:custDataLst>
            </p:nvPr>
          </p:nvSpPr>
          <p:spPr>
            <a:xfrm>
              <a:off x="3182020" y="6524625"/>
              <a:ext cx="113631" cy="169033"/>
            </a:xfrm>
            <a:custGeom>
              <a:avLst/>
              <a:gdLst/>
              <a:ahLst/>
              <a:cxnLst/>
              <a:rect l="0" t="0" r="0" b="0"/>
              <a:pathLst>
                <a:path w="113631" h="169033">
                  <a:moveTo>
                    <a:pt x="56480" y="95250"/>
                  </a:moveTo>
                  <a:lnTo>
                    <a:pt x="56480" y="95250"/>
                  </a:lnTo>
                  <a:lnTo>
                    <a:pt x="48279" y="87050"/>
                  </a:lnTo>
                  <a:lnTo>
                    <a:pt x="42291" y="86118"/>
                  </a:lnTo>
                  <a:lnTo>
                    <a:pt x="36769" y="88722"/>
                  </a:lnTo>
                  <a:lnTo>
                    <a:pt x="33814" y="90898"/>
                  </a:lnTo>
                  <a:lnTo>
                    <a:pt x="14922" y="96507"/>
                  </a:lnTo>
                  <a:lnTo>
                    <a:pt x="6965" y="104980"/>
                  </a:lnTo>
                  <a:lnTo>
                    <a:pt x="2724" y="115802"/>
                  </a:lnTo>
                  <a:lnTo>
                    <a:pt x="0" y="139997"/>
                  </a:lnTo>
                  <a:lnTo>
                    <a:pt x="2450" y="149710"/>
                  </a:lnTo>
                  <a:lnTo>
                    <a:pt x="12646" y="164569"/>
                  </a:lnTo>
                  <a:lnTo>
                    <a:pt x="24298" y="168391"/>
                  </a:lnTo>
                  <a:lnTo>
                    <a:pt x="37944" y="169032"/>
                  </a:lnTo>
                  <a:lnTo>
                    <a:pt x="47536" y="165789"/>
                  </a:lnTo>
                  <a:lnTo>
                    <a:pt x="55327" y="157998"/>
                  </a:lnTo>
                  <a:lnTo>
                    <a:pt x="61259" y="147479"/>
                  </a:lnTo>
                  <a:lnTo>
                    <a:pt x="65068" y="120658"/>
                  </a:lnTo>
                  <a:lnTo>
                    <a:pt x="65380" y="112189"/>
                  </a:lnTo>
                  <a:lnTo>
                    <a:pt x="60083" y="94311"/>
                  </a:lnTo>
                  <a:lnTo>
                    <a:pt x="33475" y="48560"/>
                  </a:lnTo>
                  <a:lnTo>
                    <a:pt x="1739" y="12124"/>
                  </a:lnTo>
                  <a:lnTo>
                    <a:pt x="1994" y="10199"/>
                  </a:lnTo>
                  <a:lnTo>
                    <a:pt x="5100" y="5238"/>
                  </a:lnTo>
                  <a:lnTo>
                    <a:pt x="12831" y="2329"/>
                  </a:lnTo>
                  <a:lnTo>
                    <a:pt x="57665" y="205"/>
                  </a:lnTo>
                  <a:lnTo>
                    <a:pt x="74999" y="1150"/>
                  </a:lnTo>
                  <a:lnTo>
                    <a:pt x="95598" y="5515"/>
                  </a:lnTo>
                  <a:lnTo>
                    <a:pt x="113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38"/>
            <p:cNvSpPr/>
            <p:nvPr>
              <p:custDataLst>
                <p:tags r:id="rId17"/>
              </p:custDataLst>
            </p:nvPr>
          </p:nvSpPr>
          <p:spPr>
            <a:xfrm>
              <a:off x="3010587" y="6486525"/>
              <a:ext cx="94564" cy="200026"/>
            </a:xfrm>
            <a:custGeom>
              <a:avLst/>
              <a:gdLst/>
              <a:ahLst/>
              <a:cxnLst/>
              <a:rect l="0" t="0" r="0" b="0"/>
              <a:pathLst>
                <a:path w="94564" h="200026">
                  <a:moveTo>
                    <a:pt x="94563" y="0"/>
                  </a:moveTo>
                  <a:lnTo>
                    <a:pt x="94563" y="0"/>
                  </a:lnTo>
                  <a:lnTo>
                    <a:pt x="81306" y="0"/>
                  </a:lnTo>
                  <a:lnTo>
                    <a:pt x="67117" y="5056"/>
                  </a:lnTo>
                  <a:lnTo>
                    <a:pt x="49507" y="18314"/>
                  </a:lnTo>
                  <a:lnTo>
                    <a:pt x="20161" y="59245"/>
                  </a:lnTo>
                  <a:lnTo>
                    <a:pt x="2790" y="99406"/>
                  </a:lnTo>
                  <a:lnTo>
                    <a:pt x="0" y="121471"/>
                  </a:lnTo>
                  <a:lnTo>
                    <a:pt x="4573" y="145000"/>
                  </a:lnTo>
                  <a:lnTo>
                    <a:pt x="17687" y="167023"/>
                  </a:lnTo>
                  <a:lnTo>
                    <a:pt x="40035" y="186954"/>
                  </a:lnTo>
                  <a:lnTo>
                    <a:pt x="57628" y="194216"/>
                  </a:lnTo>
                  <a:lnTo>
                    <a:pt x="9456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039"/>
            <p:cNvSpPr/>
            <p:nvPr>
              <p:custDataLst>
                <p:tags r:id="rId18"/>
              </p:custDataLst>
            </p:nvPr>
          </p:nvSpPr>
          <p:spPr>
            <a:xfrm>
              <a:off x="2552700" y="6305550"/>
              <a:ext cx="990601" cy="28562"/>
            </a:xfrm>
            <a:custGeom>
              <a:avLst/>
              <a:gdLst/>
              <a:ahLst/>
              <a:cxnLst/>
              <a:rect l="0" t="0" r="0" b="0"/>
              <a:pathLst>
                <a:path w="990601" h="28562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822" y="19886"/>
                  </a:lnTo>
                  <a:lnTo>
                    <a:pt x="5056" y="22782"/>
                  </a:lnTo>
                  <a:lnTo>
                    <a:pt x="10361" y="26000"/>
                  </a:lnTo>
                  <a:lnTo>
                    <a:pt x="19421" y="27430"/>
                  </a:lnTo>
                  <a:lnTo>
                    <a:pt x="61458" y="28425"/>
                  </a:lnTo>
                  <a:lnTo>
                    <a:pt x="102171" y="28530"/>
                  </a:lnTo>
                  <a:lnTo>
                    <a:pt x="144338" y="28561"/>
                  </a:lnTo>
                  <a:lnTo>
                    <a:pt x="188699" y="23515"/>
                  </a:lnTo>
                  <a:lnTo>
                    <a:pt x="235357" y="20373"/>
                  </a:lnTo>
                  <a:lnTo>
                    <a:pt x="272525" y="19638"/>
                  </a:lnTo>
                  <a:lnTo>
                    <a:pt x="312681" y="19312"/>
                  </a:lnTo>
                  <a:lnTo>
                    <a:pt x="351694" y="19166"/>
                  </a:lnTo>
                  <a:lnTo>
                    <a:pt x="393022" y="19102"/>
                  </a:lnTo>
                  <a:lnTo>
                    <a:pt x="437143" y="18014"/>
                  </a:lnTo>
                  <a:lnTo>
                    <a:pt x="460762" y="16243"/>
                  </a:lnTo>
                  <a:lnTo>
                    <a:pt x="484975" y="14004"/>
                  </a:lnTo>
                  <a:lnTo>
                    <a:pt x="509583" y="12511"/>
                  </a:lnTo>
                  <a:lnTo>
                    <a:pt x="534455" y="11516"/>
                  </a:lnTo>
                  <a:lnTo>
                    <a:pt x="559503" y="10852"/>
                  </a:lnTo>
                  <a:lnTo>
                    <a:pt x="584669" y="10410"/>
                  </a:lnTo>
                  <a:lnTo>
                    <a:pt x="609913" y="10114"/>
                  </a:lnTo>
                  <a:lnTo>
                    <a:pt x="635208" y="9918"/>
                  </a:lnTo>
                  <a:lnTo>
                    <a:pt x="680248" y="9700"/>
                  </a:lnTo>
                  <a:lnTo>
                    <a:pt x="722491" y="9603"/>
                  </a:lnTo>
                  <a:lnTo>
                    <a:pt x="765960" y="9559"/>
                  </a:lnTo>
                  <a:lnTo>
                    <a:pt x="807152" y="9541"/>
                  </a:lnTo>
                  <a:lnTo>
                    <a:pt x="844509" y="10590"/>
                  </a:lnTo>
                  <a:lnTo>
                    <a:pt x="889341" y="15015"/>
                  </a:lnTo>
                  <a:lnTo>
                    <a:pt x="928377" y="11623"/>
                  </a:lnTo>
                  <a:lnTo>
                    <a:pt x="99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040"/>
            <p:cNvSpPr/>
            <p:nvPr>
              <p:custDataLst>
                <p:tags r:id="rId19"/>
              </p:custDataLst>
            </p:nvPr>
          </p:nvSpPr>
          <p:spPr>
            <a:xfrm>
              <a:off x="3419983" y="6076950"/>
              <a:ext cx="59559" cy="75601"/>
            </a:xfrm>
            <a:custGeom>
              <a:avLst/>
              <a:gdLst/>
              <a:ahLst/>
              <a:cxnLst/>
              <a:rect l="0" t="0" r="0" b="0"/>
              <a:pathLst>
                <a:path w="59559" h="75601">
                  <a:moveTo>
                    <a:pt x="18542" y="19050"/>
                  </a:moveTo>
                  <a:lnTo>
                    <a:pt x="18542" y="19050"/>
                  </a:lnTo>
                  <a:lnTo>
                    <a:pt x="18542" y="9641"/>
                  </a:lnTo>
                  <a:lnTo>
                    <a:pt x="10937" y="18211"/>
                  </a:lnTo>
                  <a:lnTo>
                    <a:pt x="3354" y="33382"/>
                  </a:lnTo>
                  <a:lnTo>
                    <a:pt x="0" y="58658"/>
                  </a:lnTo>
                  <a:lnTo>
                    <a:pt x="2540" y="65934"/>
                  </a:lnTo>
                  <a:lnTo>
                    <a:pt x="4699" y="69356"/>
                  </a:lnTo>
                  <a:lnTo>
                    <a:pt x="7197" y="71637"/>
                  </a:lnTo>
                  <a:lnTo>
                    <a:pt x="12794" y="74172"/>
                  </a:lnTo>
                  <a:lnTo>
                    <a:pt x="21896" y="75600"/>
                  </a:lnTo>
                  <a:lnTo>
                    <a:pt x="36351" y="70965"/>
                  </a:lnTo>
                  <a:lnTo>
                    <a:pt x="45155" y="62938"/>
                  </a:lnTo>
                  <a:lnTo>
                    <a:pt x="56060" y="43695"/>
                  </a:lnTo>
                  <a:lnTo>
                    <a:pt x="59429" y="35480"/>
                  </a:lnTo>
                  <a:lnTo>
                    <a:pt x="59558" y="28946"/>
                  </a:lnTo>
                  <a:lnTo>
                    <a:pt x="57528" y="23530"/>
                  </a:lnTo>
                  <a:lnTo>
                    <a:pt x="44117" y="7235"/>
                  </a:lnTo>
                  <a:lnTo>
                    <a:pt x="18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041"/>
            <p:cNvSpPr/>
            <p:nvPr>
              <p:custDataLst>
                <p:tags r:id="rId20"/>
              </p:custDataLst>
            </p:nvPr>
          </p:nvSpPr>
          <p:spPr>
            <a:xfrm>
              <a:off x="3244374" y="5871988"/>
              <a:ext cx="175102" cy="251495"/>
            </a:xfrm>
            <a:custGeom>
              <a:avLst/>
              <a:gdLst/>
              <a:ahLst/>
              <a:cxnLst/>
              <a:rect l="0" t="0" r="0" b="0"/>
              <a:pathLst>
                <a:path w="175102" h="251495">
                  <a:moveTo>
                    <a:pt x="89376" y="176387"/>
                  </a:moveTo>
                  <a:lnTo>
                    <a:pt x="89376" y="176387"/>
                  </a:lnTo>
                  <a:lnTo>
                    <a:pt x="89376" y="171331"/>
                  </a:lnTo>
                  <a:lnTo>
                    <a:pt x="88318" y="169842"/>
                  </a:lnTo>
                  <a:lnTo>
                    <a:pt x="86554" y="168848"/>
                  </a:lnTo>
                  <a:lnTo>
                    <a:pt x="76119" y="167255"/>
                  </a:lnTo>
                  <a:lnTo>
                    <a:pt x="66986" y="166978"/>
                  </a:lnTo>
                  <a:lnTo>
                    <a:pt x="44942" y="175074"/>
                  </a:lnTo>
                  <a:lnTo>
                    <a:pt x="25629" y="192674"/>
                  </a:lnTo>
                  <a:lnTo>
                    <a:pt x="23568" y="204731"/>
                  </a:lnTo>
                  <a:lnTo>
                    <a:pt x="22958" y="221709"/>
                  </a:lnTo>
                  <a:lnTo>
                    <a:pt x="28460" y="233925"/>
                  </a:lnTo>
                  <a:lnTo>
                    <a:pt x="36902" y="244293"/>
                  </a:lnTo>
                  <a:lnTo>
                    <a:pt x="44182" y="248900"/>
                  </a:lnTo>
                  <a:lnTo>
                    <a:pt x="59287" y="251494"/>
                  </a:lnTo>
                  <a:lnTo>
                    <a:pt x="68242" y="249280"/>
                  </a:lnTo>
                  <a:lnTo>
                    <a:pt x="72112" y="247207"/>
                  </a:lnTo>
                  <a:lnTo>
                    <a:pt x="79234" y="236438"/>
                  </a:lnTo>
                  <a:lnTo>
                    <a:pt x="92429" y="203652"/>
                  </a:lnTo>
                  <a:lnTo>
                    <a:pt x="93203" y="185330"/>
                  </a:lnTo>
                  <a:lnTo>
                    <a:pt x="83334" y="139268"/>
                  </a:lnTo>
                  <a:lnTo>
                    <a:pt x="78766" y="116236"/>
                  </a:lnTo>
                  <a:lnTo>
                    <a:pt x="64977" y="83366"/>
                  </a:lnTo>
                  <a:lnTo>
                    <a:pt x="63585" y="76273"/>
                  </a:lnTo>
                  <a:lnTo>
                    <a:pt x="51513" y="56177"/>
                  </a:lnTo>
                  <a:lnTo>
                    <a:pt x="37623" y="46055"/>
                  </a:lnTo>
                  <a:lnTo>
                    <a:pt x="1349" y="26044"/>
                  </a:lnTo>
                  <a:lnTo>
                    <a:pt x="0" y="24300"/>
                  </a:lnTo>
                  <a:lnTo>
                    <a:pt x="159" y="22079"/>
                  </a:lnTo>
                  <a:lnTo>
                    <a:pt x="1323" y="19540"/>
                  </a:lnTo>
                  <a:lnTo>
                    <a:pt x="3157" y="17847"/>
                  </a:lnTo>
                  <a:lnTo>
                    <a:pt x="8018" y="15967"/>
                  </a:lnTo>
                  <a:lnTo>
                    <a:pt x="52496" y="9538"/>
                  </a:lnTo>
                  <a:lnTo>
                    <a:pt x="91523" y="5543"/>
                  </a:lnTo>
                  <a:lnTo>
                    <a:pt x="132957" y="0"/>
                  </a:lnTo>
                  <a:lnTo>
                    <a:pt x="148609" y="274"/>
                  </a:lnTo>
                  <a:lnTo>
                    <a:pt x="175101" y="4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42"/>
            <p:cNvSpPr/>
            <p:nvPr>
              <p:custDataLst>
                <p:tags r:id="rId21"/>
              </p:custDataLst>
            </p:nvPr>
          </p:nvSpPr>
          <p:spPr>
            <a:xfrm>
              <a:off x="2915042" y="6048375"/>
              <a:ext cx="132959" cy="17727"/>
            </a:xfrm>
            <a:custGeom>
              <a:avLst/>
              <a:gdLst/>
              <a:ahLst/>
              <a:cxnLst/>
              <a:rect l="0" t="0" r="0" b="0"/>
              <a:pathLst>
                <a:path w="132959" h="17727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781" y="14581"/>
                  </a:lnTo>
                  <a:lnTo>
                    <a:pt x="10021" y="17064"/>
                  </a:lnTo>
                  <a:lnTo>
                    <a:pt x="12900" y="17726"/>
                  </a:lnTo>
                  <a:lnTo>
                    <a:pt x="57925" y="10733"/>
                  </a:lnTo>
                  <a:lnTo>
                    <a:pt x="101714" y="2145"/>
                  </a:lnTo>
                  <a:lnTo>
                    <a:pt x="132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43"/>
            <p:cNvSpPr/>
            <p:nvPr>
              <p:custDataLst>
                <p:tags r:id="rId22"/>
              </p:custDataLst>
            </p:nvPr>
          </p:nvSpPr>
          <p:spPr>
            <a:xfrm>
              <a:off x="2647963" y="5677542"/>
              <a:ext cx="133338" cy="113659"/>
            </a:xfrm>
            <a:custGeom>
              <a:avLst/>
              <a:gdLst/>
              <a:ahLst/>
              <a:cxnLst/>
              <a:rect l="0" t="0" r="0" b="0"/>
              <a:pathLst>
                <a:path w="133338" h="113659">
                  <a:moveTo>
                    <a:pt x="19037" y="46983"/>
                  </a:moveTo>
                  <a:lnTo>
                    <a:pt x="19037" y="46983"/>
                  </a:lnTo>
                  <a:lnTo>
                    <a:pt x="19037" y="38782"/>
                  </a:lnTo>
                  <a:lnTo>
                    <a:pt x="17979" y="63011"/>
                  </a:lnTo>
                  <a:lnTo>
                    <a:pt x="11433" y="84893"/>
                  </a:lnTo>
                  <a:lnTo>
                    <a:pt x="1131" y="103363"/>
                  </a:lnTo>
                  <a:lnTo>
                    <a:pt x="326" y="109080"/>
                  </a:lnTo>
                  <a:lnTo>
                    <a:pt x="0" y="81018"/>
                  </a:lnTo>
                  <a:lnTo>
                    <a:pt x="13246" y="35776"/>
                  </a:lnTo>
                  <a:lnTo>
                    <a:pt x="28399" y="4236"/>
                  </a:lnTo>
                  <a:lnTo>
                    <a:pt x="30570" y="2610"/>
                  </a:lnTo>
                  <a:lnTo>
                    <a:pt x="35804" y="803"/>
                  </a:lnTo>
                  <a:lnTo>
                    <a:pt x="41659" y="0"/>
                  </a:lnTo>
                  <a:lnTo>
                    <a:pt x="47789" y="2466"/>
                  </a:lnTo>
                  <a:lnTo>
                    <a:pt x="50905" y="4605"/>
                  </a:lnTo>
                  <a:lnTo>
                    <a:pt x="79365" y="45351"/>
                  </a:lnTo>
                  <a:lnTo>
                    <a:pt x="90520" y="75761"/>
                  </a:lnTo>
                  <a:lnTo>
                    <a:pt x="111549" y="105218"/>
                  </a:lnTo>
                  <a:lnTo>
                    <a:pt x="133337" y="11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253"/>
          <p:cNvGrpSpPr/>
          <p:nvPr/>
        </p:nvGrpSpPr>
        <p:grpSpPr>
          <a:xfrm>
            <a:off x="2715599" y="6553627"/>
            <a:ext cx="199052" cy="112807"/>
            <a:chOff x="2715599" y="6553627"/>
            <a:chExt cx="199052" cy="112807"/>
          </a:xfrm>
        </p:grpSpPr>
        <p:sp>
          <p:nvSpPr>
            <p:cNvPr id="285" name="SMARTInkShape-1044"/>
            <p:cNvSpPr/>
            <p:nvPr>
              <p:custDataLst>
                <p:tags r:id="rId12"/>
              </p:custDataLst>
            </p:nvPr>
          </p:nvSpPr>
          <p:spPr>
            <a:xfrm>
              <a:off x="2816584" y="6572686"/>
              <a:ext cx="98067" cy="90376"/>
            </a:xfrm>
            <a:custGeom>
              <a:avLst/>
              <a:gdLst/>
              <a:ahLst/>
              <a:cxnLst/>
              <a:rect l="0" t="0" r="0" b="0"/>
              <a:pathLst>
                <a:path w="98067" h="90376">
                  <a:moveTo>
                    <a:pt x="31391" y="18614"/>
                  </a:moveTo>
                  <a:lnTo>
                    <a:pt x="31391" y="18614"/>
                  </a:lnTo>
                  <a:lnTo>
                    <a:pt x="26335" y="18614"/>
                  </a:lnTo>
                  <a:lnTo>
                    <a:pt x="24845" y="19672"/>
                  </a:lnTo>
                  <a:lnTo>
                    <a:pt x="23852" y="21436"/>
                  </a:lnTo>
                  <a:lnTo>
                    <a:pt x="22258" y="26814"/>
                  </a:lnTo>
                  <a:lnTo>
                    <a:pt x="23186" y="27256"/>
                  </a:lnTo>
                  <a:lnTo>
                    <a:pt x="35158" y="28023"/>
                  </a:lnTo>
                  <a:lnTo>
                    <a:pt x="75433" y="10801"/>
                  </a:lnTo>
                  <a:lnTo>
                    <a:pt x="76628" y="9173"/>
                  </a:lnTo>
                  <a:lnTo>
                    <a:pt x="77954" y="4540"/>
                  </a:lnTo>
                  <a:lnTo>
                    <a:pt x="76191" y="2881"/>
                  </a:lnTo>
                  <a:lnTo>
                    <a:pt x="64656" y="547"/>
                  </a:lnTo>
                  <a:lnTo>
                    <a:pt x="57464" y="0"/>
                  </a:lnTo>
                  <a:lnTo>
                    <a:pt x="16342" y="21061"/>
                  </a:lnTo>
                  <a:lnTo>
                    <a:pt x="6006" y="30638"/>
                  </a:lnTo>
                  <a:lnTo>
                    <a:pt x="1767" y="36155"/>
                  </a:lnTo>
                  <a:lnTo>
                    <a:pt x="0" y="41950"/>
                  </a:lnTo>
                  <a:lnTo>
                    <a:pt x="859" y="54032"/>
                  </a:lnTo>
                  <a:lnTo>
                    <a:pt x="4769" y="63636"/>
                  </a:lnTo>
                  <a:lnTo>
                    <a:pt x="7293" y="67679"/>
                  </a:lnTo>
                  <a:lnTo>
                    <a:pt x="18564" y="74993"/>
                  </a:lnTo>
                  <a:lnTo>
                    <a:pt x="39938" y="82239"/>
                  </a:lnTo>
                  <a:lnTo>
                    <a:pt x="52122" y="84991"/>
                  </a:lnTo>
                  <a:lnTo>
                    <a:pt x="61066" y="89743"/>
                  </a:lnTo>
                  <a:lnTo>
                    <a:pt x="65991" y="90375"/>
                  </a:lnTo>
                  <a:lnTo>
                    <a:pt x="98066" y="8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045"/>
            <p:cNvSpPr/>
            <p:nvPr>
              <p:custDataLst>
                <p:tags r:id="rId13"/>
              </p:custDataLst>
            </p:nvPr>
          </p:nvSpPr>
          <p:spPr>
            <a:xfrm>
              <a:off x="2715599" y="6553627"/>
              <a:ext cx="71900" cy="112807"/>
            </a:xfrm>
            <a:custGeom>
              <a:avLst/>
              <a:gdLst/>
              <a:ahLst/>
              <a:cxnLst/>
              <a:rect l="0" t="0" r="0" b="0"/>
              <a:pathLst>
                <a:path w="71900" h="112807">
                  <a:moveTo>
                    <a:pt x="65701" y="18623"/>
                  </a:moveTo>
                  <a:lnTo>
                    <a:pt x="65701" y="18623"/>
                  </a:lnTo>
                  <a:lnTo>
                    <a:pt x="65701" y="13567"/>
                  </a:lnTo>
                  <a:lnTo>
                    <a:pt x="64643" y="12078"/>
                  </a:lnTo>
                  <a:lnTo>
                    <a:pt x="62879" y="11085"/>
                  </a:lnTo>
                  <a:lnTo>
                    <a:pt x="60645" y="10423"/>
                  </a:lnTo>
                  <a:lnTo>
                    <a:pt x="48367" y="1013"/>
                  </a:lnTo>
                  <a:lnTo>
                    <a:pt x="37047" y="0"/>
                  </a:lnTo>
                  <a:lnTo>
                    <a:pt x="28977" y="2585"/>
                  </a:lnTo>
                  <a:lnTo>
                    <a:pt x="2312" y="16918"/>
                  </a:lnTo>
                  <a:lnTo>
                    <a:pt x="1217" y="18545"/>
                  </a:lnTo>
                  <a:lnTo>
                    <a:pt x="0" y="23175"/>
                  </a:lnTo>
                  <a:lnTo>
                    <a:pt x="1792" y="25891"/>
                  </a:lnTo>
                  <a:lnTo>
                    <a:pt x="48442" y="59909"/>
                  </a:lnTo>
                  <a:lnTo>
                    <a:pt x="63998" y="69425"/>
                  </a:lnTo>
                  <a:lnTo>
                    <a:pt x="67740" y="73658"/>
                  </a:lnTo>
                  <a:lnTo>
                    <a:pt x="71899" y="84006"/>
                  </a:lnTo>
                  <a:lnTo>
                    <a:pt x="70925" y="95659"/>
                  </a:lnTo>
                  <a:lnTo>
                    <a:pt x="66964" y="105778"/>
                  </a:lnTo>
                  <a:lnTo>
                    <a:pt x="64427" y="108476"/>
                  </a:lnTo>
                  <a:lnTo>
                    <a:pt x="61676" y="110275"/>
                  </a:lnTo>
                  <a:lnTo>
                    <a:pt x="47693" y="112806"/>
                  </a:lnTo>
                  <a:lnTo>
                    <a:pt x="39000" y="110576"/>
                  </a:lnTo>
                  <a:lnTo>
                    <a:pt x="16010" y="97564"/>
                  </a:lnTo>
                  <a:lnTo>
                    <a:pt x="8551" y="8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254"/>
          <p:cNvGrpSpPr/>
          <p:nvPr/>
        </p:nvGrpSpPr>
        <p:grpSpPr>
          <a:xfrm>
            <a:off x="3143288" y="5686428"/>
            <a:ext cx="761963" cy="523836"/>
            <a:chOff x="3143288" y="5686428"/>
            <a:chExt cx="761963" cy="523836"/>
          </a:xfrm>
        </p:grpSpPr>
        <p:sp>
          <p:nvSpPr>
            <p:cNvPr id="288" name="SMARTInkShape-1046"/>
            <p:cNvSpPr/>
            <p:nvPr>
              <p:custDataLst>
                <p:tags r:id="rId9"/>
              </p:custDataLst>
            </p:nvPr>
          </p:nvSpPr>
          <p:spPr>
            <a:xfrm>
              <a:off x="3782749" y="5876925"/>
              <a:ext cx="122502" cy="21782"/>
            </a:xfrm>
            <a:custGeom>
              <a:avLst/>
              <a:gdLst/>
              <a:ahLst/>
              <a:cxnLst/>
              <a:rect l="0" t="0" r="0" b="0"/>
              <a:pathLst>
                <a:path w="122502" h="21782">
                  <a:moveTo>
                    <a:pt x="8201" y="9525"/>
                  </a:moveTo>
                  <a:lnTo>
                    <a:pt x="8201" y="9525"/>
                  </a:lnTo>
                  <a:lnTo>
                    <a:pt x="3144" y="9525"/>
                  </a:lnTo>
                  <a:lnTo>
                    <a:pt x="1655" y="11642"/>
                  </a:lnTo>
                  <a:lnTo>
                    <a:pt x="0" y="19638"/>
                  </a:lnTo>
                  <a:lnTo>
                    <a:pt x="1675" y="21560"/>
                  </a:lnTo>
                  <a:lnTo>
                    <a:pt x="4909" y="21781"/>
                  </a:lnTo>
                  <a:lnTo>
                    <a:pt x="49719" y="12611"/>
                  </a:lnTo>
                  <a:lnTo>
                    <a:pt x="91371" y="9931"/>
                  </a:lnTo>
                  <a:lnTo>
                    <a:pt x="106196" y="6883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047"/>
            <p:cNvSpPr/>
            <p:nvPr>
              <p:custDataLst>
                <p:tags r:id="rId10"/>
              </p:custDataLst>
            </p:nvPr>
          </p:nvSpPr>
          <p:spPr>
            <a:xfrm>
              <a:off x="3781818" y="5805031"/>
              <a:ext cx="104383" cy="23877"/>
            </a:xfrm>
            <a:custGeom>
              <a:avLst/>
              <a:gdLst/>
              <a:ahLst/>
              <a:cxnLst/>
              <a:rect l="0" t="0" r="0" b="0"/>
              <a:pathLst>
                <a:path w="104383" h="23877">
                  <a:moveTo>
                    <a:pt x="9132" y="14744"/>
                  </a:moveTo>
                  <a:lnTo>
                    <a:pt x="9132" y="14744"/>
                  </a:lnTo>
                  <a:lnTo>
                    <a:pt x="0" y="23876"/>
                  </a:lnTo>
                  <a:lnTo>
                    <a:pt x="7843" y="16034"/>
                  </a:lnTo>
                  <a:lnTo>
                    <a:pt x="50500" y="7256"/>
                  </a:lnTo>
                  <a:lnTo>
                    <a:pt x="65617" y="5066"/>
                  </a:lnTo>
                  <a:lnTo>
                    <a:pt x="75865" y="565"/>
                  </a:lnTo>
                  <a:lnTo>
                    <a:pt x="81137" y="0"/>
                  </a:lnTo>
                  <a:lnTo>
                    <a:pt x="104382" y="5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048"/>
            <p:cNvSpPr/>
            <p:nvPr>
              <p:custDataLst>
                <p:tags r:id="rId11"/>
              </p:custDataLst>
            </p:nvPr>
          </p:nvSpPr>
          <p:spPr>
            <a:xfrm>
              <a:off x="3143288" y="5686428"/>
              <a:ext cx="513146" cy="523836"/>
            </a:xfrm>
            <a:custGeom>
              <a:avLst/>
              <a:gdLst/>
              <a:ahLst/>
              <a:cxnLst/>
              <a:rect l="0" t="0" r="0" b="0"/>
              <a:pathLst>
                <a:path w="513146" h="523836">
                  <a:moveTo>
                    <a:pt x="342862" y="38097"/>
                  </a:moveTo>
                  <a:lnTo>
                    <a:pt x="342862" y="38097"/>
                  </a:lnTo>
                  <a:lnTo>
                    <a:pt x="333347" y="28582"/>
                  </a:lnTo>
                  <a:lnTo>
                    <a:pt x="333337" y="20372"/>
                  </a:lnTo>
                  <a:lnTo>
                    <a:pt x="332279" y="19930"/>
                  </a:lnTo>
                  <a:lnTo>
                    <a:pt x="320080" y="19163"/>
                  </a:lnTo>
                  <a:lnTo>
                    <a:pt x="318149" y="18066"/>
                  </a:lnTo>
                  <a:lnTo>
                    <a:pt x="316862" y="16276"/>
                  </a:lnTo>
                  <a:lnTo>
                    <a:pt x="314795" y="10856"/>
                  </a:lnTo>
                  <a:lnTo>
                    <a:pt x="311691" y="10115"/>
                  </a:lnTo>
                  <a:lnTo>
                    <a:pt x="306131" y="9639"/>
                  </a:lnTo>
                  <a:lnTo>
                    <a:pt x="296681" y="1331"/>
                  </a:lnTo>
                  <a:lnTo>
                    <a:pt x="287163" y="114"/>
                  </a:lnTo>
                  <a:lnTo>
                    <a:pt x="268416" y="0"/>
                  </a:lnTo>
                  <a:lnTo>
                    <a:pt x="259404" y="6544"/>
                  </a:lnTo>
                  <a:lnTo>
                    <a:pt x="250518" y="8639"/>
                  </a:lnTo>
                  <a:lnTo>
                    <a:pt x="233578" y="9488"/>
                  </a:lnTo>
                  <a:lnTo>
                    <a:pt x="227969" y="12329"/>
                  </a:lnTo>
                  <a:lnTo>
                    <a:pt x="220801" y="17720"/>
                  </a:lnTo>
                  <a:lnTo>
                    <a:pt x="211781" y="19843"/>
                  </a:lnTo>
                  <a:lnTo>
                    <a:pt x="202894" y="25516"/>
                  </a:lnTo>
                  <a:lnTo>
                    <a:pt x="196693" y="27214"/>
                  </a:lnTo>
                  <a:lnTo>
                    <a:pt x="194616" y="28724"/>
                  </a:lnTo>
                  <a:lnTo>
                    <a:pt x="193231" y="30790"/>
                  </a:lnTo>
                  <a:lnTo>
                    <a:pt x="192308" y="33226"/>
                  </a:lnTo>
                  <a:lnTo>
                    <a:pt x="190634" y="34850"/>
                  </a:lnTo>
                  <a:lnTo>
                    <a:pt x="185953" y="36654"/>
                  </a:lnTo>
                  <a:lnTo>
                    <a:pt x="174323" y="38870"/>
                  </a:lnTo>
                  <a:lnTo>
                    <a:pt x="159886" y="49839"/>
                  </a:lnTo>
                  <a:lnTo>
                    <a:pt x="157378" y="52275"/>
                  </a:lnTo>
                  <a:lnTo>
                    <a:pt x="151769" y="54981"/>
                  </a:lnTo>
                  <a:lnTo>
                    <a:pt x="144601" y="56719"/>
                  </a:lnTo>
                  <a:lnTo>
                    <a:pt x="126000" y="72949"/>
                  </a:lnTo>
                  <a:lnTo>
                    <a:pt x="120184" y="74753"/>
                  </a:lnTo>
                  <a:lnTo>
                    <a:pt x="118210" y="76292"/>
                  </a:lnTo>
                  <a:lnTo>
                    <a:pt x="116017" y="80826"/>
                  </a:lnTo>
                  <a:lnTo>
                    <a:pt x="114374" y="82457"/>
                  </a:lnTo>
                  <a:lnTo>
                    <a:pt x="109725" y="84271"/>
                  </a:lnTo>
                  <a:lnTo>
                    <a:pt x="108063" y="85813"/>
                  </a:lnTo>
                  <a:lnTo>
                    <a:pt x="96666" y="103018"/>
                  </a:lnTo>
                  <a:lnTo>
                    <a:pt x="88953" y="112029"/>
                  </a:lnTo>
                  <a:lnTo>
                    <a:pt x="87139" y="117876"/>
                  </a:lnTo>
                  <a:lnTo>
                    <a:pt x="85597" y="119858"/>
                  </a:lnTo>
                  <a:lnTo>
                    <a:pt x="81061" y="122060"/>
                  </a:lnTo>
                  <a:lnTo>
                    <a:pt x="79428" y="123706"/>
                  </a:lnTo>
                  <a:lnTo>
                    <a:pt x="68089" y="141109"/>
                  </a:lnTo>
                  <a:lnTo>
                    <a:pt x="56954" y="152463"/>
                  </a:lnTo>
                  <a:lnTo>
                    <a:pt x="51750" y="163363"/>
                  </a:lnTo>
                  <a:lnTo>
                    <a:pt x="50363" y="169233"/>
                  </a:lnTo>
                  <a:lnTo>
                    <a:pt x="43176" y="178577"/>
                  </a:lnTo>
                  <a:lnTo>
                    <a:pt x="33985" y="187316"/>
                  </a:lnTo>
                  <a:lnTo>
                    <a:pt x="26372" y="198255"/>
                  </a:lnTo>
                  <a:lnTo>
                    <a:pt x="12897" y="244534"/>
                  </a:lnTo>
                  <a:lnTo>
                    <a:pt x="3240" y="289289"/>
                  </a:lnTo>
                  <a:lnTo>
                    <a:pt x="394" y="333837"/>
                  </a:lnTo>
                  <a:lnTo>
                    <a:pt x="0" y="369105"/>
                  </a:lnTo>
                  <a:lnTo>
                    <a:pt x="2801" y="378534"/>
                  </a:lnTo>
                  <a:lnTo>
                    <a:pt x="25473" y="422548"/>
                  </a:lnTo>
                  <a:lnTo>
                    <a:pt x="40906" y="447726"/>
                  </a:lnTo>
                  <a:lnTo>
                    <a:pt x="85823" y="487069"/>
                  </a:lnTo>
                  <a:lnTo>
                    <a:pt x="115112" y="506764"/>
                  </a:lnTo>
                  <a:lnTo>
                    <a:pt x="136856" y="512100"/>
                  </a:lnTo>
                  <a:lnTo>
                    <a:pt x="169290" y="516725"/>
                  </a:lnTo>
                  <a:lnTo>
                    <a:pt x="196393" y="522460"/>
                  </a:lnTo>
                  <a:lnTo>
                    <a:pt x="236280" y="523593"/>
                  </a:lnTo>
                  <a:lnTo>
                    <a:pt x="280417" y="523835"/>
                  </a:lnTo>
                  <a:lnTo>
                    <a:pt x="321547" y="516328"/>
                  </a:lnTo>
                  <a:lnTo>
                    <a:pt x="353821" y="509682"/>
                  </a:lnTo>
                  <a:lnTo>
                    <a:pt x="393261" y="491991"/>
                  </a:lnTo>
                  <a:lnTo>
                    <a:pt x="435655" y="476230"/>
                  </a:lnTo>
                  <a:lnTo>
                    <a:pt x="468457" y="461913"/>
                  </a:lnTo>
                  <a:lnTo>
                    <a:pt x="482324" y="450485"/>
                  </a:lnTo>
                  <a:lnTo>
                    <a:pt x="508038" y="402964"/>
                  </a:lnTo>
                  <a:lnTo>
                    <a:pt x="513073" y="370166"/>
                  </a:lnTo>
                  <a:lnTo>
                    <a:pt x="513145" y="326241"/>
                  </a:lnTo>
                  <a:lnTo>
                    <a:pt x="504602" y="281197"/>
                  </a:lnTo>
                  <a:lnTo>
                    <a:pt x="498499" y="260998"/>
                  </a:lnTo>
                  <a:lnTo>
                    <a:pt x="490632" y="215317"/>
                  </a:lnTo>
                  <a:lnTo>
                    <a:pt x="469777" y="168424"/>
                  </a:lnTo>
                  <a:lnTo>
                    <a:pt x="444459" y="122534"/>
                  </a:lnTo>
                  <a:lnTo>
                    <a:pt x="401698" y="77932"/>
                  </a:lnTo>
                  <a:lnTo>
                    <a:pt x="364956" y="54403"/>
                  </a:lnTo>
                  <a:lnTo>
                    <a:pt x="318452" y="38039"/>
                  </a:lnTo>
                  <a:lnTo>
                    <a:pt x="304958" y="30756"/>
                  </a:lnTo>
                  <a:lnTo>
                    <a:pt x="295287" y="28583"/>
                  </a:lnTo>
                  <a:lnTo>
                    <a:pt x="304762" y="38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SMARTInkShape-1049"/>
          <p:cNvSpPr/>
          <p:nvPr>
            <p:custDataLst>
              <p:tags r:id="rId6"/>
            </p:custDataLst>
          </p:nvPr>
        </p:nvSpPr>
        <p:spPr>
          <a:xfrm>
            <a:off x="4079005" y="5695950"/>
            <a:ext cx="111264" cy="157915"/>
          </a:xfrm>
          <a:custGeom>
            <a:avLst/>
            <a:gdLst/>
            <a:ahLst/>
            <a:cxnLst/>
            <a:rect l="0" t="0" r="0" b="0"/>
            <a:pathLst>
              <a:path w="111264" h="157915">
                <a:moveTo>
                  <a:pt x="54845" y="19050"/>
                </a:moveTo>
                <a:lnTo>
                  <a:pt x="54845" y="19050"/>
                </a:lnTo>
                <a:lnTo>
                  <a:pt x="54845" y="10849"/>
                </a:lnTo>
                <a:lnTo>
                  <a:pt x="49788" y="4861"/>
                </a:lnTo>
                <a:lnTo>
                  <a:pt x="44484" y="2160"/>
                </a:lnTo>
                <a:lnTo>
                  <a:pt x="41588" y="1440"/>
                </a:lnTo>
                <a:lnTo>
                  <a:pt x="39657" y="2018"/>
                </a:lnTo>
                <a:lnTo>
                  <a:pt x="38370" y="3462"/>
                </a:lnTo>
                <a:lnTo>
                  <a:pt x="35881" y="7889"/>
                </a:lnTo>
                <a:lnTo>
                  <a:pt x="22688" y="22428"/>
                </a:lnTo>
                <a:lnTo>
                  <a:pt x="7167" y="63566"/>
                </a:lnTo>
                <a:lnTo>
                  <a:pt x="1904" y="80110"/>
                </a:lnTo>
                <a:lnTo>
                  <a:pt x="0" y="111108"/>
                </a:lnTo>
                <a:lnTo>
                  <a:pt x="8302" y="141617"/>
                </a:lnTo>
                <a:lnTo>
                  <a:pt x="11117" y="148386"/>
                </a:lnTo>
                <a:lnTo>
                  <a:pt x="15110" y="152899"/>
                </a:lnTo>
                <a:lnTo>
                  <a:pt x="25191" y="157914"/>
                </a:lnTo>
                <a:lnTo>
                  <a:pt x="39549" y="157320"/>
                </a:lnTo>
                <a:lnTo>
                  <a:pt x="69580" y="148315"/>
                </a:lnTo>
                <a:lnTo>
                  <a:pt x="103663" y="121894"/>
                </a:lnTo>
                <a:lnTo>
                  <a:pt x="108292" y="106386"/>
                </a:lnTo>
                <a:lnTo>
                  <a:pt x="111263" y="72050"/>
                </a:lnTo>
                <a:lnTo>
                  <a:pt x="106722" y="51452"/>
                </a:lnTo>
                <a:lnTo>
                  <a:pt x="93617" y="31943"/>
                </a:lnTo>
                <a:lnTo>
                  <a:pt x="82307" y="24780"/>
                </a:lnTo>
                <a:lnTo>
                  <a:pt x="76328" y="22870"/>
                </a:lnTo>
                <a:lnTo>
                  <a:pt x="66862" y="15104"/>
                </a:lnTo>
                <a:lnTo>
                  <a:pt x="62857" y="10069"/>
                </a:lnTo>
                <a:lnTo>
                  <a:pt x="2627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SMARTInkShape-1050"/>
          <p:cNvSpPr/>
          <p:nvPr>
            <p:custDataLst>
              <p:tags r:id="rId7"/>
            </p:custDataLst>
          </p:nvPr>
        </p:nvSpPr>
        <p:spPr>
          <a:xfrm>
            <a:off x="2762263" y="6373728"/>
            <a:ext cx="114288" cy="103273"/>
          </a:xfrm>
          <a:custGeom>
            <a:avLst/>
            <a:gdLst/>
            <a:ahLst/>
            <a:cxnLst/>
            <a:rect l="0" t="0" r="0" b="0"/>
            <a:pathLst>
              <a:path w="114288" h="103273">
                <a:moveTo>
                  <a:pt x="19037" y="17547"/>
                </a:moveTo>
                <a:lnTo>
                  <a:pt x="19037" y="17547"/>
                </a:lnTo>
                <a:lnTo>
                  <a:pt x="28446" y="17547"/>
                </a:lnTo>
                <a:lnTo>
                  <a:pt x="28527" y="22603"/>
                </a:lnTo>
                <a:lnTo>
                  <a:pt x="16802" y="65493"/>
                </a:lnTo>
                <a:lnTo>
                  <a:pt x="8849" y="81495"/>
                </a:lnTo>
                <a:lnTo>
                  <a:pt x="1738" y="91327"/>
                </a:lnTo>
                <a:lnTo>
                  <a:pt x="333" y="98756"/>
                </a:lnTo>
                <a:lnTo>
                  <a:pt x="0" y="75691"/>
                </a:lnTo>
                <a:lnTo>
                  <a:pt x="5047" y="58176"/>
                </a:lnTo>
                <a:lnTo>
                  <a:pt x="32718" y="14913"/>
                </a:lnTo>
                <a:lnTo>
                  <a:pt x="38523" y="11084"/>
                </a:lnTo>
                <a:lnTo>
                  <a:pt x="41553" y="10064"/>
                </a:lnTo>
                <a:lnTo>
                  <a:pt x="43573" y="8325"/>
                </a:lnTo>
                <a:lnTo>
                  <a:pt x="47080" y="0"/>
                </a:lnTo>
                <a:lnTo>
                  <a:pt x="69988" y="43316"/>
                </a:lnTo>
                <a:lnTo>
                  <a:pt x="99655" y="86361"/>
                </a:lnTo>
                <a:lnTo>
                  <a:pt x="102492" y="95050"/>
                </a:lnTo>
                <a:lnTo>
                  <a:pt x="104307" y="97791"/>
                </a:lnTo>
                <a:lnTo>
                  <a:pt x="114287" y="1032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SMARTInkShape-1051"/>
          <p:cNvSpPr/>
          <p:nvPr>
            <p:custDataLst>
              <p:tags r:id="rId8"/>
            </p:custDataLst>
          </p:nvPr>
        </p:nvSpPr>
        <p:spPr>
          <a:xfrm>
            <a:off x="2526056" y="6238875"/>
            <a:ext cx="1015625" cy="447624"/>
          </a:xfrm>
          <a:custGeom>
            <a:avLst/>
            <a:gdLst/>
            <a:ahLst/>
            <a:cxnLst/>
            <a:rect l="0" t="0" r="0" b="0"/>
            <a:pathLst>
              <a:path w="1015625" h="447624">
                <a:moveTo>
                  <a:pt x="902944" y="200025"/>
                </a:moveTo>
                <a:lnTo>
                  <a:pt x="902944" y="200025"/>
                </a:lnTo>
                <a:lnTo>
                  <a:pt x="912352" y="190616"/>
                </a:lnTo>
                <a:lnTo>
                  <a:pt x="912469" y="171569"/>
                </a:lnTo>
                <a:lnTo>
                  <a:pt x="879265" y="138246"/>
                </a:lnTo>
                <a:lnTo>
                  <a:pt x="873723" y="135526"/>
                </a:lnTo>
                <a:lnTo>
                  <a:pt x="870763" y="134801"/>
                </a:lnTo>
                <a:lnTo>
                  <a:pt x="857163" y="125276"/>
                </a:lnTo>
                <a:lnTo>
                  <a:pt x="848079" y="117566"/>
                </a:lnTo>
                <a:lnTo>
                  <a:pt x="839180" y="114209"/>
                </a:lnTo>
                <a:lnTo>
                  <a:pt x="829841" y="108041"/>
                </a:lnTo>
                <a:lnTo>
                  <a:pt x="820371" y="104684"/>
                </a:lnTo>
                <a:lnTo>
                  <a:pt x="788644" y="78966"/>
                </a:lnTo>
                <a:lnTo>
                  <a:pt x="782294" y="76371"/>
                </a:lnTo>
                <a:lnTo>
                  <a:pt x="775944" y="71690"/>
                </a:lnTo>
                <a:lnTo>
                  <a:pt x="766772" y="68904"/>
                </a:lnTo>
                <a:lnTo>
                  <a:pt x="756698" y="66607"/>
                </a:lnTo>
                <a:lnTo>
                  <a:pt x="741608" y="56509"/>
                </a:lnTo>
                <a:lnTo>
                  <a:pt x="734931" y="51574"/>
                </a:lnTo>
                <a:lnTo>
                  <a:pt x="722021" y="45583"/>
                </a:lnTo>
                <a:lnTo>
                  <a:pt x="715642" y="41425"/>
                </a:lnTo>
                <a:lnTo>
                  <a:pt x="672111" y="26399"/>
                </a:lnTo>
                <a:lnTo>
                  <a:pt x="657454" y="21227"/>
                </a:lnTo>
                <a:lnTo>
                  <a:pt x="633158" y="18278"/>
                </a:lnTo>
                <a:lnTo>
                  <a:pt x="615016" y="11568"/>
                </a:lnTo>
                <a:lnTo>
                  <a:pt x="586215" y="8736"/>
                </a:lnTo>
                <a:lnTo>
                  <a:pt x="567526" y="2039"/>
                </a:lnTo>
                <a:lnTo>
                  <a:pt x="524999" y="119"/>
                </a:lnTo>
                <a:lnTo>
                  <a:pt x="480662" y="8"/>
                </a:lnTo>
                <a:lnTo>
                  <a:pt x="436218" y="0"/>
                </a:lnTo>
                <a:lnTo>
                  <a:pt x="391377" y="6545"/>
                </a:lnTo>
                <a:lnTo>
                  <a:pt x="349907" y="11759"/>
                </a:lnTo>
                <a:lnTo>
                  <a:pt x="308339" y="19712"/>
                </a:lnTo>
                <a:lnTo>
                  <a:pt x="260793" y="31881"/>
                </a:lnTo>
                <a:lnTo>
                  <a:pt x="215889" y="42926"/>
                </a:lnTo>
                <a:lnTo>
                  <a:pt x="173740" y="59396"/>
                </a:lnTo>
                <a:lnTo>
                  <a:pt x="134705" y="78899"/>
                </a:lnTo>
                <a:lnTo>
                  <a:pt x="114888" y="91158"/>
                </a:lnTo>
                <a:lnTo>
                  <a:pt x="71594" y="130260"/>
                </a:lnTo>
                <a:lnTo>
                  <a:pt x="29496" y="177693"/>
                </a:lnTo>
                <a:lnTo>
                  <a:pt x="21561" y="187983"/>
                </a:lnTo>
                <a:lnTo>
                  <a:pt x="4586" y="234579"/>
                </a:lnTo>
                <a:lnTo>
                  <a:pt x="0" y="260593"/>
                </a:lnTo>
                <a:lnTo>
                  <a:pt x="3698" y="286763"/>
                </a:lnTo>
                <a:lnTo>
                  <a:pt x="16552" y="309569"/>
                </a:lnTo>
                <a:lnTo>
                  <a:pt x="57307" y="354350"/>
                </a:lnTo>
                <a:lnTo>
                  <a:pt x="86088" y="378206"/>
                </a:lnTo>
                <a:lnTo>
                  <a:pt x="128893" y="402241"/>
                </a:lnTo>
                <a:lnTo>
                  <a:pt x="173655" y="421728"/>
                </a:lnTo>
                <a:lnTo>
                  <a:pt x="209433" y="431638"/>
                </a:lnTo>
                <a:lnTo>
                  <a:pt x="256896" y="436864"/>
                </a:lnTo>
                <a:lnTo>
                  <a:pt x="288786" y="437578"/>
                </a:lnTo>
                <a:lnTo>
                  <a:pt x="324127" y="437896"/>
                </a:lnTo>
                <a:lnTo>
                  <a:pt x="371256" y="438075"/>
                </a:lnTo>
                <a:lnTo>
                  <a:pt x="413796" y="438128"/>
                </a:lnTo>
                <a:lnTo>
                  <a:pt x="447420" y="439198"/>
                </a:lnTo>
                <a:lnTo>
                  <a:pt x="492925" y="444693"/>
                </a:lnTo>
                <a:lnTo>
                  <a:pt x="540162" y="447086"/>
                </a:lnTo>
                <a:lnTo>
                  <a:pt x="582728" y="447501"/>
                </a:lnTo>
                <a:lnTo>
                  <a:pt x="621093" y="447623"/>
                </a:lnTo>
                <a:lnTo>
                  <a:pt x="663152" y="444837"/>
                </a:lnTo>
                <a:lnTo>
                  <a:pt x="705177" y="439471"/>
                </a:lnTo>
                <a:lnTo>
                  <a:pt x="742276" y="433484"/>
                </a:lnTo>
                <a:lnTo>
                  <a:pt x="781725" y="425008"/>
                </a:lnTo>
                <a:lnTo>
                  <a:pt x="819890" y="418150"/>
                </a:lnTo>
                <a:lnTo>
                  <a:pt x="865999" y="398608"/>
                </a:lnTo>
                <a:lnTo>
                  <a:pt x="913288" y="369168"/>
                </a:lnTo>
                <a:lnTo>
                  <a:pt x="933996" y="354681"/>
                </a:lnTo>
                <a:lnTo>
                  <a:pt x="976281" y="312750"/>
                </a:lnTo>
                <a:lnTo>
                  <a:pt x="1000130" y="282368"/>
                </a:lnTo>
                <a:lnTo>
                  <a:pt x="1013598" y="242340"/>
                </a:lnTo>
                <a:lnTo>
                  <a:pt x="1015624" y="221654"/>
                </a:lnTo>
                <a:lnTo>
                  <a:pt x="1010879" y="201171"/>
                </a:lnTo>
                <a:lnTo>
                  <a:pt x="990587" y="162152"/>
                </a:lnTo>
                <a:lnTo>
                  <a:pt x="967365" y="138474"/>
                </a:lnTo>
                <a:lnTo>
                  <a:pt x="950489" y="128166"/>
                </a:lnTo>
                <a:lnTo>
                  <a:pt x="912493" y="118137"/>
                </a:lnTo>
                <a:lnTo>
                  <a:pt x="866899" y="114805"/>
                </a:lnTo>
                <a:lnTo>
                  <a:pt x="828247" y="122004"/>
                </a:lnTo>
                <a:lnTo>
                  <a:pt x="769594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59"/>
          <p:cNvGrpSpPr/>
          <p:nvPr/>
        </p:nvGrpSpPr>
        <p:grpSpPr>
          <a:xfrm>
            <a:off x="939387" y="324823"/>
            <a:ext cx="413164" cy="492358"/>
            <a:chOff x="939387" y="324823"/>
            <a:chExt cx="413164" cy="492358"/>
          </a:xfrm>
        </p:grpSpPr>
        <p:sp>
          <p:nvSpPr>
            <p:cNvPr id="2" name="SMARTInkShape-1052"/>
            <p:cNvSpPr/>
            <p:nvPr>
              <p:custDataLst>
                <p:tags r:id="rId210"/>
              </p:custDataLst>
            </p:nvPr>
          </p:nvSpPr>
          <p:spPr>
            <a:xfrm>
              <a:off x="939387" y="547257"/>
              <a:ext cx="175039" cy="269924"/>
            </a:xfrm>
            <a:custGeom>
              <a:avLst/>
              <a:gdLst/>
              <a:ahLst/>
              <a:cxnLst/>
              <a:rect l="0" t="0" r="0" b="0"/>
              <a:pathLst>
                <a:path w="175039" h="269924">
                  <a:moveTo>
                    <a:pt x="108363" y="148068"/>
                  </a:moveTo>
                  <a:lnTo>
                    <a:pt x="108363" y="148068"/>
                  </a:lnTo>
                  <a:lnTo>
                    <a:pt x="103306" y="148068"/>
                  </a:lnTo>
                  <a:lnTo>
                    <a:pt x="101817" y="147010"/>
                  </a:lnTo>
                  <a:lnTo>
                    <a:pt x="100824" y="145246"/>
                  </a:lnTo>
                  <a:lnTo>
                    <a:pt x="98954" y="130734"/>
                  </a:lnTo>
                  <a:lnTo>
                    <a:pt x="97857" y="130162"/>
                  </a:lnTo>
                  <a:lnTo>
                    <a:pt x="71394" y="129063"/>
                  </a:lnTo>
                  <a:lnTo>
                    <a:pt x="48726" y="134088"/>
                  </a:lnTo>
                  <a:lnTo>
                    <a:pt x="26958" y="147336"/>
                  </a:lnTo>
                  <a:lnTo>
                    <a:pt x="16444" y="164323"/>
                  </a:lnTo>
                  <a:lnTo>
                    <a:pt x="1071" y="199609"/>
                  </a:lnTo>
                  <a:lnTo>
                    <a:pt x="0" y="216484"/>
                  </a:lnTo>
                  <a:lnTo>
                    <a:pt x="4174" y="247388"/>
                  </a:lnTo>
                  <a:lnTo>
                    <a:pt x="8435" y="255005"/>
                  </a:lnTo>
                  <a:lnTo>
                    <a:pt x="37305" y="269923"/>
                  </a:lnTo>
                  <a:lnTo>
                    <a:pt x="55559" y="266253"/>
                  </a:lnTo>
                  <a:lnTo>
                    <a:pt x="76019" y="253406"/>
                  </a:lnTo>
                  <a:lnTo>
                    <a:pt x="90431" y="236194"/>
                  </a:lnTo>
                  <a:lnTo>
                    <a:pt x="96347" y="202519"/>
                  </a:lnTo>
                  <a:lnTo>
                    <a:pt x="90741" y="158941"/>
                  </a:lnTo>
                  <a:lnTo>
                    <a:pt x="76383" y="115202"/>
                  </a:lnTo>
                  <a:lnTo>
                    <a:pt x="44285" y="75224"/>
                  </a:lnTo>
                  <a:lnTo>
                    <a:pt x="34728" y="68068"/>
                  </a:lnTo>
                  <a:lnTo>
                    <a:pt x="25895" y="62771"/>
                  </a:lnTo>
                  <a:lnTo>
                    <a:pt x="11138" y="48947"/>
                  </a:lnTo>
                  <a:lnTo>
                    <a:pt x="6944" y="41220"/>
                  </a:lnTo>
                  <a:lnTo>
                    <a:pt x="7942" y="37677"/>
                  </a:lnTo>
                  <a:lnTo>
                    <a:pt x="14695" y="30919"/>
                  </a:lnTo>
                  <a:lnTo>
                    <a:pt x="40510" y="21165"/>
                  </a:lnTo>
                  <a:lnTo>
                    <a:pt x="80614" y="14933"/>
                  </a:lnTo>
                  <a:lnTo>
                    <a:pt x="125470" y="6685"/>
                  </a:lnTo>
                  <a:lnTo>
                    <a:pt x="155369" y="0"/>
                  </a:lnTo>
                  <a:lnTo>
                    <a:pt x="175038" y="5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53"/>
            <p:cNvSpPr/>
            <p:nvPr>
              <p:custDataLst>
                <p:tags r:id="rId211"/>
              </p:custDataLst>
            </p:nvPr>
          </p:nvSpPr>
          <p:spPr>
            <a:xfrm>
              <a:off x="943101" y="324823"/>
              <a:ext cx="123700" cy="113328"/>
            </a:xfrm>
            <a:custGeom>
              <a:avLst/>
              <a:gdLst/>
              <a:ahLst/>
              <a:cxnLst/>
              <a:rect l="0" t="0" r="0" b="0"/>
              <a:pathLst>
                <a:path w="123700" h="113328">
                  <a:moveTo>
                    <a:pt x="18924" y="65702"/>
                  </a:moveTo>
                  <a:lnTo>
                    <a:pt x="18924" y="65702"/>
                  </a:lnTo>
                  <a:lnTo>
                    <a:pt x="18924" y="42309"/>
                  </a:lnTo>
                  <a:lnTo>
                    <a:pt x="18924" y="44016"/>
                  </a:lnTo>
                  <a:lnTo>
                    <a:pt x="12378" y="54794"/>
                  </a:lnTo>
                  <a:lnTo>
                    <a:pt x="301" y="93220"/>
                  </a:lnTo>
                  <a:lnTo>
                    <a:pt x="0" y="88907"/>
                  </a:lnTo>
                  <a:lnTo>
                    <a:pt x="16128" y="47014"/>
                  </a:lnTo>
                  <a:lnTo>
                    <a:pt x="31674" y="25311"/>
                  </a:lnTo>
                  <a:lnTo>
                    <a:pt x="53823" y="2310"/>
                  </a:lnTo>
                  <a:lnTo>
                    <a:pt x="58423" y="486"/>
                  </a:lnTo>
                  <a:lnTo>
                    <a:pt x="61132" y="0"/>
                  </a:lnTo>
                  <a:lnTo>
                    <a:pt x="69786" y="7926"/>
                  </a:lnTo>
                  <a:lnTo>
                    <a:pt x="97394" y="49419"/>
                  </a:lnTo>
                  <a:lnTo>
                    <a:pt x="106716" y="65874"/>
                  </a:lnTo>
                  <a:lnTo>
                    <a:pt x="123699" y="11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54"/>
            <p:cNvSpPr/>
            <p:nvPr>
              <p:custDataLst>
                <p:tags r:id="rId212"/>
              </p:custDataLst>
            </p:nvPr>
          </p:nvSpPr>
          <p:spPr>
            <a:xfrm>
              <a:off x="1230049" y="685800"/>
              <a:ext cx="122502" cy="1"/>
            </a:xfrm>
            <a:custGeom>
              <a:avLst/>
              <a:gdLst/>
              <a:ahLst/>
              <a:cxnLst/>
              <a:rect l="0" t="0" r="0" b="0"/>
              <a:pathLst>
                <a:path w="1225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3464" y="0"/>
                  </a:lnTo>
                  <a:lnTo>
                    <a:pt x="85282" y="0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55"/>
            <p:cNvSpPr/>
            <p:nvPr>
              <p:custDataLst>
                <p:tags r:id="rId213"/>
              </p:custDataLst>
            </p:nvPr>
          </p:nvSpPr>
          <p:spPr>
            <a:xfrm>
              <a:off x="1242287" y="762000"/>
              <a:ext cx="110264" cy="23656"/>
            </a:xfrm>
            <a:custGeom>
              <a:avLst/>
              <a:gdLst/>
              <a:ahLst/>
              <a:cxnLst/>
              <a:rect l="0" t="0" r="0" b="0"/>
              <a:pathLst>
                <a:path w="110264" h="23656">
                  <a:moveTo>
                    <a:pt x="5488" y="9525"/>
                  </a:moveTo>
                  <a:lnTo>
                    <a:pt x="5488" y="9525"/>
                  </a:lnTo>
                  <a:lnTo>
                    <a:pt x="431" y="14581"/>
                  </a:lnTo>
                  <a:lnTo>
                    <a:pt x="0" y="17129"/>
                  </a:lnTo>
                  <a:lnTo>
                    <a:pt x="771" y="19886"/>
                  </a:lnTo>
                  <a:lnTo>
                    <a:pt x="2344" y="22782"/>
                  </a:lnTo>
                  <a:lnTo>
                    <a:pt x="6567" y="23655"/>
                  </a:lnTo>
                  <a:lnTo>
                    <a:pt x="47498" y="18535"/>
                  </a:lnTo>
                  <a:lnTo>
                    <a:pt x="91728" y="5864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60"/>
          <p:cNvGrpSpPr/>
          <p:nvPr/>
        </p:nvGrpSpPr>
        <p:grpSpPr>
          <a:xfrm>
            <a:off x="1819275" y="387585"/>
            <a:ext cx="170127" cy="498098"/>
            <a:chOff x="1819275" y="387585"/>
            <a:chExt cx="170127" cy="498098"/>
          </a:xfrm>
        </p:grpSpPr>
        <p:sp>
          <p:nvSpPr>
            <p:cNvPr id="7" name="SMARTInkShape-1056"/>
            <p:cNvSpPr/>
            <p:nvPr>
              <p:custDataLst>
                <p:tags r:id="rId207"/>
              </p:custDataLst>
            </p:nvPr>
          </p:nvSpPr>
          <p:spPr>
            <a:xfrm>
              <a:off x="1819275" y="583490"/>
              <a:ext cx="91204" cy="302193"/>
            </a:xfrm>
            <a:custGeom>
              <a:avLst/>
              <a:gdLst/>
              <a:ahLst/>
              <a:cxnLst/>
              <a:rect l="0" t="0" r="0" b="0"/>
              <a:pathLst>
                <a:path w="91204" h="302193">
                  <a:moveTo>
                    <a:pt x="0" y="83260"/>
                  </a:moveTo>
                  <a:lnTo>
                    <a:pt x="0" y="83260"/>
                  </a:lnTo>
                  <a:lnTo>
                    <a:pt x="1058" y="98469"/>
                  </a:lnTo>
                  <a:lnTo>
                    <a:pt x="7539" y="130322"/>
                  </a:lnTo>
                  <a:lnTo>
                    <a:pt x="8936" y="168818"/>
                  </a:lnTo>
                  <a:lnTo>
                    <a:pt x="14465" y="214696"/>
                  </a:lnTo>
                  <a:lnTo>
                    <a:pt x="21268" y="259266"/>
                  </a:lnTo>
                  <a:lnTo>
                    <a:pt x="27934" y="302121"/>
                  </a:lnTo>
                  <a:lnTo>
                    <a:pt x="28147" y="302192"/>
                  </a:lnTo>
                  <a:lnTo>
                    <a:pt x="23392" y="297236"/>
                  </a:lnTo>
                  <a:lnTo>
                    <a:pt x="13362" y="255663"/>
                  </a:lnTo>
                  <a:lnTo>
                    <a:pt x="9603" y="213952"/>
                  </a:lnTo>
                  <a:lnTo>
                    <a:pt x="2211" y="170342"/>
                  </a:lnTo>
                  <a:lnTo>
                    <a:pt x="655" y="135167"/>
                  </a:lnTo>
                  <a:lnTo>
                    <a:pt x="194" y="96876"/>
                  </a:lnTo>
                  <a:lnTo>
                    <a:pt x="2880" y="59778"/>
                  </a:lnTo>
                  <a:lnTo>
                    <a:pt x="8212" y="20060"/>
                  </a:lnTo>
                  <a:lnTo>
                    <a:pt x="11825" y="14669"/>
                  </a:lnTo>
                  <a:lnTo>
                    <a:pt x="24305" y="5855"/>
                  </a:lnTo>
                  <a:lnTo>
                    <a:pt x="39069" y="0"/>
                  </a:lnTo>
                  <a:lnTo>
                    <a:pt x="52289" y="4275"/>
                  </a:lnTo>
                  <a:lnTo>
                    <a:pt x="81590" y="24266"/>
                  </a:lnTo>
                  <a:lnTo>
                    <a:pt x="89179" y="39049"/>
                  </a:lnTo>
                  <a:lnTo>
                    <a:pt x="91203" y="47436"/>
                  </a:lnTo>
                  <a:lnTo>
                    <a:pt x="90435" y="55144"/>
                  </a:lnTo>
                  <a:lnTo>
                    <a:pt x="73436" y="89252"/>
                  </a:lnTo>
                  <a:lnTo>
                    <a:pt x="69066" y="93605"/>
                  </a:lnTo>
                  <a:lnTo>
                    <a:pt x="58565" y="98441"/>
                  </a:lnTo>
                  <a:lnTo>
                    <a:pt x="19050" y="102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57"/>
            <p:cNvSpPr/>
            <p:nvPr>
              <p:custDataLst>
                <p:tags r:id="rId208"/>
              </p:custDataLst>
            </p:nvPr>
          </p:nvSpPr>
          <p:spPr>
            <a:xfrm>
              <a:off x="1981200" y="714375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7584" y="6546"/>
                  </a:lnTo>
                  <a:lnTo>
                    <a:pt x="6114" y="7539"/>
                  </a:lnTo>
                  <a:lnTo>
                    <a:pt x="4076" y="8201"/>
                  </a:lnTo>
                  <a:lnTo>
                    <a:pt x="2717" y="1075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58"/>
            <p:cNvSpPr/>
            <p:nvPr>
              <p:custDataLst>
                <p:tags r:id="rId209"/>
              </p:custDataLst>
            </p:nvPr>
          </p:nvSpPr>
          <p:spPr>
            <a:xfrm>
              <a:off x="1828837" y="387585"/>
              <a:ext cx="123789" cy="88666"/>
            </a:xfrm>
            <a:custGeom>
              <a:avLst/>
              <a:gdLst/>
              <a:ahLst/>
              <a:cxnLst/>
              <a:rect l="0" t="0" r="0" b="0"/>
              <a:pathLst>
                <a:path w="123789" h="88666">
                  <a:moveTo>
                    <a:pt x="19013" y="31515"/>
                  </a:moveTo>
                  <a:lnTo>
                    <a:pt x="19013" y="31515"/>
                  </a:lnTo>
                  <a:lnTo>
                    <a:pt x="10812" y="39716"/>
                  </a:lnTo>
                  <a:lnTo>
                    <a:pt x="2123" y="66305"/>
                  </a:lnTo>
                  <a:lnTo>
                    <a:pt x="247" y="82937"/>
                  </a:lnTo>
                  <a:lnTo>
                    <a:pt x="153" y="82730"/>
                  </a:lnTo>
                  <a:lnTo>
                    <a:pt x="0" y="74793"/>
                  </a:lnTo>
                  <a:lnTo>
                    <a:pt x="10724" y="28782"/>
                  </a:lnTo>
                  <a:lnTo>
                    <a:pt x="30831" y="1705"/>
                  </a:lnTo>
                  <a:lnTo>
                    <a:pt x="35358" y="0"/>
                  </a:lnTo>
                  <a:lnTo>
                    <a:pt x="46033" y="928"/>
                  </a:lnTo>
                  <a:lnTo>
                    <a:pt x="55011" y="4868"/>
                  </a:lnTo>
                  <a:lnTo>
                    <a:pt x="87416" y="33479"/>
                  </a:lnTo>
                  <a:lnTo>
                    <a:pt x="123788" y="8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61"/>
          <p:cNvGrpSpPr/>
          <p:nvPr/>
        </p:nvGrpSpPr>
        <p:grpSpPr>
          <a:xfrm>
            <a:off x="2314967" y="354845"/>
            <a:ext cx="437759" cy="527889"/>
            <a:chOff x="2314967" y="354845"/>
            <a:chExt cx="437759" cy="527889"/>
          </a:xfrm>
        </p:grpSpPr>
        <p:sp>
          <p:nvSpPr>
            <p:cNvPr id="11" name="SMARTInkShape-1059"/>
            <p:cNvSpPr/>
            <p:nvPr>
              <p:custDataLst>
                <p:tags r:id="rId203"/>
              </p:custDataLst>
            </p:nvPr>
          </p:nvSpPr>
          <p:spPr>
            <a:xfrm>
              <a:off x="2314967" y="685800"/>
              <a:ext cx="113909" cy="19041"/>
            </a:xfrm>
            <a:custGeom>
              <a:avLst/>
              <a:gdLst/>
              <a:ahLst/>
              <a:cxnLst/>
              <a:rect l="0" t="0" r="0" b="0"/>
              <a:pathLst>
                <a:path w="113909" h="19041">
                  <a:moveTo>
                    <a:pt x="9133" y="9525"/>
                  </a:moveTo>
                  <a:lnTo>
                    <a:pt x="9133" y="9525"/>
                  </a:lnTo>
                  <a:lnTo>
                    <a:pt x="0" y="18658"/>
                  </a:lnTo>
                  <a:lnTo>
                    <a:pt x="40322" y="19040"/>
                  </a:lnTo>
                  <a:lnTo>
                    <a:pt x="82855" y="11510"/>
                  </a:lnTo>
                  <a:lnTo>
                    <a:pt x="95873" y="9349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60"/>
            <p:cNvSpPr/>
            <p:nvPr>
              <p:custDataLst>
                <p:tags r:id="rId204"/>
              </p:custDataLst>
            </p:nvPr>
          </p:nvSpPr>
          <p:spPr>
            <a:xfrm>
              <a:off x="2552700" y="532003"/>
              <a:ext cx="103137" cy="350731"/>
            </a:xfrm>
            <a:custGeom>
              <a:avLst/>
              <a:gdLst/>
              <a:ahLst/>
              <a:cxnLst/>
              <a:rect l="0" t="0" r="0" b="0"/>
              <a:pathLst>
                <a:path w="103137" h="350731">
                  <a:moveTo>
                    <a:pt x="0" y="96647"/>
                  </a:moveTo>
                  <a:lnTo>
                    <a:pt x="0" y="96647"/>
                  </a:lnTo>
                  <a:lnTo>
                    <a:pt x="0" y="140520"/>
                  </a:lnTo>
                  <a:lnTo>
                    <a:pt x="0" y="184140"/>
                  </a:lnTo>
                  <a:lnTo>
                    <a:pt x="0" y="220996"/>
                  </a:lnTo>
                  <a:lnTo>
                    <a:pt x="0" y="261263"/>
                  </a:lnTo>
                  <a:lnTo>
                    <a:pt x="0" y="303749"/>
                  </a:lnTo>
                  <a:lnTo>
                    <a:pt x="0" y="350730"/>
                  </a:lnTo>
                  <a:lnTo>
                    <a:pt x="5056" y="337736"/>
                  </a:lnTo>
                  <a:lnTo>
                    <a:pt x="8937" y="291091"/>
                  </a:lnTo>
                  <a:lnTo>
                    <a:pt x="12173" y="257977"/>
                  </a:lnTo>
                  <a:lnTo>
                    <a:pt x="15994" y="225499"/>
                  </a:lnTo>
                  <a:lnTo>
                    <a:pt x="17692" y="189898"/>
                  </a:lnTo>
                  <a:lnTo>
                    <a:pt x="21268" y="155731"/>
                  </a:lnTo>
                  <a:lnTo>
                    <a:pt x="26410" y="112389"/>
                  </a:lnTo>
                  <a:lnTo>
                    <a:pt x="30756" y="76617"/>
                  </a:lnTo>
                  <a:lnTo>
                    <a:pt x="38746" y="39207"/>
                  </a:lnTo>
                  <a:lnTo>
                    <a:pt x="47816" y="9778"/>
                  </a:lnTo>
                  <a:lnTo>
                    <a:pt x="50928" y="3809"/>
                  </a:lnTo>
                  <a:lnTo>
                    <a:pt x="55118" y="888"/>
                  </a:lnTo>
                  <a:lnTo>
                    <a:pt x="60029" y="0"/>
                  </a:lnTo>
                  <a:lnTo>
                    <a:pt x="65419" y="465"/>
                  </a:lnTo>
                  <a:lnTo>
                    <a:pt x="77053" y="6627"/>
                  </a:lnTo>
                  <a:lnTo>
                    <a:pt x="91656" y="17717"/>
                  </a:lnTo>
                  <a:lnTo>
                    <a:pt x="99241" y="34808"/>
                  </a:lnTo>
                  <a:lnTo>
                    <a:pt x="103136" y="65036"/>
                  </a:lnTo>
                  <a:lnTo>
                    <a:pt x="99233" y="90691"/>
                  </a:lnTo>
                  <a:lnTo>
                    <a:pt x="86317" y="111698"/>
                  </a:lnTo>
                  <a:lnTo>
                    <a:pt x="72230" y="122034"/>
                  </a:lnTo>
                  <a:lnTo>
                    <a:pt x="28575" y="144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61"/>
            <p:cNvSpPr/>
            <p:nvPr>
              <p:custDataLst>
                <p:tags r:id="rId205"/>
              </p:custDataLst>
            </p:nvPr>
          </p:nvSpPr>
          <p:spPr>
            <a:xfrm>
              <a:off x="2667392" y="705242"/>
              <a:ext cx="85334" cy="84766"/>
            </a:xfrm>
            <a:custGeom>
              <a:avLst/>
              <a:gdLst/>
              <a:ahLst/>
              <a:cxnLst/>
              <a:rect l="0" t="0" r="0" b="0"/>
              <a:pathLst>
                <a:path w="85334" h="84766">
                  <a:moveTo>
                    <a:pt x="9133" y="9133"/>
                  </a:moveTo>
                  <a:lnTo>
                    <a:pt x="9133" y="9133"/>
                  </a:lnTo>
                  <a:lnTo>
                    <a:pt x="4077" y="9133"/>
                  </a:lnTo>
                  <a:lnTo>
                    <a:pt x="2587" y="8075"/>
                  </a:lnTo>
                  <a:lnTo>
                    <a:pt x="1594" y="6311"/>
                  </a:lnTo>
                  <a:lnTo>
                    <a:pt x="0" y="932"/>
                  </a:lnTo>
                  <a:lnTo>
                    <a:pt x="928" y="491"/>
                  </a:lnTo>
                  <a:lnTo>
                    <a:pt x="4781" y="0"/>
                  </a:lnTo>
                  <a:lnTo>
                    <a:pt x="17956" y="4781"/>
                  </a:lnTo>
                  <a:lnTo>
                    <a:pt x="35266" y="17956"/>
                  </a:lnTo>
                  <a:lnTo>
                    <a:pt x="41915" y="26460"/>
                  </a:lnTo>
                  <a:lnTo>
                    <a:pt x="44869" y="34826"/>
                  </a:lnTo>
                  <a:lnTo>
                    <a:pt x="46182" y="45599"/>
                  </a:lnTo>
                  <a:lnTo>
                    <a:pt x="43944" y="54621"/>
                  </a:lnTo>
                  <a:lnTo>
                    <a:pt x="40479" y="62158"/>
                  </a:lnTo>
                  <a:lnTo>
                    <a:pt x="37816" y="83414"/>
                  </a:lnTo>
                  <a:lnTo>
                    <a:pt x="38838" y="84054"/>
                  </a:lnTo>
                  <a:lnTo>
                    <a:pt x="42797" y="84765"/>
                  </a:lnTo>
                  <a:lnTo>
                    <a:pt x="85333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62"/>
            <p:cNvSpPr/>
            <p:nvPr>
              <p:custDataLst>
                <p:tags r:id="rId206"/>
              </p:custDataLst>
            </p:nvPr>
          </p:nvSpPr>
          <p:spPr>
            <a:xfrm>
              <a:off x="2573200" y="354845"/>
              <a:ext cx="103326" cy="72928"/>
            </a:xfrm>
            <a:custGeom>
              <a:avLst/>
              <a:gdLst/>
              <a:ahLst/>
              <a:cxnLst/>
              <a:rect l="0" t="0" r="0" b="0"/>
              <a:pathLst>
                <a:path w="103326" h="72928">
                  <a:moveTo>
                    <a:pt x="17600" y="45205"/>
                  </a:moveTo>
                  <a:lnTo>
                    <a:pt x="17600" y="45205"/>
                  </a:lnTo>
                  <a:lnTo>
                    <a:pt x="17600" y="40148"/>
                  </a:lnTo>
                  <a:lnTo>
                    <a:pt x="18658" y="38659"/>
                  </a:lnTo>
                  <a:lnTo>
                    <a:pt x="20422" y="37666"/>
                  </a:lnTo>
                  <a:lnTo>
                    <a:pt x="25801" y="36072"/>
                  </a:lnTo>
                  <a:lnTo>
                    <a:pt x="9505" y="70903"/>
                  </a:lnTo>
                  <a:lnTo>
                    <a:pt x="7970" y="71862"/>
                  </a:lnTo>
                  <a:lnTo>
                    <a:pt x="3443" y="72927"/>
                  </a:lnTo>
                  <a:lnTo>
                    <a:pt x="1812" y="72153"/>
                  </a:lnTo>
                  <a:lnTo>
                    <a:pt x="724" y="70579"/>
                  </a:lnTo>
                  <a:lnTo>
                    <a:pt x="0" y="68471"/>
                  </a:lnTo>
                  <a:lnTo>
                    <a:pt x="6878" y="38110"/>
                  </a:lnTo>
                  <a:lnTo>
                    <a:pt x="13187" y="25824"/>
                  </a:lnTo>
                  <a:lnTo>
                    <a:pt x="23047" y="14366"/>
                  </a:lnTo>
                  <a:lnTo>
                    <a:pt x="39440" y="3024"/>
                  </a:lnTo>
                  <a:lnTo>
                    <a:pt x="47768" y="0"/>
                  </a:lnTo>
                  <a:lnTo>
                    <a:pt x="51470" y="1310"/>
                  </a:lnTo>
                  <a:lnTo>
                    <a:pt x="78028" y="30215"/>
                  </a:lnTo>
                  <a:lnTo>
                    <a:pt x="103325" y="6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1063"/>
          <p:cNvSpPr/>
          <p:nvPr>
            <p:custDataLst>
              <p:tags r:id="rId1"/>
            </p:custDataLst>
          </p:nvPr>
        </p:nvSpPr>
        <p:spPr>
          <a:xfrm>
            <a:off x="3114675" y="742950"/>
            <a:ext cx="28576" cy="1"/>
          </a:xfrm>
          <a:custGeom>
            <a:avLst/>
            <a:gdLst/>
            <a:ahLst/>
            <a:cxnLst/>
            <a:rect l="0" t="0" r="0" b="0"/>
            <a:pathLst>
              <a:path w="28576" h="1">
                <a:moveTo>
                  <a:pt x="0" y="0"/>
                </a:moveTo>
                <a:lnTo>
                  <a:pt x="0" y="0"/>
                </a:lnTo>
                <a:lnTo>
                  <a:pt x="285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263"/>
          <p:cNvGrpSpPr/>
          <p:nvPr/>
        </p:nvGrpSpPr>
        <p:grpSpPr>
          <a:xfrm>
            <a:off x="4280162" y="358305"/>
            <a:ext cx="1029573" cy="401694"/>
            <a:chOff x="4280162" y="358305"/>
            <a:chExt cx="1029573" cy="401694"/>
          </a:xfrm>
        </p:grpSpPr>
        <p:sp>
          <p:nvSpPr>
            <p:cNvPr id="17" name="SMARTInkShape-1064"/>
            <p:cNvSpPr/>
            <p:nvPr>
              <p:custDataLst>
                <p:tags r:id="rId196"/>
              </p:custDataLst>
            </p:nvPr>
          </p:nvSpPr>
          <p:spPr>
            <a:xfrm>
              <a:off x="4280162" y="581025"/>
              <a:ext cx="82289" cy="178974"/>
            </a:xfrm>
            <a:custGeom>
              <a:avLst/>
              <a:gdLst/>
              <a:ahLst/>
              <a:cxnLst/>
              <a:rect l="0" t="0" r="0" b="0"/>
              <a:pathLst>
                <a:path w="82289" h="178974">
                  <a:moveTo>
                    <a:pt x="82288" y="0"/>
                  </a:moveTo>
                  <a:lnTo>
                    <a:pt x="82288" y="0"/>
                  </a:lnTo>
                  <a:lnTo>
                    <a:pt x="54661" y="1058"/>
                  </a:lnTo>
                  <a:lnTo>
                    <a:pt x="34239" y="7604"/>
                  </a:lnTo>
                  <a:lnTo>
                    <a:pt x="19485" y="17305"/>
                  </a:lnTo>
                  <a:lnTo>
                    <a:pt x="4295" y="32056"/>
                  </a:lnTo>
                  <a:lnTo>
                    <a:pt x="0" y="40000"/>
                  </a:lnTo>
                  <a:lnTo>
                    <a:pt x="913" y="49881"/>
                  </a:lnTo>
                  <a:lnTo>
                    <a:pt x="5904" y="61328"/>
                  </a:lnTo>
                  <a:lnTo>
                    <a:pt x="44549" y="104834"/>
                  </a:lnTo>
                  <a:lnTo>
                    <a:pt x="75402" y="135971"/>
                  </a:lnTo>
                  <a:lnTo>
                    <a:pt x="76639" y="140389"/>
                  </a:lnTo>
                  <a:lnTo>
                    <a:pt x="75191" y="150942"/>
                  </a:lnTo>
                  <a:lnTo>
                    <a:pt x="68426" y="163727"/>
                  </a:lnTo>
                  <a:lnTo>
                    <a:pt x="54662" y="174218"/>
                  </a:lnTo>
                  <a:lnTo>
                    <a:pt x="32122" y="178973"/>
                  </a:lnTo>
                  <a:lnTo>
                    <a:pt x="26619" y="177524"/>
                  </a:lnTo>
                  <a:lnTo>
                    <a:pt x="1561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65"/>
            <p:cNvSpPr/>
            <p:nvPr>
              <p:custDataLst>
                <p:tags r:id="rId197"/>
              </p:custDataLst>
            </p:nvPr>
          </p:nvSpPr>
          <p:spPr>
            <a:xfrm>
              <a:off x="4429517" y="621268"/>
              <a:ext cx="123434" cy="100557"/>
            </a:xfrm>
            <a:custGeom>
              <a:avLst/>
              <a:gdLst/>
              <a:ahLst/>
              <a:cxnLst/>
              <a:rect l="0" t="0" r="0" b="0"/>
              <a:pathLst>
                <a:path w="123434" h="100557">
                  <a:moveTo>
                    <a:pt x="9133" y="35957"/>
                  </a:moveTo>
                  <a:lnTo>
                    <a:pt x="9133" y="35957"/>
                  </a:lnTo>
                  <a:lnTo>
                    <a:pt x="0" y="35957"/>
                  </a:lnTo>
                  <a:lnTo>
                    <a:pt x="4781" y="35957"/>
                  </a:lnTo>
                  <a:lnTo>
                    <a:pt x="44527" y="25198"/>
                  </a:lnTo>
                  <a:lnTo>
                    <a:pt x="65128" y="12543"/>
                  </a:lnTo>
                  <a:lnTo>
                    <a:pt x="74402" y="0"/>
                  </a:lnTo>
                  <a:lnTo>
                    <a:pt x="65278" y="3548"/>
                  </a:lnTo>
                  <a:lnTo>
                    <a:pt x="34136" y="25359"/>
                  </a:lnTo>
                  <a:lnTo>
                    <a:pt x="22715" y="39714"/>
                  </a:lnTo>
                  <a:lnTo>
                    <a:pt x="18188" y="47986"/>
                  </a:lnTo>
                  <a:lnTo>
                    <a:pt x="15979" y="62823"/>
                  </a:lnTo>
                  <a:lnTo>
                    <a:pt x="16872" y="69743"/>
                  </a:lnTo>
                  <a:lnTo>
                    <a:pt x="20642" y="75414"/>
                  </a:lnTo>
                  <a:lnTo>
                    <a:pt x="53217" y="95624"/>
                  </a:lnTo>
                  <a:lnTo>
                    <a:pt x="77581" y="100556"/>
                  </a:lnTo>
                  <a:lnTo>
                    <a:pt x="123433" y="74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66"/>
            <p:cNvSpPr/>
            <p:nvPr>
              <p:custDataLst>
                <p:tags r:id="rId198"/>
              </p:custDataLst>
            </p:nvPr>
          </p:nvSpPr>
          <p:spPr>
            <a:xfrm>
              <a:off x="4362600" y="401152"/>
              <a:ext cx="114151" cy="75099"/>
            </a:xfrm>
            <a:custGeom>
              <a:avLst/>
              <a:gdLst/>
              <a:ahLst/>
              <a:cxnLst/>
              <a:rect l="0" t="0" r="0" b="0"/>
              <a:pathLst>
                <a:path w="114151" h="75099">
                  <a:moveTo>
                    <a:pt x="18900" y="27473"/>
                  </a:moveTo>
                  <a:lnTo>
                    <a:pt x="18900" y="27473"/>
                  </a:lnTo>
                  <a:lnTo>
                    <a:pt x="18900" y="19272"/>
                  </a:lnTo>
                  <a:lnTo>
                    <a:pt x="18900" y="23397"/>
                  </a:lnTo>
                  <a:lnTo>
                    <a:pt x="13843" y="36378"/>
                  </a:lnTo>
                  <a:lnTo>
                    <a:pt x="2425" y="55548"/>
                  </a:lnTo>
                  <a:lnTo>
                    <a:pt x="358" y="68649"/>
                  </a:lnTo>
                  <a:lnTo>
                    <a:pt x="189" y="68682"/>
                  </a:lnTo>
                  <a:lnTo>
                    <a:pt x="0" y="63074"/>
                  </a:lnTo>
                  <a:lnTo>
                    <a:pt x="5561" y="53526"/>
                  </a:lnTo>
                  <a:lnTo>
                    <a:pt x="36433" y="11450"/>
                  </a:lnTo>
                  <a:lnTo>
                    <a:pt x="48212" y="4477"/>
                  </a:lnTo>
                  <a:lnTo>
                    <a:pt x="67964" y="0"/>
                  </a:lnTo>
                  <a:lnTo>
                    <a:pt x="83767" y="4281"/>
                  </a:lnTo>
                  <a:lnTo>
                    <a:pt x="92885" y="15049"/>
                  </a:lnTo>
                  <a:lnTo>
                    <a:pt x="109625" y="49316"/>
                  </a:lnTo>
                  <a:lnTo>
                    <a:pt x="114150" y="7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67"/>
            <p:cNvSpPr/>
            <p:nvPr>
              <p:custDataLst>
                <p:tags r:id="rId199"/>
              </p:custDataLst>
            </p:nvPr>
          </p:nvSpPr>
          <p:spPr>
            <a:xfrm>
              <a:off x="4738680" y="507982"/>
              <a:ext cx="109546" cy="228961"/>
            </a:xfrm>
            <a:custGeom>
              <a:avLst/>
              <a:gdLst/>
              <a:ahLst/>
              <a:cxnLst/>
              <a:rect l="0" t="0" r="0" b="0"/>
              <a:pathLst>
                <a:path w="109546" h="228961">
                  <a:moveTo>
                    <a:pt x="100020" y="34943"/>
                  </a:moveTo>
                  <a:lnTo>
                    <a:pt x="100020" y="34943"/>
                  </a:lnTo>
                  <a:lnTo>
                    <a:pt x="100020" y="21686"/>
                  </a:lnTo>
                  <a:lnTo>
                    <a:pt x="94963" y="7496"/>
                  </a:lnTo>
                  <a:lnTo>
                    <a:pt x="92416" y="3945"/>
                  </a:lnTo>
                  <a:lnTo>
                    <a:pt x="86763" y="0"/>
                  </a:lnTo>
                  <a:lnTo>
                    <a:pt x="83773" y="6"/>
                  </a:lnTo>
                  <a:lnTo>
                    <a:pt x="77630" y="2835"/>
                  </a:lnTo>
                  <a:lnTo>
                    <a:pt x="45859" y="33167"/>
                  </a:lnTo>
                  <a:lnTo>
                    <a:pt x="17028" y="79120"/>
                  </a:lnTo>
                  <a:lnTo>
                    <a:pt x="3562" y="125022"/>
                  </a:lnTo>
                  <a:lnTo>
                    <a:pt x="0" y="149062"/>
                  </a:lnTo>
                  <a:lnTo>
                    <a:pt x="5003" y="189171"/>
                  </a:lnTo>
                  <a:lnTo>
                    <a:pt x="14045" y="207911"/>
                  </a:lnTo>
                  <a:lnTo>
                    <a:pt x="22298" y="217651"/>
                  </a:lnTo>
                  <a:lnTo>
                    <a:pt x="32669" y="223038"/>
                  </a:lnTo>
                  <a:lnTo>
                    <a:pt x="51389" y="228960"/>
                  </a:lnTo>
                  <a:lnTo>
                    <a:pt x="109545" y="22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68"/>
            <p:cNvSpPr/>
            <p:nvPr>
              <p:custDataLst>
                <p:tags r:id="rId200"/>
              </p:custDataLst>
            </p:nvPr>
          </p:nvSpPr>
          <p:spPr>
            <a:xfrm>
              <a:off x="5020382" y="504825"/>
              <a:ext cx="132644" cy="217850"/>
            </a:xfrm>
            <a:custGeom>
              <a:avLst/>
              <a:gdLst/>
              <a:ahLst/>
              <a:cxnLst/>
              <a:rect l="0" t="0" r="0" b="0"/>
              <a:pathLst>
                <a:path w="132644" h="217850">
                  <a:moveTo>
                    <a:pt x="56443" y="123825"/>
                  </a:moveTo>
                  <a:lnTo>
                    <a:pt x="56443" y="123825"/>
                  </a:lnTo>
                  <a:lnTo>
                    <a:pt x="64644" y="123825"/>
                  </a:lnTo>
                  <a:lnTo>
                    <a:pt x="52594" y="123825"/>
                  </a:lnTo>
                  <a:lnTo>
                    <a:pt x="38486" y="128882"/>
                  </a:lnTo>
                  <a:lnTo>
                    <a:pt x="20901" y="142139"/>
                  </a:lnTo>
                  <a:lnTo>
                    <a:pt x="7342" y="159473"/>
                  </a:lnTo>
                  <a:lnTo>
                    <a:pt x="1679" y="183071"/>
                  </a:lnTo>
                  <a:lnTo>
                    <a:pt x="0" y="205114"/>
                  </a:lnTo>
                  <a:lnTo>
                    <a:pt x="823" y="209768"/>
                  </a:lnTo>
                  <a:lnTo>
                    <a:pt x="2429" y="212870"/>
                  </a:lnTo>
                  <a:lnTo>
                    <a:pt x="4559" y="214939"/>
                  </a:lnTo>
                  <a:lnTo>
                    <a:pt x="12569" y="217236"/>
                  </a:lnTo>
                  <a:lnTo>
                    <a:pt x="17669" y="217849"/>
                  </a:lnTo>
                  <a:lnTo>
                    <a:pt x="22127" y="216141"/>
                  </a:lnTo>
                  <a:lnTo>
                    <a:pt x="29903" y="208599"/>
                  </a:lnTo>
                  <a:lnTo>
                    <a:pt x="45287" y="182339"/>
                  </a:lnTo>
                  <a:lnTo>
                    <a:pt x="53137" y="147748"/>
                  </a:lnTo>
                  <a:lnTo>
                    <a:pt x="49244" y="106796"/>
                  </a:lnTo>
                  <a:lnTo>
                    <a:pt x="42168" y="65478"/>
                  </a:lnTo>
                  <a:lnTo>
                    <a:pt x="28384" y="30756"/>
                  </a:lnTo>
                  <a:lnTo>
                    <a:pt x="38134" y="24165"/>
                  </a:lnTo>
                  <a:lnTo>
                    <a:pt x="67996" y="13514"/>
                  </a:lnTo>
                  <a:lnTo>
                    <a:pt x="114634" y="3329"/>
                  </a:lnTo>
                  <a:lnTo>
                    <a:pt x="132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69"/>
            <p:cNvSpPr/>
            <p:nvPr>
              <p:custDataLst>
                <p:tags r:id="rId201"/>
              </p:custDataLst>
            </p:nvPr>
          </p:nvSpPr>
          <p:spPr>
            <a:xfrm>
              <a:off x="5029234" y="358305"/>
              <a:ext cx="104742" cy="79846"/>
            </a:xfrm>
            <a:custGeom>
              <a:avLst/>
              <a:gdLst/>
              <a:ahLst/>
              <a:cxnLst/>
              <a:rect l="0" t="0" r="0" b="0"/>
              <a:pathLst>
                <a:path w="104742" h="79846">
                  <a:moveTo>
                    <a:pt x="9491" y="41745"/>
                  </a:moveTo>
                  <a:lnTo>
                    <a:pt x="9491" y="41745"/>
                  </a:lnTo>
                  <a:lnTo>
                    <a:pt x="9491" y="32612"/>
                  </a:lnTo>
                  <a:lnTo>
                    <a:pt x="4435" y="37393"/>
                  </a:lnTo>
                  <a:lnTo>
                    <a:pt x="1952" y="42633"/>
                  </a:lnTo>
                  <a:lnTo>
                    <a:pt x="0" y="68454"/>
                  </a:lnTo>
                  <a:lnTo>
                    <a:pt x="1047" y="68018"/>
                  </a:lnTo>
                  <a:lnTo>
                    <a:pt x="5032" y="64711"/>
                  </a:lnTo>
                  <a:lnTo>
                    <a:pt x="30964" y="23043"/>
                  </a:lnTo>
                  <a:lnTo>
                    <a:pt x="39486" y="4968"/>
                  </a:lnTo>
                  <a:lnTo>
                    <a:pt x="42187" y="1352"/>
                  </a:lnTo>
                  <a:lnTo>
                    <a:pt x="43989" y="0"/>
                  </a:lnTo>
                  <a:lnTo>
                    <a:pt x="45190" y="156"/>
                  </a:lnTo>
                  <a:lnTo>
                    <a:pt x="60367" y="18394"/>
                  </a:lnTo>
                  <a:lnTo>
                    <a:pt x="80240" y="60113"/>
                  </a:lnTo>
                  <a:lnTo>
                    <a:pt x="91367" y="73528"/>
                  </a:lnTo>
                  <a:lnTo>
                    <a:pt x="104741" y="7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70"/>
            <p:cNvSpPr/>
            <p:nvPr>
              <p:custDataLst>
                <p:tags r:id="rId202"/>
              </p:custDataLst>
            </p:nvPr>
          </p:nvSpPr>
          <p:spPr>
            <a:xfrm>
              <a:off x="5229225" y="466725"/>
              <a:ext cx="80510" cy="288989"/>
            </a:xfrm>
            <a:custGeom>
              <a:avLst/>
              <a:gdLst/>
              <a:ahLst/>
              <a:cxnLst/>
              <a:rect l="0" t="0" r="0" b="0"/>
              <a:pathLst>
                <a:path w="80510" h="288989">
                  <a:moveTo>
                    <a:pt x="0" y="0"/>
                  </a:moveTo>
                  <a:lnTo>
                    <a:pt x="0" y="0"/>
                  </a:lnTo>
                  <a:lnTo>
                    <a:pt x="34415" y="5057"/>
                  </a:lnTo>
                  <a:lnTo>
                    <a:pt x="40935" y="8663"/>
                  </a:lnTo>
                  <a:lnTo>
                    <a:pt x="44222" y="13183"/>
                  </a:lnTo>
                  <a:lnTo>
                    <a:pt x="55840" y="50419"/>
                  </a:lnTo>
                  <a:lnTo>
                    <a:pt x="71551" y="90785"/>
                  </a:lnTo>
                  <a:lnTo>
                    <a:pt x="80338" y="134937"/>
                  </a:lnTo>
                  <a:lnTo>
                    <a:pt x="80509" y="155575"/>
                  </a:lnTo>
                  <a:lnTo>
                    <a:pt x="71994" y="196184"/>
                  </a:lnTo>
                  <a:lnTo>
                    <a:pt x="63195" y="232518"/>
                  </a:lnTo>
                  <a:lnTo>
                    <a:pt x="48828" y="265039"/>
                  </a:lnTo>
                  <a:lnTo>
                    <a:pt x="40046" y="276545"/>
                  </a:lnTo>
                  <a:lnTo>
                    <a:pt x="25784" y="288988"/>
                  </a:lnTo>
                  <a:lnTo>
                    <a:pt x="22481" y="287909"/>
                  </a:lnTo>
                  <a:lnTo>
                    <a:pt x="95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64"/>
          <p:cNvGrpSpPr/>
          <p:nvPr/>
        </p:nvGrpSpPr>
        <p:grpSpPr>
          <a:xfrm>
            <a:off x="5563385" y="377098"/>
            <a:ext cx="98247" cy="442053"/>
            <a:chOff x="5563385" y="377098"/>
            <a:chExt cx="98247" cy="442053"/>
          </a:xfrm>
        </p:grpSpPr>
        <p:sp>
          <p:nvSpPr>
            <p:cNvPr id="25" name="SMARTInkShape-1071"/>
            <p:cNvSpPr/>
            <p:nvPr>
              <p:custDataLst>
                <p:tags r:id="rId194"/>
              </p:custDataLst>
            </p:nvPr>
          </p:nvSpPr>
          <p:spPr>
            <a:xfrm>
              <a:off x="5563385" y="377098"/>
              <a:ext cx="98247" cy="270603"/>
            </a:xfrm>
            <a:custGeom>
              <a:avLst/>
              <a:gdLst/>
              <a:ahLst/>
              <a:cxnLst/>
              <a:rect l="0" t="0" r="0" b="0"/>
              <a:pathLst>
                <a:path w="98247" h="270603">
                  <a:moveTo>
                    <a:pt x="18265" y="32477"/>
                  </a:moveTo>
                  <a:lnTo>
                    <a:pt x="18265" y="32477"/>
                  </a:lnTo>
                  <a:lnTo>
                    <a:pt x="8152" y="27420"/>
                  </a:lnTo>
                  <a:lnTo>
                    <a:pt x="5173" y="24873"/>
                  </a:lnTo>
                  <a:lnTo>
                    <a:pt x="1863" y="19220"/>
                  </a:lnTo>
                  <a:lnTo>
                    <a:pt x="0" y="10087"/>
                  </a:lnTo>
                  <a:lnTo>
                    <a:pt x="1855" y="6967"/>
                  </a:lnTo>
                  <a:lnTo>
                    <a:pt x="9560" y="678"/>
                  </a:lnTo>
                  <a:lnTo>
                    <a:pt x="25686" y="0"/>
                  </a:lnTo>
                  <a:lnTo>
                    <a:pt x="60417" y="8188"/>
                  </a:lnTo>
                  <a:lnTo>
                    <a:pt x="71572" y="16743"/>
                  </a:lnTo>
                  <a:lnTo>
                    <a:pt x="90783" y="40126"/>
                  </a:lnTo>
                  <a:lnTo>
                    <a:pt x="97415" y="54927"/>
                  </a:lnTo>
                  <a:lnTo>
                    <a:pt x="98246" y="72088"/>
                  </a:lnTo>
                  <a:lnTo>
                    <a:pt x="91974" y="112782"/>
                  </a:lnTo>
                  <a:lnTo>
                    <a:pt x="78262" y="154726"/>
                  </a:lnTo>
                  <a:lnTo>
                    <a:pt x="56345" y="197597"/>
                  </a:lnTo>
                  <a:lnTo>
                    <a:pt x="49656" y="223924"/>
                  </a:lnTo>
                  <a:lnTo>
                    <a:pt x="46840" y="270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72"/>
            <p:cNvSpPr/>
            <p:nvPr>
              <p:custDataLst>
                <p:tags r:id="rId195"/>
              </p:custDataLst>
            </p:nvPr>
          </p:nvSpPr>
          <p:spPr>
            <a:xfrm>
              <a:off x="5601485" y="781050"/>
              <a:ext cx="18266" cy="38101"/>
            </a:xfrm>
            <a:custGeom>
              <a:avLst/>
              <a:gdLst/>
              <a:ahLst/>
              <a:cxnLst/>
              <a:rect l="0" t="0" r="0" b="0"/>
              <a:pathLst>
                <a:path w="18266" h="38101">
                  <a:moveTo>
                    <a:pt x="18265" y="0"/>
                  </a:moveTo>
                  <a:lnTo>
                    <a:pt x="18265" y="0"/>
                  </a:lnTo>
                  <a:lnTo>
                    <a:pt x="0" y="27398"/>
                  </a:lnTo>
                  <a:lnTo>
                    <a:pt x="874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65"/>
          <p:cNvGrpSpPr/>
          <p:nvPr/>
        </p:nvGrpSpPr>
        <p:grpSpPr>
          <a:xfrm>
            <a:off x="822873" y="1451253"/>
            <a:ext cx="1099324" cy="453748"/>
            <a:chOff x="822873" y="1451253"/>
            <a:chExt cx="1099324" cy="453748"/>
          </a:xfrm>
        </p:grpSpPr>
        <p:sp>
          <p:nvSpPr>
            <p:cNvPr id="28" name="SMARTInkShape-1073"/>
            <p:cNvSpPr/>
            <p:nvPr>
              <p:custDataLst>
                <p:tags r:id="rId188"/>
              </p:custDataLst>
            </p:nvPr>
          </p:nvSpPr>
          <p:spPr>
            <a:xfrm>
              <a:off x="822873" y="1700816"/>
              <a:ext cx="101715" cy="203073"/>
            </a:xfrm>
            <a:custGeom>
              <a:avLst/>
              <a:gdLst/>
              <a:ahLst/>
              <a:cxnLst/>
              <a:rect l="0" t="0" r="0" b="0"/>
              <a:pathLst>
                <a:path w="101715" h="203073">
                  <a:moveTo>
                    <a:pt x="82002" y="61309"/>
                  </a:moveTo>
                  <a:lnTo>
                    <a:pt x="82002" y="61309"/>
                  </a:lnTo>
                  <a:lnTo>
                    <a:pt x="87059" y="56253"/>
                  </a:lnTo>
                  <a:lnTo>
                    <a:pt x="89541" y="50948"/>
                  </a:lnTo>
                  <a:lnTo>
                    <a:pt x="91135" y="33862"/>
                  </a:lnTo>
                  <a:lnTo>
                    <a:pt x="88530" y="25121"/>
                  </a:lnTo>
                  <a:lnTo>
                    <a:pt x="86354" y="21309"/>
                  </a:lnTo>
                  <a:lnTo>
                    <a:pt x="60926" y="1096"/>
                  </a:lnTo>
                  <a:lnTo>
                    <a:pt x="56309" y="0"/>
                  </a:lnTo>
                  <a:lnTo>
                    <a:pt x="45536" y="1605"/>
                  </a:lnTo>
                  <a:lnTo>
                    <a:pt x="27570" y="8459"/>
                  </a:lnTo>
                  <a:lnTo>
                    <a:pt x="8842" y="22249"/>
                  </a:lnTo>
                  <a:lnTo>
                    <a:pt x="1861" y="33718"/>
                  </a:lnTo>
                  <a:lnTo>
                    <a:pt x="0" y="39740"/>
                  </a:lnTo>
                  <a:lnTo>
                    <a:pt x="754" y="52076"/>
                  </a:lnTo>
                  <a:lnTo>
                    <a:pt x="5675" y="64614"/>
                  </a:lnTo>
                  <a:lnTo>
                    <a:pt x="47063" y="111937"/>
                  </a:lnTo>
                  <a:lnTo>
                    <a:pt x="90191" y="147674"/>
                  </a:lnTo>
                  <a:lnTo>
                    <a:pt x="96986" y="153811"/>
                  </a:lnTo>
                  <a:lnTo>
                    <a:pt x="100458" y="160018"/>
                  </a:lnTo>
                  <a:lnTo>
                    <a:pt x="101714" y="166274"/>
                  </a:lnTo>
                  <a:lnTo>
                    <a:pt x="100288" y="178868"/>
                  </a:lnTo>
                  <a:lnTo>
                    <a:pt x="96126" y="191521"/>
                  </a:lnTo>
                  <a:lnTo>
                    <a:pt x="93535" y="195742"/>
                  </a:lnTo>
                  <a:lnTo>
                    <a:pt x="87833" y="200432"/>
                  </a:lnTo>
                  <a:lnTo>
                    <a:pt x="68560" y="203072"/>
                  </a:lnTo>
                  <a:lnTo>
                    <a:pt x="62458" y="201326"/>
                  </a:lnTo>
                  <a:lnTo>
                    <a:pt x="43902" y="17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74"/>
            <p:cNvSpPr/>
            <p:nvPr>
              <p:custDataLst>
                <p:tags r:id="rId189"/>
              </p:custDataLst>
            </p:nvPr>
          </p:nvSpPr>
          <p:spPr>
            <a:xfrm>
              <a:off x="977867" y="1718209"/>
              <a:ext cx="174659" cy="148039"/>
            </a:xfrm>
            <a:custGeom>
              <a:avLst/>
              <a:gdLst/>
              <a:ahLst/>
              <a:cxnLst/>
              <a:rect l="0" t="0" r="0" b="0"/>
              <a:pathLst>
                <a:path w="174659" h="148039">
                  <a:moveTo>
                    <a:pt x="41308" y="62966"/>
                  </a:moveTo>
                  <a:lnTo>
                    <a:pt x="41308" y="62966"/>
                  </a:lnTo>
                  <a:lnTo>
                    <a:pt x="49509" y="71167"/>
                  </a:lnTo>
                  <a:lnTo>
                    <a:pt x="55497" y="72099"/>
                  </a:lnTo>
                  <a:lnTo>
                    <a:pt x="61020" y="69494"/>
                  </a:lnTo>
                  <a:lnTo>
                    <a:pt x="63974" y="67318"/>
                  </a:lnTo>
                  <a:lnTo>
                    <a:pt x="67257" y="62078"/>
                  </a:lnTo>
                  <a:lnTo>
                    <a:pt x="68132" y="59199"/>
                  </a:lnTo>
                  <a:lnTo>
                    <a:pt x="93611" y="21285"/>
                  </a:lnTo>
                  <a:lnTo>
                    <a:pt x="96304" y="8810"/>
                  </a:lnTo>
                  <a:lnTo>
                    <a:pt x="94905" y="4637"/>
                  </a:lnTo>
                  <a:lnTo>
                    <a:pt x="91856" y="1855"/>
                  </a:lnTo>
                  <a:lnTo>
                    <a:pt x="87707" y="0"/>
                  </a:lnTo>
                  <a:lnTo>
                    <a:pt x="74630" y="762"/>
                  </a:lnTo>
                  <a:lnTo>
                    <a:pt x="66698" y="2447"/>
                  </a:lnTo>
                  <a:lnTo>
                    <a:pt x="52239" y="12785"/>
                  </a:lnTo>
                  <a:lnTo>
                    <a:pt x="14666" y="56497"/>
                  </a:lnTo>
                  <a:lnTo>
                    <a:pt x="1547" y="82921"/>
                  </a:lnTo>
                  <a:lnTo>
                    <a:pt x="0" y="101468"/>
                  </a:lnTo>
                  <a:lnTo>
                    <a:pt x="1069" y="110859"/>
                  </a:lnTo>
                  <a:lnTo>
                    <a:pt x="3899" y="118178"/>
                  </a:lnTo>
                  <a:lnTo>
                    <a:pt x="12687" y="129133"/>
                  </a:lnTo>
                  <a:lnTo>
                    <a:pt x="54156" y="143730"/>
                  </a:lnTo>
                  <a:lnTo>
                    <a:pt x="101156" y="148038"/>
                  </a:lnTo>
                  <a:lnTo>
                    <a:pt x="144648" y="143441"/>
                  </a:lnTo>
                  <a:lnTo>
                    <a:pt x="174658" y="13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75"/>
            <p:cNvSpPr/>
            <p:nvPr>
              <p:custDataLst>
                <p:tags r:id="rId190"/>
              </p:custDataLst>
            </p:nvPr>
          </p:nvSpPr>
          <p:spPr>
            <a:xfrm>
              <a:off x="1277974" y="1595235"/>
              <a:ext cx="150777" cy="252616"/>
            </a:xfrm>
            <a:custGeom>
              <a:avLst/>
              <a:gdLst/>
              <a:ahLst/>
              <a:cxnLst/>
              <a:rect l="0" t="0" r="0" b="0"/>
              <a:pathLst>
                <a:path w="150777" h="252616">
                  <a:moveTo>
                    <a:pt x="122201" y="24015"/>
                  </a:moveTo>
                  <a:lnTo>
                    <a:pt x="122201" y="24015"/>
                  </a:lnTo>
                  <a:lnTo>
                    <a:pt x="122201" y="7613"/>
                  </a:lnTo>
                  <a:lnTo>
                    <a:pt x="112088" y="693"/>
                  </a:lnTo>
                  <a:lnTo>
                    <a:pt x="108051" y="0"/>
                  </a:lnTo>
                  <a:lnTo>
                    <a:pt x="104301" y="597"/>
                  </a:lnTo>
                  <a:lnTo>
                    <a:pt x="73277" y="14111"/>
                  </a:lnTo>
                  <a:lnTo>
                    <a:pt x="40012" y="50884"/>
                  </a:lnTo>
                  <a:lnTo>
                    <a:pt x="16870" y="92862"/>
                  </a:lnTo>
                  <a:lnTo>
                    <a:pt x="6596" y="117055"/>
                  </a:lnTo>
                  <a:lnTo>
                    <a:pt x="0" y="161436"/>
                  </a:lnTo>
                  <a:lnTo>
                    <a:pt x="156" y="178224"/>
                  </a:lnTo>
                  <a:lnTo>
                    <a:pt x="11729" y="219222"/>
                  </a:lnTo>
                  <a:lnTo>
                    <a:pt x="23360" y="230013"/>
                  </a:lnTo>
                  <a:lnTo>
                    <a:pt x="41230" y="238336"/>
                  </a:lnTo>
                  <a:lnTo>
                    <a:pt x="87353" y="249481"/>
                  </a:lnTo>
                  <a:lnTo>
                    <a:pt x="150776" y="252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76"/>
            <p:cNvSpPr/>
            <p:nvPr>
              <p:custDataLst>
                <p:tags r:id="rId191"/>
              </p:custDataLst>
            </p:nvPr>
          </p:nvSpPr>
          <p:spPr>
            <a:xfrm>
              <a:off x="1572064" y="1614762"/>
              <a:ext cx="151962" cy="240457"/>
            </a:xfrm>
            <a:custGeom>
              <a:avLst/>
              <a:gdLst/>
              <a:ahLst/>
              <a:cxnLst/>
              <a:rect l="0" t="0" r="0" b="0"/>
              <a:pathLst>
                <a:path w="151962" h="240457">
                  <a:moveTo>
                    <a:pt x="75761" y="175938"/>
                  </a:moveTo>
                  <a:lnTo>
                    <a:pt x="75761" y="175938"/>
                  </a:lnTo>
                  <a:lnTo>
                    <a:pt x="75761" y="161749"/>
                  </a:lnTo>
                  <a:lnTo>
                    <a:pt x="72939" y="156226"/>
                  </a:lnTo>
                  <a:lnTo>
                    <a:pt x="67560" y="149114"/>
                  </a:lnTo>
                  <a:lnTo>
                    <a:pt x="56515" y="147882"/>
                  </a:lnTo>
                  <a:lnTo>
                    <a:pt x="39837" y="152573"/>
                  </a:lnTo>
                  <a:lnTo>
                    <a:pt x="16434" y="165723"/>
                  </a:lnTo>
                  <a:lnTo>
                    <a:pt x="7060" y="177042"/>
                  </a:lnTo>
                  <a:lnTo>
                    <a:pt x="2894" y="190187"/>
                  </a:lnTo>
                  <a:lnTo>
                    <a:pt x="0" y="223597"/>
                  </a:lnTo>
                  <a:lnTo>
                    <a:pt x="2578" y="231692"/>
                  </a:lnTo>
                  <a:lnTo>
                    <a:pt x="4748" y="235332"/>
                  </a:lnTo>
                  <a:lnTo>
                    <a:pt x="9369" y="237759"/>
                  </a:lnTo>
                  <a:lnTo>
                    <a:pt x="22970" y="240456"/>
                  </a:lnTo>
                  <a:lnTo>
                    <a:pt x="36776" y="238832"/>
                  </a:lnTo>
                  <a:lnTo>
                    <a:pt x="43421" y="236917"/>
                  </a:lnTo>
                  <a:lnTo>
                    <a:pt x="53627" y="229146"/>
                  </a:lnTo>
                  <a:lnTo>
                    <a:pt x="57830" y="224110"/>
                  </a:lnTo>
                  <a:lnTo>
                    <a:pt x="63745" y="191740"/>
                  </a:lnTo>
                  <a:lnTo>
                    <a:pt x="58140" y="147544"/>
                  </a:lnTo>
                  <a:lnTo>
                    <a:pt x="46841" y="104791"/>
                  </a:lnTo>
                  <a:lnTo>
                    <a:pt x="29361" y="65223"/>
                  </a:lnTo>
                  <a:lnTo>
                    <a:pt x="11354" y="31318"/>
                  </a:lnTo>
                  <a:lnTo>
                    <a:pt x="12715" y="27666"/>
                  </a:lnTo>
                  <a:lnTo>
                    <a:pt x="19871" y="20787"/>
                  </a:lnTo>
                  <a:lnTo>
                    <a:pt x="35800" y="10964"/>
                  </a:lnTo>
                  <a:lnTo>
                    <a:pt x="81487" y="2518"/>
                  </a:lnTo>
                  <a:lnTo>
                    <a:pt x="89103" y="0"/>
                  </a:lnTo>
                  <a:lnTo>
                    <a:pt x="106033" y="24"/>
                  </a:lnTo>
                  <a:lnTo>
                    <a:pt x="151961" y="4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77"/>
            <p:cNvSpPr/>
            <p:nvPr>
              <p:custDataLst>
                <p:tags r:id="rId192"/>
              </p:custDataLst>
            </p:nvPr>
          </p:nvSpPr>
          <p:spPr>
            <a:xfrm>
              <a:off x="1600316" y="1451253"/>
              <a:ext cx="123710" cy="70756"/>
            </a:xfrm>
            <a:custGeom>
              <a:avLst/>
              <a:gdLst/>
              <a:ahLst/>
              <a:cxnLst/>
              <a:rect l="0" t="0" r="0" b="0"/>
              <a:pathLst>
                <a:path w="123710" h="70756">
                  <a:moveTo>
                    <a:pt x="9409" y="34647"/>
                  </a:moveTo>
                  <a:lnTo>
                    <a:pt x="9409" y="34647"/>
                  </a:lnTo>
                  <a:lnTo>
                    <a:pt x="9409" y="17313"/>
                  </a:lnTo>
                  <a:lnTo>
                    <a:pt x="9409" y="29005"/>
                  </a:lnTo>
                  <a:lnTo>
                    <a:pt x="0" y="70755"/>
                  </a:lnTo>
                  <a:lnTo>
                    <a:pt x="7511" y="56086"/>
                  </a:lnTo>
                  <a:lnTo>
                    <a:pt x="19186" y="29357"/>
                  </a:lnTo>
                  <a:lnTo>
                    <a:pt x="36740" y="8202"/>
                  </a:lnTo>
                  <a:lnTo>
                    <a:pt x="45545" y="1727"/>
                  </a:lnTo>
                  <a:lnTo>
                    <a:pt x="49375" y="0"/>
                  </a:lnTo>
                  <a:lnTo>
                    <a:pt x="59274" y="904"/>
                  </a:lnTo>
                  <a:lnTo>
                    <a:pt x="79570" y="10185"/>
                  </a:lnTo>
                  <a:lnTo>
                    <a:pt x="123709" y="4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78"/>
            <p:cNvSpPr/>
            <p:nvPr>
              <p:custDataLst>
                <p:tags r:id="rId193"/>
              </p:custDataLst>
            </p:nvPr>
          </p:nvSpPr>
          <p:spPr>
            <a:xfrm>
              <a:off x="1828800" y="1533525"/>
              <a:ext cx="93397" cy="371476"/>
            </a:xfrm>
            <a:custGeom>
              <a:avLst/>
              <a:gdLst/>
              <a:ahLst/>
              <a:cxnLst/>
              <a:rect l="0" t="0" r="0" b="0"/>
              <a:pathLst>
                <a:path w="93397" h="371476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42137" y="1058"/>
                  </a:lnTo>
                  <a:lnTo>
                    <a:pt x="45529" y="9721"/>
                  </a:lnTo>
                  <a:lnTo>
                    <a:pt x="49120" y="31455"/>
                  </a:lnTo>
                  <a:lnTo>
                    <a:pt x="63945" y="71523"/>
                  </a:lnTo>
                  <a:lnTo>
                    <a:pt x="73740" y="117766"/>
                  </a:lnTo>
                  <a:lnTo>
                    <a:pt x="88994" y="162591"/>
                  </a:lnTo>
                  <a:lnTo>
                    <a:pt x="93396" y="190697"/>
                  </a:lnTo>
                  <a:lnTo>
                    <a:pt x="89644" y="234303"/>
                  </a:lnTo>
                  <a:lnTo>
                    <a:pt x="81830" y="272270"/>
                  </a:lnTo>
                  <a:lnTo>
                    <a:pt x="55557" y="319031"/>
                  </a:lnTo>
                  <a:lnTo>
                    <a:pt x="35394" y="34264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66"/>
          <p:cNvGrpSpPr/>
          <p:nvPr/>
        </p:nvGrpSpPr>
        <p:grpSpPr>
          <a:xfrm>
            <a:off x="2351155" y="1733550"/>
            <a:ext cx="192021" cy="113250"/>
            <a:chOff x="2351155" y="1733550"/>
            <a:chExt cx="192021" cy="113250"/>
          </a:xfrm>
        </p:grpSpPr>
        <p:sp>
          <p:nvSpPr>
            <p:cNvPr id="35" name="SMARTInkShape-1079"/>
            <p:cNvSpPr/>
            <p:nvPr>
              <p:custDataLst>
                <p:tags r:id="rId186"/>
              </p:custDataLst>
            </p:nvPr>
          </p:nvSpPr>
          <p:spPr>
            <a:xfrm>
              <a:off x="2352675" y="1733550"/>
              <a:ext cx="133351" cy="5489"/>
            </a:xfrm>
            <a:custGeom>
              <a:avLst/>
              <a:gdLst/>
              <a:ahLst/>
              <a:cxnLst/>
              <a:rect l="0" t="0" r="0" b="0"/>
              <a:pathLst>
                <a:path w="133351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5488"/>
                  </a:lnTo>
                  <a:lnTo>
                    <a:pt x="44310" y="621"/>
                  </a:lnTo>
                  <a:lnTo>
                    <a:pt x="82038" y="18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80"/>
            <p:cNvSpPr/>
            <p:nvPr>
              <p:custDataLst>
                <p:tags r:id="rId187"/>
              </p:custDataLst>
            </p:nvPr>
          </p:nvSpPr>
          <p:spPr>
            <a:xfrm>
              <a:off x="2351155" y="1800225"/>
              <a:ext cx="192021" cy="46575"/>
            </a:xfrm>
            <a:custGeom>
              <a:avLst/>
              <a:gdLst/>
              <a:ahLst/>
              <a:cxnLst/>
              <a:rect l="0" t="0" r="0" b="0"/>
              <a:pathLst>
                <a:path w="192021" h="46575">
                  <a:moveTo>
                    <a:pt x="39620" y="0"/>
                  </a:moveTo>
                  <a:lnTo>
                    <a:pt x="39620" y="0"/>
                  </a:lnTo>
                  <a:lnTo>
                    <a:pt x="828" y="35648"/>
                  </a:lnTo>
                  <a:lnTo>
                    <a:pt x="0" y="39640"/>
                  </a:lnTo>
                  <a:lnTo>
                    <a:pt x="1565" y="42302"/>
                  </a:lnTo>
                  <a:lnTo>
                    <a:pt x="4725" y="44076"/>
                  </a:lnTo>
                  <a:lnTo>
                    <a:pt x="24342" y="46574"/>
                  </a:lnTo>
                  <a:lnTo>
                    <a:pt x="60376" y="42257"/>
                  </a:lnTo>
                  <a:lnTo>
                    <a:pt x="107925" y="32375"/>
                  </a:lnTo>
                  <a:lnTo>
                    <a:pt x="152992" y="28643"/>
                  </a:lnTo>
                  <a:lnTo>
                    <a:pt x="19202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67"/>
          <p:cNvGrpSpPr/>
          <p:nvPr/>
        </p:nvGrpSpPr>
        <p:grpSpPr>
          <a:xfrm>
            <a:off x="2801678" y="1304925"/>
            <a:ext cx="2027498" cy="626599"/>
            <a:chOff x="2801678" y="1304925"/>
            <a:chExt cx="2027498" cy="626599"/>
          </a:xfrm>
        </p:grpSpPr>
        <p:sp>
          <p:nvSpPr>
            <p:cNvPr id="38" name="SMARTInkShape-1081"/>
            <p:cNvSpPr/>
            <p:nvPr>
              <p:custDataLst>
                <p:tags r:id="rId178"/>
              </p:custDataLst>
            </p:nvPr>
          </p:nvSpPr>
          <p:spPr>
            <a:xfrm>
              <a:off x="3010292" y="1600200"/>
              <a:ext cx="180584" cy="283058"/>
            </a:xfrm>
            <a:custGeom>
              <a:avLst/>
              <a:gdLst/>
              <a:ahLst/>
              <a:cxnLst/>
              <a:rect l="0" t="0" r="0" b="0"/>
              <a:pathLst>
                <a:path w="180584" h="283058">
                  <a:moveTo>
                    <a:pt x="9133" y="57150"/>
                  </a:moveTo>
                  <a:lnTo>
                    <a:pt x="9133" y="57150"/>
                  </a:lnTo>
                  <a:lnTo>
                    <a:pt x="9133" y="52094"/>
                  </a:lnTo>
                  <a:lnTo>
                    <a:pt x="6311" y="46789"/>
                  </a:lnTo>
                  <a:lnTo>
                    <a:pt x="4077" y="43892"/>
                  </a:lnTo>
                  <a:lnTo>
                    <a:pt x="1594" y="35030"/>
                  </a:lnTo>
                  <a:lnTo>
                    <a:pt x="0" y="22206"/>
                  </a:lnTo>
                  <a:lnTo>
                    <a:pt x="4781" y="30098"/>
                  </a:lnTo>
                  <a:lnTo>
                    <a:pt x="16936" y="66937"/>
                  </a:lnTo>
                  <a:lnTo>
                    <a:pt x="35800" y="112157"/>
                  </a:lnTo>
                  <a:lnTo>
                    <a:pt x="47844" y="156155"/>
                  </a:lnTo>
                  <a:lnTo>
                    <a:pt x="68493" y="203525"/>
                  </a:lnTo>
                  <a:lnTo>
                    <a:pt x="83026" y="244304"/>
                  </a:lnTo>
                  <a:lnTo>
                    <a:pt x="101153" y="276660"/>
                  </a:lnTo>
                  <a:lnTo>
                    <a:pt x="104346" y="279690"/>
                  </a:lnTo>
                  <a:lnTo>
                    <a:pt x="113538" y="283057"/>
                  </a:lnTo>
                  <a:lnTo>
                    <a:pt x="117895" y="281838"/>
                  </a:lnTo>
                  <a:lnTo>
                    <a:pt x="125558" y="274839"/>
                  </a:lnTo>
                  <a:lnTo>
                    <a:pt x="129669" y="259028"/>
                  </a:lnTo>
                  <a:lnTo>
                    <a:pt x="132308" y="214384"/>
                  </a:lnTo>
                  <a:lnTo>
                    <a:pt x="140434" y="170288"/>
                  </a:lnTo>
                  <a:lnTo>
                    <a:pt x="149167" y="129007"/>
                  </a:lnTo>
                  <a:lnTo>
                    <a:pt x="157398" y="88436"/>
                  </a:lnTo>
                  <a:lnTo>
                    <a:pt x="161366" y="47605"/>
                  </a:lnTo>
                  <a:lnTo>
                    <a:pt x="173220" y="2914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82"/>
            <p:cNvSpPr/>
            <p:nvPr>
              <p:custDataLst>
                <p:tags r:id="rId179"/>
              </p:custDataLst>
            </p:nvPr>
          </p:nvSpPr>
          <p:spPr>
            <a:xfrm>
              <a:off x="3249009" y="1748519"/>
              <a:ext cx="103792" cy="118382"/>
            </a:xfrm>
            <a:custGeom>
              <a:avLst/>
              <a:gdLst/>
              <a:ahLst/>
              <a:cxnLst/>
              <a:rect l="0" t="0" r="0" b="0"/>
              <a:pathLst>
                <a:path w="103792" h="118382">
                  <a:moveTo>
                    <a:pt x="75216" y="70756"/>
                  </a:moveTo>
                  <a:lnTo>
                    <a:pt x="75216" y="70756"/>
                  </a:lnTo>
                  <a:lnTo>
                    <a:pt x="74158" y="52393"/>
                  </a:lnTo>
                  <a:lnTo>
                    <a:pt x="67611" y="32154"/>
                  </a:lnTo>
                  <a:lnTo>
                    <a:pt x="52826" y="11201"/>
                  </a:lnTo>
                  <a:lnTo>
                    <a:pt x="38360" y="1134"/>
                  </a:lnTo>
                  <a:lnTo>
                    <a:pt x="33712" y="0"/>
                  </a:lnTo>
                  <a:lnTo>
                    <a:pt x="29555" y="302"/>
                  </a:lnTo>
                  <a:lnTo>
                    <a:pt x="25726" y="1562"/>
                  </a:lnTo>
                  <a:lnTo>
                    <a:pt x="10222" y="18504"/>
                  </a:lnTo>
                  <a:lnTo>
                    <a:pt x="3997" y="34833"/>
                  </a:lnTo>
                  <a:lnTo>
                    <a:pt x="0" y="66129"/>
                  </a:lnTo>
                  <a:lnTo>
                    <a:pt x="4364" y="86201"/>
                  </a:lnTo>
                  <a:lnTo>
                    <a:pt x="8931" y="90578"/>
                  </a:lnTo>
                  <a:lnTo>
                    <a:pt x="22473" y="95441"/>
                  </a:lnTo>
                  <a:lnTo>
                    <a:pt x="27354" y="95679"/>
                  </a:lnTo>
                  <a:lnTo>
                    <a:pt x="30608" y="94780"/>
                  </a:lnTo>
                  <a:lnTo>
                    <a:pt x="63470" y="63426"/>
                  </a:lnTo>
                  <a:lnTo>
                    <a:pt x="65268" y="63753"/>
                  </a:lnTo>
                  <a:lnTo>
                    <a:pt x="70089" y="66938"/>
                  </a:lnTo>
                  <a:lnTo>
                    <a:pt x="103791" y="11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83"/>
            <p:cNvSpPr/>
            <p:nvPr>
              <p:custDataLst>
                <p:tags r:id="rId180"/>
              </p:custDataLst>
            </p:nvPr>
          </p:nvSpPr>
          <p:spPr>
            <a:xfrm>
              <a:off x="3394437" y="1695450"/>
              <a:ext cx="91714" cy="163990"/>
            </a:xfrm>
            <a:custGeom>
              <a:avLst/>
              <a:gdLst/>
              <a:ahLst/>
              <a:cxnLst/>
              <a:rect l="0" t="0" r="0" b="0"/>
              <a:pathLst>
                <a:path w="91714" h="163990">
                  <a:moveTo>
                    <a:pt x="5988" y="66675"/>
                  </a:moveTo>
                  <a:lnTo>
                    <a:pt x="5988" y="66675"/>
                  </a:lnTo>
                  <a:lnTo>
                    <a:pt x="931" y="61619"/>
                  </a:lnTo>
                  <a:lnTo>
                    <a:pt x="500" y="59071"/>
                  </a:lnTo>
                  <a:lnTo>
                    <a:pt x="1271" y="56314"/>
                  </a:lnTo>
                  <a:lnTo>
                    <a:pt x="2844" y="53417"/>
                  </a:lnTo>
                  <a:lnTo>
                    <a:pt x="2833" y="50428"/>
                  </a:lnTo>
                  <a:lnTo>
                    <a:pt x="0" y="44285"/>
                  </a:lnTo>
                  <a:lnTo>
                    <a:pt x="938" y="42223"/>
                  </a:lnTo>
                  <a:lnTo>
                    <a:pt x="3679" y="40849"/>
                  </a:lnTo>
                  <a:lnTo>
                    <a:pt x="7624" y="39932"/>
                  </a:lnTo>
                  <a:lnTo>
                    <a:pt x="11312" y="40380"/>
                  </a:lnTo>
                  <a:lnTo>
                    <a:pt x="18232" y="43699"/>
                  </a:lnTo>
                  <a:lnTo>
                    <a:pt x="38902" y="63116"/>
                  </a:lnTo>
                  <a:lnTo>
                    <a:pt x="50955" y="78852"/>
                  </a:lnTo>
                  <a:lnTo>
                    <a:pt x="57724" y="99251"/>
                  </a:lnTo>
                  <a:lnTo>
                    <a:pt x="62069" y="141784"/>
                  </a:lnTo>
                  <a:lnTo>
                    <a:pt x="59841" y="155795"/>
                  </a:lnTo>
                  <a:lnTo>
                    <a:pt x="56381" y="163434"/>
                  </a:lnTo>
                  <a:lnTo>
                    <a:pt x="55458" y="163989"/>
                  </a:lnTo>
                  <a:lnTo>
                    <a:pt x="54843" y="163301"/>
                  </a:lnTo>
                  <a:lnTo>
                    <a:pt x="53978" y="152220"/>
                  </a:lnTo>
                  <a:lnTo>
                    <a:pt x="58777" y="115305"/>
                  </a:lnTo>
                  <a:lnTo>
                    <a:pt x="68823" y="69813"/>
                  </a:lnTo>
                  <a:lnTo>
                    <a:pt x="917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84"/>
            <p:cNvSpPr/>
            <p:nvPr>
              <p:custDataLst>
                <p:tags r:id="rId181"/>
              </p:custDataLst>
            </p:nvPr>
          </p:nvSpPr>
          <p:spPr>
            <a:xfrm>
              <a:off x="2801678" y="1304925"/>
              <a:ext cx="2027498" cy="626599"/>
            </a:xfrm>
            <a:custGeom>
              <a:avLst/>
              <a:gdLst/>
              <a:ahLst/>
              <a:cxnLst/>
              <a:rect l="0" t="0" r="0" b="0"/>
              <a:pathLst>
                <a:path w="2027498" h="626599">
                  <a:moveTo>
                    <a:pt x="8197" y="561975"/>
                  </a:moveTo>
                  <a:lnTo>
                    <a:pt x="8197" y="561975"/>
                  </a:lnTo>
                  <a:lnTo>
                    <a:pt x="9255" y="583730"/>
                  </a:lnTo>
                  <a:lnTo>
                    <a:pt x="15801" y="602052"/>
                  </a:lnTo>
                  <a:lnTo>
                    <a:pt x="30587" y="621724"/>
                  </a:lnTo>
                  <a:lnTo>
                    <a:pt x="36845" y="625572"/>
                  </a:lnTo>
                  <a:lnTo>
                    <a:pt x="39996" y="626598"/>
                  </a:lnTo>
                  <a:lnTo>
                    <a:pt x="42096" y="624107"/>
                  </a:lnTo>
                  <a:lnTo>
                    <a:pt x="45052" y="605432"/>
                  </a:lnTo>
                  <a:lnTo>
                    <a:pt x="46051" y="565032"/>
                  </a:lnTo>
                  <a:lnTo>
                    <a:pt x="46248" y="521892"/>
                  </a:lnTo>
                  <a:lnTo>
                    <a:pt x="38683" y="478837"/>
                  </a:lnTo>
                  <a:lnTo>
                    <a:pt x="29820" y="435839"/>
                  </a:lnTo>
                  <a:lnTo>
                    <a:pt x="25187" y="390899"/>
                  </a:lnTo>
                  <a:lnTo>
                    <a:pt x="21040" y="354708"/>
                  </a:lnTo>
                  <a:lnTo>
                    <a:pt x="17647" y="308416"/>
                  </a:lnTo>
                  <a:lnTo>
                    <a:pt x="13103" y="273599"/>
                  </a:lnTo>
                  <a:lnTo>
                    <a:pt x="10377" y="239780"/>
                  </a:lnTo>
                  <a:lnTo>
                    <a:pt x="8843" y="193813"/>
                  </a:lnTo>
                  <a:lnTo>
                    <a:pt x="8282" y="149191"/>
                  </a:lnTo>
                  <a:lnTo>
                    <a:pt x="7164" y="131223"/>
                  </a:lnTo>
                  <a:lnTo>
                    <a:pt x="0" y="111681"/>
                  </a:lnTo>
                  <a:lnTo>
                    <a:pt x="615" y="110437"/>
                  </a:lnTo>
                  <a:lnTo>
                    <a:pt x="2084" y="110667"/>
                  </a:lnTo>
                  <a:lnTo>
                    <a:pt x="4122" y="111878"/>
                  </a:lnTo>
                  <a:lnTo>
                    <a:pt x="51350" y="121745"/>
                  </a:lnTo>
                  <a:lnTo>
                    <a:pt x="87865" y="123414"/>
                  </a:lnTo>
                  <a:lnTo>
                    <a:pt x="125759" y="123703"/>
                  </a:lnTo>
                  <a:lnTo>
                    <a:pt x="162399" y="123771"/>
                  </a:lnTo>
                  <a:lnTo>
                    <a:pt x="204790" y="122743"/>
                  </a:lnTo>
                  <a:lnTo>
                    <a:pt x="244797" y="118758"/>
                  </a:lnTo>
                  <a:lnTo>
                    <a:pt x="283744" y="116281"/>
                  </a:lnTo>
                  <a:lnTo>
                    <a:pt x="322220" y="114122"/>
                  </a:lnTo>
                  <a:lnTo>
                    <a:pt x="360488" y="109635"/>
                  </a:lnTo>
                  <a:lnTo>
                    <a:pt x="404307" y="104113"/>
                  </a:lnTo>
                  <a:lnTo>
                    <a:pt x="427846" y="101159"/>
                  </a:lnTo>
                  <a:lnTo>
                    <a:pt x="452004" y="98131"/>
                  </a:lnTo>
                  <a:lnTo>
                    <a:pt x="476577" y="95054"/>
                  </a:lnTo>
                  <a:lnTo>
                    <a:pt x="501425" y="91944"/>
                  </a:lnTo>
                  <a:lnTo>
                    <a:pt x="527516" y="89871"/>
                  </a:lnTo>
                  <a:lnTo>
                    <a:pt x="554435" y="88489"/>
                  </a:lnTo>
                  <a:lnTo>
                    <a:pt x="581905" y="87568"/>
                  </a:lnTo>
                  <a:lnTo>
                    <a:pt x="610802" y="85895"/>
                  </a:lnTo>
                  <a:lnTo>
                    <a:pt x="640651" y="83722"/>
                  </a:lnTo>
                  <a:lnTo>
                    <a:pt x="671133" y="81215"/>
                  </a:lnTo>
                  <a:lnTo>
                    <a:pt x="702038" y="78485"/>
                  </a:lnTo>
                  <a:lnTo>
                    <a:pt x="733224" y="75607"/>
                  </a:lnTo>
                  <a:lnTo>
                    <a:pt x="764598" y="72629"/>
                  </a:lnTo>
                  <a:lnTo>
                    <a:pt x="796098" y="70645"/>
                  </a:lnTo>
                  <a:lnTo>
                    <a:pt x="827681" y="69321"/>
                  </a:lnTo>
                  <a:lnTo>
                    <a:pt x="859319" y="68439"/>
                  </a:lnTo>
                  <a:lnTo>
                    <a:pt x="890995" y="66793"/>
                  </a:lnTo>
                  <a:lnTo>
                    <a:pt x="922696" y="64637"/>
                  </a:lnTo>
                  <a:lnTo>
                    <a:pt x="954413" y="62141"/>
                  </a:lnTo>
                  <a:lnTo>
                    <a:pt x="986141" y="60478"/>
                  </a:lnTo>
                  <a:lnTo>
                    <a:pt x="1017876" y="59368"/>
                  </a:lnTo>
                  <a:lnTo>
                    <a:pt x="1049617" y="58629"/>
                  </a:lnTo>
                  <a:lnTo>
                    <a:pt x="1081360" y="57078"/>
                  </a:lnTo>
                  <a:lnTo>
                    <a:pt x="1113106" y="54985"/>
                  </a:lnTo>
                  <a:lnTo>
                    <a:pt x="1144853" y="52532"/>
                  </a:lnTo>
                  <a:lnTo>
                    <a:pt x="1175542" y="50896"/>
                  </a:lnTo>
                  <a:lnTo>
                    <a:pt x="1205527" y="49806"/>
                  </a:lnTo>
                  <a:lnTo>
                    <a:pt x="1235043" y="49079"/>
                  </a:lnTo>
                  <a:lnTo>
                    <a:pt x="1265302" y="47536"/>
                  </a:lnTo>
                  <a:lnTo>
                    <a:pt x="1296059" y="45449"/>
                  </a:lnTo>
                  <a:lnTo>
                    <a:pt x="1327146" y="42999"/>
                  </a:lnTo>
                  <a:lnTo>
                    <a:pt x="1356338" y="41366"/>
                  </a:lnTo>
                  <a:lnTo>
                    <a:pt x="1384266" y="40277"/>
                  </a:lnTo>
                  <a:lnTo>
                    <a:pt x="1411351" y="39552"/>
                  </a:lnTo>
                  <a:lnTo>
                    <a:pt x="1437875" y="38009"/>
                  </a:lnTo>
                  <a:lnTo>
                    <a:pt x="1464024" y="35923"/>
                  </a:lnTo>
                  <a:lnTo>
                    <a:pt x="1489923" y="33474"/>
                  </a:lnTo>
                  <a:lnTo>
                    <a:pt x="1516714" y="31841"/>
                  </a:lnTo>
                  <a:lnTo>
                    <a:pt x="1544100" y="30752"/>
                  </a:lnTo>
                  <a:lnTo>
                    <a:pt x="1571883" y="30026"/>
                  </a:lnTo>
                  <a:lnTo>
                    <a:pt x="1597812" y="29543"/>
                  </a:lnTo>
                  <a:lnTo>
                    <a:pt x="1622507" y="29220"/>
                  </a:lnTo>
                  <a:lnTo>
                    <a:pt x="1669701" y="27803"/>
                  </a:lnTo>
                  <a:lnTo>
                    <a:pt x="1715371" y="23646"/>
                  </a:lnTo>
                  <a:lnTo>
                    <a:pt x="1757541" y="21093"/>
                  </a:lnTo>
                  <a:lnTo>
                    <a:pt x="1797450" y="18899"/>
                  </a:lnTo>
                  <a:lnTo>
                    <a:pt x="1836354" y="14397"/>
                  </a:lnTo>
                  <a:lnTo>
                    <a:pt x="1883843" y="10969"/>
                  </a:lnTo>
                  <a:lnTo>
                    <a:pt x="1924725" y="9953"/>
                  </a:lnTo>
                  <a:lnTo>
                    <a:pt x="2027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85"/>
            <p:cNvSpPr/>
            <p:nvPr>
              <p:custDataLst>
                <p:tags r:id="rId182"/>
              </p:custDataLst>
            </p:nvPr>
          </p:nvSpPr>
          <p:spPr>
            <a:xfrm>
              <a:off x="3650002" y="1515799"/>
              <a:ext cx="150474" cy="360627"/>
            </a:xfrm>
            <a:custGeom>
              <a:avLst/>
              <a:gdLst/>
              <a:ahLst/>
              <a:cxnLst/>
              <a:rect l="0" t="0" r="0" b="0"/>
              <a:pathLst>
                <a:path w="150474" h="360627">
                  <a:moveTo>
                    <a:pt x="102848" y="8201"/>
                  </a:moveTo>
                  <a:lnTo>
                    <a:pt x="102848" y="8201"/>
                  </a:lnTo>
                  <a:lnTo>
                    <a:pt x="102848" y="3145"/>
                  </a:lnTo>
                  <a:lnTo>
                    <a:pt x="101790" y="1655"/>
                  </a:lnTo>
                  <a:lnTo>
                    <a:pt x="100026" y="662"/>
                  </a:lnTo>
                  <a:lnTo>
                    <a:pt x="97791" y="0"/>
                  </a:lnTo>
                  <a:lnTo>
                    <a:pt x="84534" y="4125"/>
                  </a:lnTo>
                  <a:lnTo>
                    <a:pt x="72257" y="12050"/>
                  </a:lnTo>
                  <a:lnTo>
                    <a:pt x="45015" y="50884"/>
                  </a:lnTo>
                  <a:lnTo>
                    <a:pt x="25220" y="92950"/>
                  </a:lnTo>
                  <a:lnTo>
                    <a:pt x="11118" y="133950"/>
                  </a:lnTo>
                  <a:lnTo>
                    <a:pt x="2408" y="176811"/>
                  </a:lnTo>
                  <a:lnTo>
                    <a:pt x="0" y="211197"/>
                  </a:lnTo>
                  <a:lnTo>
                    <a:pt x="1751" y="244824"/>
                  </a:lnTo>
                  <a:lnTo>
                    <a:pt x="8174" y="275292"/>
                  </a:lnTo>
                  <a:lnTo>
                    <a:pt x="32524" y="317899"/>
                  </a:lnTo>
                  <a:lnTo>
                    <a:pt x="36915" y="325792"/>
                  </a:lnTo>
                  <a:lnTo>
                    <a:pt x="55906" y="337383"/>
                  </a:lnTo>
                  <a:lnTo>
                    <a:pt x="96045" y="353448"/>
                  </a:lnTo>
                  <a:lnTo>
                    <a:pt x="150473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86"/>
            <p:cNvSpPr/>
            <p:nvPr>
              <p:custDataLst>
                <p:tags r:id="rId183"/>
              </p:custDataLst>
            </p:nvPr>
          </p:nvSpPr>
          <p:spPr>
            <a:xfrm>
              <a:off x="4015779" y="1573671"/>
              <a:ext cx="194272" cy="305684"/>
            </a:xfrm>
            <a:custGeom>
              <a:avLst/>
              <a:gdLst/>
              <a:ahLst/>
              <a:cxnLst/>
              <a:rect l="0" t="0" r="0" b="0"/>
              <a:pathLst>
                <a:path w="194272" h="305684">
                  <a:moveTo>
                    <a:pt x="108546" y="197979"/>
                  </a:moveTo>
                  <a:lnTo>
                    <a:pt x="108546" y="197979"/>
                  </a:lnTo>
                  <a:lnTo>
                    <a:pt x="108546" y="192923"/>
                  </a:lnTo>
                  <a:lnTo>
                    <a:pt x="107488" y="191433"/>
                  </a:lnTo>
                  <a:lnTo>
                    <a:pt x="105724" y="190440"/>
                  </a:lnTo>
                  <a:lnTo>
                    <a:pt x="103489" y="189778"/>
                  </a:lnTo>
                  <a:lnTo>
                    <a:pt x="89248" y="178267"/>
                  </a:lnTo>
                  <a:lnTo>
                    <a:pt x="86156" y="175313"/>
                  </a:lnTo>
                  <a:lnTo>
                    <a:pt x="83036" y="174402"/>
                  </a:lnTo>
                  <a:lnTo>
                    <a:pt x="79898" y="174852"/>
                  </a:lnTo>
                  <a:lnTo>
                    <a:pt x="72530" y="179234"/>
                  </a:lnTo>
                  <a:lnTo>
                    <a:pt x="50553" y="202116"/>
                  </a:lnTo>
                  <a:lnTo>
                    <a:pt x="39380" y="219926"/>
                  </a:lnTo>
                  <a:lnTo>
                    <a:pt x="26406" y="260209"/>
                  </a:lnTo>
                  <a:lnTo>
                    <a:pt x="25210" y="268041"/>
                  </a:lnTo>
                  <a:lnTo>
                    <a:pt x="26530" y="275378"/>
                  </a:lnTo>
                  <a:lnTo>
                    <a:pt x="33642" y="289176"/>
                  </a:lnTo>
                  <a:lnTo>
                    <a:pt x="46680" y="299542"/>
                  </a:lnTo>
                  <a:lnTo>
                    <a:pt x="54602" y="303787"/>
                  </a:lnTo>
                  <a:lnTo>
                    <a:pt x="69049" y="305683"/>
                  </a:lnTo>
                  <a:lnTo>
                    <a:pt x="75865" y="304706"/>
                  </a:lnTo>
                  <a:lnTo>
                    <a:pt x="89082" y="297977"/>
                  </a:lnTo>
                  <a:lnTo>
                    <a:pt x="109758" y="281467"/>
                  </a:lnTo>
                  <a:lnTo>
                    <a:pt x="120664" y="266225"/>
                  </a:lnTo>
                  <a:lnTo>
                    <a:pt x="121693" y="245950"/>
                  </a:lnTo>
                  <a:lnTo>
                    <a:pt x="116322" y="207606"/>
                  </a:lnTo>
                  <a:lnTo>
                    <a:pt x="105026" y="166837"/>
                  </a:lnTo>
                  <a:lnTo>
                    <a:pt x="90486" y="129739"/>
                  </a:lnTo>
                  <a:lnTo>
                    <a:pt x="59235" y="85565"/>
                  </a:lnTo>
                  <a:lnTo>
                    <a:pt x="16807" y="39878"/>
                  </a:lnTo>
                  <a:lnTo>
                    <a:pt x="8506" y="32462"/>
                  </a:lnTo>
                  <a:lnTo>
                    <a:pt x="1289" y="29166"/>
                  </a:lnTo>
                  <a:lnTo>
                    <a:pt x="0" y="27229"/>
                  </a:lnTo>
                  <a:lnTo>
                    <a:pt x="199" y="24879"/>
                  </a:lnTo>
                  <a:lnTo>
                    <a:pt x="1389" y="22254"/>
                  </a:lnTo>
                  <a:lnTo>
                    <a:pt x="18235" y="13503"/>
                  </a:lnTo>
                  <a:lnTo>
                    <a:pt x="58504" y="9264"/>
                  </a:lnTo>
                  <a:lnTo>
                    <a:pt x="100539" y="2951"/>
                  </a:lnTo>
                  <a:lnTo>
                    <a:pt x="138518" y="0"/>
                  </a:lnTo>
                  <a:lnTo>
                    <a:pt x="194271" y="7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87"/>
            <p:cNvSpPr/>
            <p:nvPr>
              <p:custDataLst>
                <p:tags r:id="rId184"/>
              </p:custDataLst>
            </p:nvPr>
          </p:nvSpPr>
          <p:spPr>
            <a:xfrm>
              <a:off x="4029226" y="1393435"/>
              <a:ext cx="180825" cy="82941"/>
            </a:xfrm>
            <a:custGeom>
              <a:avLst/>
              <a:gdLst/>
              <a:ahLst/>
              <a:cxnLst/>
              <a:rect l="0" t="0" r="0" b="0"/>
              <a:pathLst>
                <a:path w="180825" h="82941">
                  <a:moveTo>
                    <a:pt x="18899" y="35315"/>
                  </a:moveTo>
                  <a:lnTo>
                    <a:pt x="18899" y="35315"/>
                  </a:lnTo>
                  <a:lnTo>
                    <a:pt x="18899" y="40371"/>
                  </a:lnTo>
                  <a:lnTo>
                    <a:pt x="16077" y="45676"/>
                  </a:lnTo>
                  <a:lnTo>
                    <a:pt x="1566" y="70259"/>
                  </a:lnTo>
                  <a:lnTo>
                    <a:pt x="357" y="77536"/>
                  </a:lnTo>
                  <a:lnTo>
                    <a:pt x="188" y="77221"/>
                  </a:lnTo>
                  <a:lnTo>
                    <a:pt x="0" y="71226"/>
                  </a:lnTo>
                  <a:lnTo>
                    <a:pt x="2738" y="64328"/>
                  </a:lnTo>
                  <a:lnTo>
                    <a:pt x="4950" y="61007"/>
                  </a:lnTo>
                  <a:lnTo>
                    <a:pt x="19099" y="23377"/>
                  </a:lnTo>
                  <a:lnTo>
                    <a:pt x="29924" y="11312"/>
                  </a:lnTo>
                  <a:lnTo>
                    <a:pt x="40732" y="3480"/>
                  </a:lnTo>
                  <a:lnTo>
                    <a:pt x="49063" y="0"/>
                  </a:lnTo>
                  <a:lnTo>
                    <a:pt x="59117" y="1275"/>
                  </a:lnTo>
                  <a:lnTo>
                    <a:pt x="70640" y="6428"/>
                  </a:lnTo>
                  <a:lnTo>
                    <a:pt x="115480" y="46369"/>
                  </a:lnTo>
                  <a:lnTo>
                    <a:pt x="144868" y="66936"/>
                  </a:lnTo>
                  <a:lnTo>
                    <a:pt x="180824" y="8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88"/>
            <p:cNvSpPr/>
            <p:nvPr>
              <p:custDataLst>
                <p:tags r:id="rId185"/>
              </p:custDataLst>
            </p:nvPr>
          </p:nvSpPr>
          <p:spPr>
            <a:xfrm>
              <a:off x="4305300" y="1533525"/>
              <a:ext cx="132784" cy="352426"/>
            </a:xfrm>
            <a:custGeom>
              <a:avLst/>
              <a:gdLst/>
              <a:ahLst/>
              <a:cxnLst/>
              <a:rect l="0" t="0" r="0" b="0"/>
              <a:pathLst>
                <a:path w="132784" h="352426">
                  <a:moveTo>
                    <a:pt x="66675" y="0"/>
                  </a:moveTo>
                  <a:lnTo>
                    <a:pt x="66675" y="0"/>
                  </a:lnTo>
                  <a:lnTo>
                    <a:pt x="71732" y="0"/>
                  </a:lnTo>
                  <a:lnTo>
                    <a:pt x="77036" y="5644"/>
                  </a:lnTo>
                  <a:lnTo>
                    <a:pt x="106674" y="52982"/>
                  </a:lnTo>
                  <a:lnTo>
                    <a:pt x="126888" y="100189"/>
                  </a:lnTo>
                  <a:lnTo>
                    <a:pt x="131435" y="140458"/>
                  </a:lnTo>
                  <a:lnTo>
                    <a:pt x="132783" y="182493"/>
                  </a:lnTo>
                  <a:lnTo>
                    <a:pt x="128126" y="216702"/>
                  </a:lnTo>
                  <a:lnTo>
                    <a:pt x="109466" y="256706"/>
                  </a:lnTo>
                  <a:lnTo>
                    <a:pt x="90525" y="284553"/>
                  </a:lnTo>
                  <a:lnTo>
                    <a:pt x="47003" y="320099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68"/>
          <p:cNvGrpSpPr/>
          <p:nvPr/>
        </p:nvGrpSpPr>
        <p:grpSpPr>
          <a:xfrm>
            <a:off x="5619750" y="1809750"/>
            <a:ext cx="161926" cy="91883"/>
            <a:chOff x="5619750" y="1809750"/>
            <a:chExt cx="161926" cy="91883"/>
          </a:xfrm>
        </p:grpSpPr>
        <p:sp>
          <p:nvSpPr>
            <p:cNvPr id="47" name="SMARTInkShape-1089"/>
            <p:cNvSpPr/>
            <p:nvPr>
              <p:custDataLst>
                <p:tags r:id="rId176"/>
              </p:custDataLst>
            </p:nvPr>
          </p:nvSpPr>
          <p:spPr>
            <a:xfrm>
              <a:off x="5619750" y="18097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58314" y="949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90"/>
            <p:cNvSpPr/>
            <p:nvPr>
              <p:custDataLst>
                <p:tags r:id="rId177"/>
              </p:custDataLst>
            </p:nvPr>
          </p:nvSpPr>
          <p:spPr>
            <a:xfrm>
              <a:off x="5650042" y="1885950"/>
              <a:ext cx="131634" cy="15683"/>
            </a:xfrm>
            <a:custGeom>
              <a:avLst/>
              <a:gdLst/>
              <a:ahLst/>
              <a:cxnLst/>
              <a:rect l="0" t="0" r="0" b="0"/>
              <a:pathLst>
                <a:path w="131634" h="15683">
                  <a:moveTo>
                    <a:pt x="17333" y="0"/>
                  </a:moveTo>
                  <a:lnTo>
                    <a:pt x="17333" y="0"/>
                  </a:lnTo>
                  <a:lnTo>
                    <a:pt x="4076" y="13258"/>
                  </a:lnTo>
                  <a:lnTo>
                    <a:pt x="2145" y="14130"/>
                  </a:lnTo>
                  <a:lnTo>
                    <a:pt x="858" y="13653"/>
                  </a:lnTo>
                  <a:lnTo>
                    <a:pt x="0" y="12277"/>
                  </a:lnTo>
                  <a:lnTo>
                    <a:pt x="1544" y="12418"/>
                  </a:lnTo>
                  <a:lnTo>
                    <a:pt x="8904" y="15397"/>
                  </a:lnTo>
                  <a:lnTo>
                    <a:pt x="54845" y="13852"/>
                  </a:lnTo>
                  <a:lnTo>
                    <a:pt x="74222" y="15682"/>
                  </a:lnTo>
                  <a:lnTo>
                    <a:pt x="1316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69"/>
          <p:cNvGrpSpPr/>
          <p:nvPr/>
        </p:nvGrpSpPr>
        <p:grpSpPr>
          <a:xfrm>
            <a:off x="6201205" y="1524000"/>
            <a:ext cx="1425490" cy="481941"/>
            <a:chOff x="6201205" y="1524000"/>
            <a:chExt cx="1425490" cy="481941"/>
          </a:xfrm>
        </p:grpSpPr>
        <p:sp>
          <p:nvSpPr>
            <p:cNvPr id="50" name="SMARTInkShape-1091"/>
            <p:cNvSpPr/>
            <p:nvPr>
              <p:custDataLst>
                <p:tags r:id="rId162"/>
              </p:custDataLst>
            </p:nvPr>
          </p:nvSpPr>
          <p:spPr>
            <a:xfrm>
              <a:off x="6201205" y="1543050"/>
              <a:ext cx="961596" cy="429523"/>
            </a:xfrm>
            <a:custGeom>
              <a:avLst/>
              <a:gdLst/>
              <a:ahLst/>
              <a:cxnLst/>
              <a:rect l="0" t="0" r="0" b="0"/>
              <a:pathLst>
                <a:path w="961596" h="429523">
                  <a:moveTo>
                    <a:pt x="9095" y="333375"/>
                  </a:moveTo>
                  <a:lnTo>
                    <a:pt x="9095" y="333375"/>
                  </a:lnTo>
                  <a:lnTo>
                    <a:pt x="9095" y="374793"/>
                  </a:lnTo>
                  <a:lnTo>
                    <a:pt x="10153" y="390941"/>
                  </a:lnTo>
                  <a:lnTo>
                    <a:pt x="18796" y="428383"/>
                  </a:lnTo>
                  <a:lnTo>
                    <a:pt x="20854" y="429522"/>
                  </a:lnTo>
                  <a:lnTo>
                    <a:pt x="23284" y="429223"/>
                  </a:lnTo>
                  <a:lnTo>
                    <a:pt x="24905" y="427966"/>
                  </a:lnTo>
                  <a:lnTo>
                    <a:pt x="26705" y="423746"/>
                  </a:lnTo>
                  <a:lnTo>
                    <a:pt x="36219" y="376591"/>
                  </a:lnTo>
                  <a:lnTo>
                    <a:pt x="37383" y="332308"/>
                  </a:lnTo>
                  <a:lnTo>
                    <a:pt x="36526" y="285787"/>
                  </a:lnTo>
                  <a:lnTo>
                    <a:pt x="31099" y="248366"/>
                  </a:lnTo>
                  <a:lnTo>
                    <a:pt x="27962" y="206822"/>
                  </a:lnTo>
                  <a:lnTo>
                    <a:pt x="20779" y="166090"/>
                  </a:lnTo>
                  <a:lnTo>
                    <a:pt x="13990" y="122178"/>
                  </a:lnTo>
                  <a:lnTo>
                    <a:pt x="9004" y="79873"/>
                  </a:lnTo>
                  <a:lnTo>
                    <a:pt x="0" y="58098"/>
                  </a:lnTo>
                  <a:lnTo>
                    <a:pt x="2583" y="57571"/>
                  </a:lnTo>
                  <a:lnTo>
                    <a:pt x="44348" y="57153"/>
                  </a:lnTo>
                  <a:lnTo>
                    <a:pt x="62863" y="56093"/>
                  </a:lnTo>
                  <a:lnTo>
                    <a:pt x="100306" y="46789"/>
                  </a:lnTo>
                  <a:lnTo>
                    <a:pt x="134300" y="41962"/>
                  </a:lnTo>
                  <a:lnTo>
                    <a:pt x="167047" y="39816"/>
                  </a:lnTo>
                  <a:lnTo>
                    <a:pt x="199240" y="36041"/>
                  </a:lnTo>
                  <a:lnTo>
                    <a:pt x="232246" y="30835"/>
                  </a:lnTo>
                  <a:lnTo>
                    <a:pt x="268081" y="24993"/>
                  </a:lnTo>
                  <a:lnTo>
                    <a:pt x="305175" y="21691"/>
                  </a:lnTo>
                  <a:lnTo>
                    <a:pt x="342827" y="19166"/>
                  </a:lnTo>
                  <a:lnTo>
                    <a:pt x="380729" y="14515"/>
                  </a:lnTo>
                  <a:lnTo>
                    <a:pt x="421563" y="11743"/>
                  </a:lnTo>
                  <a:lnTo>
                    <a:pt x="465464" y="10511"/>
                  </a:lnTo>
                  <a:lnTo>
                    <a:pt x="489025" y="10182"/>
                  </a:lnTo>
                  <a:lnTo>
                    <a:pt x="535664" y="9817"/>
                  </a:lnTo>
                  <a:lnTo>
                    <a:pt x="577559" y="9655"/>
                  </a:lnTo>
                  <a:lnTo>
                    <a:pt x="617345" y="9583"/>
                  </a:lnTo>
                  <a:lnTo>
                    <a:pt x="656195" y="9551"/>
                  </a:lnTo>
                  <a:lnTo>
                    <a:pt x="694628" y="9536"/>
                  </a:lnTo>
                  <a:lnTo>
                    <a:pt x="730054" y="9530"/>
                  </a:lnTo>
                  <a:lnTo>
                    <a:pt x="763438" y="8469"/>
                  </a:lnTo>
                  <a:lnTo>
                    <a:pt x="810924" y="2980"/>
                  </a:lnTo>
                  <a:lnTo>
                    <a:pt x="854393" y="883"/>
                  </a:lnTo>
                  <a:lnTo>
                    <a:pt x="888549" y="393"/>
                  </a:lnTo>
                  <a:lnTo>
                    <a:pt x="931801" y="78"/>
                  </a:lnTo>
                  <a:lnTo>
                    <a:pt x="961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92"/>
            <p:cNvSpPr/>
            <p:nvPr>
              <p:custDataLst>
                <p:tags r:id="rId163"/>
              </p:custDataLst>
            </p:nvPr>
          </p:nvSpPr>
          <p:spPr>
            <a:xfrm>
              <a:off x="6362700" y="1717638"/>
              <a:ext cx="114301" cy="203453"/>
            </a:xfrm>
            <a:custGeom>
              <a:avLst/>
              <a:gdLst/>
              <a:ahLst/>
              <a:cxnLst/>
              <a:rect l="0" t="0" r="0" b="0"/>
              <a:pathLst>
                <a:path w="114301" h="203453">
                  <a:moveTo>
                    <a:pt x="0" y="34962"/>
                  </a:moveTo>
                  <a:lnTo>
                    <a:pt x="0" y="34962"/>
                  </a:lnTo>
                  <a:lnTo>
                    <a:pt x="0" y="25471"/>
                  </a:lnTo>
                  <a:lnTo>
                    <a:pt x="6545" y="40652"/>
                  </a:lnTo>
                  <a:lnTo>
                    <a:pt x="16868" y="84062"/>
                  </a:lnTo>
                  <a:lnTo>
                    <a:pt x="26824" y="125350"/>
                  </a:lnTo>
                  <a:lnTo>
                    <a:pt x="38706" y="168926"/>
                  </a:lnTo>
                  <a:lnTo>
                    <a:pt x="47804" y="191425"/>
                  </a:lnTo>
                  <a:lnTo>
                    <a:pt x="54054" y="199751"/>
                  </a:lnTo>
                  <a:lnTo>
                    <a:pt x="60361" y="203452"/>
                  </a:lnTo>
                  <a:lnTo>
                    <a:pt x="63524" y="202322"/>
                  </a:lnTo>
                  <a:lnTo>
                    <a:pt x="69861" y="195422"/>
                  </a:lnTo>
                  <a:lnTo>
                    <a:pt x="79378" y="179637"/>
                  </a:lnTo>
                  <a:lnTo>
                    <a:pt x="84889" y="134003"/>
                  </a:lnTo>
                  <a:lnTo>
                    <a:pt x="90617" y="95448"/>
                  </a:lnTo>
                  <a:lnTo>
                    <a:pt x="94335" y="48125"/>
                  </a:lnTo>
                  <a:lnTo>
                    <a:pt x="95196" y="1570"/>
                  </a:lnTo>
                  <a:lnTo>
                    <a:pt x="95214" y="0"/>
                  </a:lnTo>
                  <a:lnTo>
                    <a:pt x="96284" y="1071"/>
                  </a:lnTo>
                  <a:lnTo>
                    <a:pt x="114300" y="34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93"/>
            <p:cNvSpPr/>
            <p:nvPr>
              <p:custDataLst>
                <p:tags r:id="rId164"/>
              </p:custDataLst>
            </p:nvPr>
          </p:nvSpPr>
          <p:spPr>
            <a:xfrm>
              <a:off x="6510055" y="1802519"/>
              <a:ext cx="71721" cy="92957"/>
            </a:xfrm>
            <a:custGeom>
              <a:avLst/>
              <a:gdLst/>
              <a:ahLst/>
              <a:cxnLst/>
              <a:rect l="0" t="0" r="0" b="0"/>
              <a:pathLst>
                <a:path w="71721" h="92957">
                  <a:moveTo>
                    <a:pt x="62195" y="54856"/>
                  </a:moveTo>
                  <a:lnTo>
                    <a:pt x="62195" y="54856"/>
                  </a:lnTo>
                  <a:lnTo>
                    <a:pt x="62195" y="44743"/>
                  </a:lnTo>
                  <a:lnTo>
                    <a:pt x="59373" y="36956"/>
                  </a:lnTo>
                  <a:lnTo>
                    <a:pt x="47007" y="13536"/>
                  </a:lnTo>
                  <a:lnTo>
                    <a:pt x="44862" y="5447"/>
                  </a:lnTo>
                  <a:lnTo>
                    <a:pt x="43232" y="2867"/>
                  </a:lnTo>
                  <a:lnTo>
                    <a:pt x="41085" y="1147"/>
                  </a:lnTo>
                  <a:lnTo>
                    <a:pt x="38597" y="0"/>
                  </a:lnTo>
                  <a:lnTo>
                    <a:pt x="30188" y="1548"/>
                  </a:lnTo>
                  <a:lnTo>
                    <a:pt x="24982" y="3442"/>
                  </a:lnTo>
                  <a:lnTo>
                    <a:pt x="16375" y="11191"/>
                  </a:lnTo>
                  <a:lnTo>
                    <a:pt x="10081" y="21691"/>
                  </a:lnTo>
                  <a:lnTo>
                    <a:pt x="0" y="63673"/>
                  </a:lnTo>
                  <a:lnTo>
                    <a:pt x="2097" y="73944"/>
                  </a:lnTo>
                  <a:lnTo>
                    <a:pt x="9228" y="85676"/>
                  </a:lnTo>
                  <a:lnTo>
                    <a:pt x="12067" y="87045"/>
                  </a:lnTo>
                  <a:lnTo>
                    <a:pt x="15019" y="86898"/>
                  </a:lnTo>
                  <a:lnTo>
                    <a:pt x="18044" y="85743"/>
                  </a:lnTo>
                  <a:lnTo>
                    <a:pt x="24228" y="78814"/>
                  </a:lnTo>
                  <a:lnTo>
                    <a:pt x="39988" y="53190"/>
                  </a:lnTo>
                  <a:lnTo>
                    <a:pt x="50791" y="46366"/>
                  </a:lnTo>
                  <a:lnTo>
                    <a:pt x="51417" y="47079"/>
                  </a:lnTo>
                  <a:lnTo>
                    <a:pt x="53358" y="53140"/>
                  </a:lnTo>
                  <a:lnTo>
                    <a:pt x="57562" y="58679"/>
                  </a:lnTo>
                  <a:lnTo>
                    <a:pt x="60135" y="67491"/>
                  </a:lnTo>
                  <a:lnTo>
                    <a:pt x="60822" y="72805"/>
                  </a:lnTo>
                  <a:lnTo>
                    <a:pt x="62338" y="76347"/>
                  </a:lnTo>
                  <a:lnTo>
                    <a:pt x="71720" y="92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94"/>
            <p:cNvSpPr/>
            <p:nvPr>
              <p:custDataLst>
                <p:tags r:id="rId165"/>
              </p:custDataLst>
            </p:nvPr>
          </p:nvSpPr>
          <p:spPr>
            <a:xfrm>
              <a:off x="6600825" y="1762125"/>
              <a:ext cx="76201" cy="135306"/>
            </a:xfrm>
            <a:custGeom>
              <a:avLst/>
              <a:gdLst/>
              <a:ahLst/>
              <a:cxnLst/>
              <a:rect l="0" t="0" r="0" b="0"/>
              <a:pathLst>
                <a:path w="76201" h="13530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2822" y="56314"/>
                  </a:lnTo>
                  <a:lnTo>
                    <a:pt x="5056" y="53417"/>
                  </a:lnTo>
                  <a:lnTo>
                    <a:pt x="6545" y="52545"/>
                  </a:lnTo>
                  <a:lnTo>
                    <a:pt x="7538" y="53022"/>
                  </a:lnTo>
                  <a:lnTo>
                    <a:pt x="8200" y="54398"/>
                  </a:lnTo>
                  <a:lnTo>
                    <a:pt x="34337" y="74294"/>
                  </a:lnTo>
                  <a:lnTo>
                    <a:pt x="41013" y="84525"/>
                  </a:lnTo>
                  <a:lnTo>
                    <a:pt x="45665" y="102185"/>
                  </a:lnTo>
                  <a:lnTo>
                    <a:pt x="47044" y="120823"/>
                  </a:lnTo>
                  <a:lnTo>
                    <a:pt x="44545" y="130605"/>
                  </a:lnTo>
                  <a:lnTo>
                    <a:pt x="42397" y="134695"/>
                  </a:lnTo>
                  <a:lnTo>
                    <a:pt x="40964" y="135305"/>
                  </a:lnTo>
                  <a:lnTo>
                    <a:pt x="40009" y="133595"/>
                  </a:lnTo>
                  <a:lnTo>
                    <a:pt x="38477" y="115642"/>
                  </a:lnTo>
                  <a:lnTo>
                    <a:pt x="45779" y="77563"/>
                  </a:lnTo>
                  <a:lnTo>
                    <a:pt x="57412" y="3836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95"/>
            <p:cNvSpPr/>
            <p:nvPr>
              <p:custDataLst>
                <p:tags r:id="rId166"/>
              </p:custDataLst>
            </p:nvPr>
          </p:nvSpPr>
          <p:spPr>
            <a:xfrm>
              <a:off x="6754025" y="1696234"/>
              <a:ext cx="84926" cy="218292"/>
            </a:xfrm>
            <a:custGeom>
              <a:avLst/>
              <a:gdLst/>
              <a:ahLst/>
              <a:cxnLst/>
              <a:rect l="0" t="0" r="0" b="0"/>
              <a:pathLst>
                <a:path w="84926" h="218292">
                  <a:moveTo>
                    <a:pt x="75400" y="18266"/>
                  </a:moveTo>
                  <a:lnTo>
                    <a:pt x="75400" y="18266"/>
                  </a:lnTo>
                  <a:lnTo>
                    <a:pt x="70344" y="8153"/>
                  </a:lnTo>
                  <a:lnTo>
                    <a:pt x="67796" y="5174"/>
                  </a:lnTo>
                  <a:lnTo>
                    <a:pt x="62143" y="1864"/>
                  </a:lnTo>
                  <a:lnTo>
                    <a:pt x="53010" y="0"/>
                  </a:lnTo>
                  <a:lnTo>
                    <a:pt x="49890" y="1856"/>
                  </a:lnTo>
                  <a:lnTo>
                    <a:pt x="25453" y="31755"/>
                  </a:lnTo>
                  <a:lnTo>
                    <a:pt x="11278" y="75681"/>
                  </a:lnTo>
                  <a:lnTo>
                    <a:pt x="3249" y="98896"/>
                  </a:lnTo>
                  <a:lnTo>
                    <a:pt x="0" y="143593"/>
                  </a:lnTo>
                  <a:lnTo>
                    <a:pt x="1672" y="166042"/>
                  </a:lnTo>
                  <a:lnTo>
                    <a:pt x="9470" y="183075"/>
                  </a:lnTo>
                  <a:lnTo>
                    <a:pt x="25762" y="204564"/>
                  </a:lnTo>
                  <a:lnTo>
                    <a:pt x="37816" y="212190"/>
                  </a:lnTo>
                  <a:lnTo>
                    <a:pt x="84925" y="218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96"/>
            <p:cNvSpPr/>
            <p:nvPr>
              <p:custDataLst>
                <p:tags r:id="rId167"/>
              </p:custDataLst>
            </p:nvPr>
          </p:nvSpPr>
          <p:spPr>
            <a:xfrm>
              <a:off x="7096125" y="1524000"/>
              <a:ext cx="447676" cy="19051"/>
            </a:xfrm>
            <a:custGeom>
              <a:avLst/>
              <a:gdLst/>
              <a:ahLst/>
              <a:cxnLst/>
              <a:rect l="0" t="0" r="0" b="0"/>
              <a:pathLst>
                <a:path w="447676" h="19051">
                  <a:moveTo>
                    <a:pt x="0" y="19050"/>
                  </a:moveTo>
                  <a:lnTo>
                    <a:pt x="0" y="19050"/>
                  </a:lnTo>
                  <a:lnTo>
                    <a:pt x="39774" y="19050"/>
                  </a:lnTo>
                  <a:lnTo>
                    <a:pt x="86251" y="12504"/>
                  </a:lnTo>
                  <a:lnTo>
                    <a:pt x="118768" y="10849"/>
                  </a:lnTo>
                  <a:lnTo>
                    <a:pt x="162661" y="9918"/>
                  </a:lnTo>
                  <a:lnTo>
                    <a:pt x="202477" y="4585"/>
                  </a:lnTo>
                  <a:lnTo>
                    <a:pt x="246142" y="1358"/>
                  </a:lnTo>
                  <a:lnTo>
                    <a:pt x="285433" y="604"/>
                  </a:lnTo>
                  <a:lnTo>
                    <a:pt x="326884" y="268"/>
                  </a:lnTo>
                  <a:lnTo>
                    <a:pt x="359417" y="119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97"/>
            <p:cNvSpPr/>
            <p:nvPr>
              <p:custDataLst>
                <p:tags r:id="rId168"/>
              </p:custDataLst>
            </p:nvPr>
          </p:nvSpPr>
          <p:spPr>
            <a:xfrm>
              <a:off x="6953250" y="1763307"/>
              <a:ext cx="83061" cy="242634"/>
            </a:xfrm>
            <a:custGeom>
              <a:avLst/>
              <a:gdLst/>
              <a:ahLst/>
              <a:cxnLst/>
              <a:rect l="0" t="0" r="0" b="0"/>
              <a:pathLst>
                <a:path w="83061" h="242634">
                  <a:moveTo>
                    <a:pt x="0" y="65493"/>
                  </a:moveTo>
                  <a:lnTo>
                    <a:pt x="0" y="65493"/>
                  </a:lnTo>
                  <a:lnTo>
                    <a:pt x="0" y="111254"/>
                  </a:lnTo>
                  <a:lnTo>
                    <a:pt x="6545" y="152966"/>
                  </a:lnTo>
                  <a:lnTo>
                    <a:pt x="8642" y="191718"/>
                  </a:lnTo>
                  <a:lnTo>
                    <a:pt x="9447" y="237097"/>
                  </a:lnTo>
                  <a:lnTo>
                    <a:pt x="9502" y="242633"/>
                  </a:lnTo>
                  <a:lnTo>
                    <a:pt x="9524" y="200641"/>
                  </a:lnTo>
                  <a:lnTo>
                    <a:pt x="9525" y="161276"/>
                  </a:lnTo>
                  <a:lnTo>
                    <a:pt x="9525" y="122801"/>
                  </a:lnTo>
                  <a:lnTo>
                    <a:pt x="9525" y="78802"/>
                  </a:lnTo>
                  <a:lnTo>
                    <a:pt x="12347" y="40801"/>
                  </a:lnTo>
                  <a:lnTo>
                    <a:pt x="22782" y="12285"/>
                  </a:lnTo>
                  <a:lnTo>
                    <a:pt x="28822" y="4803"/>
                  </a:lnTo>
                  <a:lnTo>
                    <a:pt x="35035" y="1478"/>
                  </a:lnTo>
                  <a:lnTo>
                    <a:pt x="41324" y="0"/>
                  </a:lnTo>
                  <a:lnTo>
                    <a:pt x="60927" y="9281"/>
                  </a:lnTo>
                  <a:lnTo>
                    <a:pt x="72234" y="19696"/>
                  </a:lnTo>
                  <a:lnTo>
                    <a:pt x="79729" y="31381"/>
                  </a:lnTo>
                  <a:lnTo>
                    <a:pt x="83060" y="43629"/>
                  </a:lnTo>
                  <a:lnTo>
                    <a:pt x="79880" y="67481"/>
                  </a:lnTo>
                  <a:lnTo>
                    <a:pt x="72234" y="84544"/>
                  </a:lnTo>
                  <a:lnTo>
                    <a:pt x="60679" y="92657"/>
                  </a:lnTo>
                  <a:lnTo>
                    <a:pt x="37504" y="101433"/>
                  </a:lnTo>
                  <a:lnTo>
                    <a:pt x="26898" y="99811"/>
                  </a:lnTo>
                  <a:lnTo>
                    <a:pt x="11850" y="92947"/>
                  </a:lnTo>
                  <a:lnTo>
                    <a:pt x="7900" y="90146"/>
                  </a:lnTo>
                  <a:lnTo>
                    <a:pt x="6325" y="88278"/>
                  </a:lnTo>
                  <a:lnTo>
                    <a:pt x="9525" y="84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98"/>
            <p:cNvSpPr/>
            <p:nvPr>
              <p:custDataLst>
                <p:tags r:id="rId169"/>
              </p:custDataLst>
            </p:nvPr>
          </p:nvSpPr>
          <p:spPr>
            <a:xfrm>
              <a:off x="7077075" y="1858699"/>
              <a:ext cx="9526" cy="46302"/>
            </a:xfrm>
            <a:custGeom>
              <a:avLst/>
              <a:gdLst/>
              <a:ahLst/>
              <a:cxnLst/>
              <a:rect l="0" t="0" r="0" b="0"/>
              <a:pathLst>
                <a:path w="9526" h="463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8" y="5379"/>
                  </a:lnTo>
                  <a:lnTo>
                    <a:pt x="9132" y="0"/>
                  </a:lnTo>
                  <a:lnTo>
                    <a:pt x="9525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99"/>
            <p:cNvSpPr/>
            <p:nvPr>
              <p:custDataLst>
                <p:tags r:id="rId170"/>
              </p:custDataLst>
            </p:nvPr>
          </p:nvSpPr>
          <p:spPr>
            <a:xfrm>
              <a:off x="6953294" y="1634416"/>
              <a:ext cx="104732" cy="70560"/>
            </a:xfrm>
            <a:custGeom>
              <a:avLst/>
              <a:gdLst/>
              <a:ahLst/>
              <a:cxnLst/>
              <a:rect l="0" t="0" r="0" b="0"/>
              <a:pathLst>
                <a:path w="104732" h="70560">
                  <a:moveTo>
                    <a:pt x="19006" y="13409"/>
                  </a:moveTo>
                  <a:lnTo>
                    <a:pt x="19006" y="13409"/>
                  </a:lnTo>
                  <a:lnTo>
                    <a:pt x="2531" y="49182"/>
                  </a:lnTo>
                  <a:lnTo>
                    <a:pt x="106" y="68541"/>
                  </a:lnTo>
                  <a:lnTo>
                    <a:pt x="0" y="59848"/>
                  </a:lnTo>
                  <a:lnTo>
                    <a:pt x="5620" y="49571"/>
                  </a:lnTo>
                  <a:lnTo>
                    <a:pt x="35789" y="8238"/>
                  </a:lnTo>
                  <a:lnTo>
                    <a:pt x="46221" y="1233"/>
                  </a:lnTo>
                  <a:lnTo>
                    <a:pt x="50907" y="0"/>
                  </a:lnTo>
                  <a:lnTo>
                    <a:pt x="55091" y="236"/>
                  </a:lnTo>
                  <a:lnTo>
                    <a:pt x="58938" y="1452"/>
                  </a:lnTo>
                  <a:lnTo>
                    <a:pt x="66033" y="8447"/>
                  </a:lnTo>
                  <a:lnTo>
                    <a:pt x="92007" y="51707"/>
                  </a:lnTo>
                  <a:lnTo>
                    <a:pt x="104731" y="70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00"/>
            <p:cNvSpPr/>
            <p:nvPr>
              <p:custDataLst>
                <p:tags r:id="rId171"/>
              </p:custDataLst>
            </p:nvPr>
          </p:nvSpPr>
          <p:spPr>
            <a:xfrm>
              <a:off x="7191491" y="1809750"/>
              <a:ext cx="66560" cy="9526"/>
            </a:xfrm>
            <a:custGeom>
              <a:avLst/>
              <a:gdLst/>
              <a:ahLst/>
              <a:cxnLst/>
              <a:rect l="0" t="0" r="0" b="0"/>
              <a:pathLst>
                <a:path w="6656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20603" y="8467"/>
                  </a:lnTo>
                  <a:lnTo>
                    <a:pt x="66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01"/>
            <p:cNvSpPr/>
            <p:nvPr>
              <p:custDataLst>
                <p:tags r:id="rId172"/>
              </p:custDataLst>
            </p:nvPr>
          </p:nvSpPr>
          <p:spPr>
            <a:xfrm>
              <a:off x="7345132" y="1717389"/>
              <a:ext cx="92286" cy="277412"/>
            </a:xfrm>
            <a:custGeom>
              <a:avLst/>
              <a:gdLst/>
              <a:ahLst/>
              <a:cxnLst/>
              <a:rect l="0" t="0" r="0" b="0"/>
              <a:pathLst>
                <a:path w="92286" h="277412">
                  <a:moveTo>
                    <a:pt x="17693" y="25686"/>
                  </a:moveTo>
                  <a:lnTo>
                    <a:pt x="17693" y="25686"/>
                  </a:lnTo>
                  <a:lnTo>
                    <a:pt x="12637" y="25686"/>
                  </a:lnTo>
                  <a:lnTo>
                    <a:pt x="11148" y="26744"/>
                  </a:lnTo>
                  <a:lnTo>
                    <a:pt x="10155" y="28508"/>
                  </a:lnTo>
                  <a:lnTo>
                    <a:pt x="8561" y="38944"/>
                  </a:lnTo>
                  <a:lnTo>
                    <a:pt x="15759" y="77879"/>
                  </a:lnTo>
                  <a:lnTo>
                    <a:pt x="17311" y="125013"/>
                  </a:lnTo>
                  <a:lnTo>
                    <a:pt x="12524" y="167535"/>
                  </a:lnTo>
                  <a:lnTo>
                    <a:pt x="9458" y="208591"/>
                  </a:lnTo>
                  <a:lnTo>
                    <a:pt x="5515" y="255272"/>
                  </a:lnTo>
                  <a:lnTo>
                    <a:pt x="0" y="277411"/>
                  </a:lnTo>
                  <a:lnTo>
                    <a:pt x="606" y="277111"/>
                  </a:lnTo>
                  <a:lnTo>
                    <a:pt x="4102" y="271133"/>
                  </a:lnTo>
                  <a:lnTo>
                    <a:pt x="8423" y="234840"/>
                  </a:lnTo>
                  <a:lnTo>
                    <a:pt x="14475" y="198194"/>
                  </a:lnTo>
                  <a:lnTo>
                    <a:pt x="16740" y="157468"/>
                  </a:lnTo>
                  <a:lnTo>
                    <a:pt x="17505" y="117490"/>
                  </a:lnTo>
                  <a:lnTo>
                    <a:pt x="22712" y="74512"/>
                  </a:lnTo>
                  <a:lnTo>
                    <a:pt x="28445" y="41994"/>
                  </a:lnTo>
                  <a:lnTo>
                    <a:pt x="48560" y="6863"/>
                  </a:lnTo>
                  <a:lnTo>
                    <a:pt x="55400" y="1445"/>
                  </a:lnTo>
                  <a:lnTo>
                    <a:pt x="58706" y="0"/>
                  </a:lnTo>
                  <a:lnTo>
                    <a:pt x="68024" y="1217"/>
                  </a:lnTo>
                  <a:lnTo>
                    <a:pt x="73472" y="3023"/>
                  </a:lnTo>
                  <a:lnTo>
                    <a:pt x="77104" y="6344"/>
                  </a:lnTo>
                  <a:lnTo>
                    <a:pt x="88468" y="37890"/>
                  </a:lnTo>
                  <a:lnTo>
                    <a:pt x="92285" y="59523"/>
                  </a:lnTo>
                  <a:lnTo>
                    <a:pt x="88360" y="84395"/>
                  </a:lnTo>
                  <a:lnTo>
                    <a:pt x="75438" y="106817"/>
                  </a:lnTo>
                  <a:lnTo>
                    <a:pt x="64172" y="114661"/>
                  </a:lnTo>
                  <a:lnTo>
                    <a:pt x="45928" y="119077"/>
                  </a:lnTo>
                  <a:lnTo>
                    <a:pt x="34475" y="119051"/>
                  </a:lnTo>
                  <a:lnTo>
                    <a:pt x="25858" y="115512"/>
                  </a:lnTo>
                  <a:lnTo>
                    <a:pt x="8168" y="9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02"/>
            <p:cNvSpPr/>
            <p:nvPr>
              <p:custDataLst>
                <p:tags r:id="rId173"/>
              </p:custDataLst>
            </p:nvPr>
          </p:nvSpPr>
          <p:spPr>
            <a:xfrm>
              <a:off x="7334686" y="1574136"/>
              <a:ext cx="85290" cy="83215"/>
            </a:xfrm>
            <a:custGeom>
              <a:avLst/>
              <a:gdLst/>
              <a:ahLst/>
              <a:cxnLst/>
              <a:rect l="0" t="0" r="0" b="0"/>
              <a:pathLst>
                <a:path w="85290" h="83215">
                  <a:moveTo>
                    <a:pt x="28139" y="35589"/>
                  </a:moveTo>
                  <a:lnTo>
                    <a:pt x="28139" y="35589"/>
                  </a:lnTo>
                  <a:lnTo>
                    <a:pt x="28139" y="27388"/>
                  </a:lnTo>
                  <a:lnTo>
                    <a:pt x="11664" y="54350"/>
                  </a:lnTo>
                  <a:lnTo>
                    <a:pt x="9176" y="60861"/>
                  </a:lnTo>
                  <a:lnTo>
                    <a:pt x="2882" y="70476"/>
                  </a:lnTo>
                  <a:lnTo>
                    <a:pt x="0" y="81327"/>
                  </a:lnTo>
                  <a:lnTo>
                    <a:pt x="6196" y="68691"/>
                  </a:lnTo>
                  <a:lnTo>
                    <a:pt x="10349" y="56098"/>
                  </a:lnTo>
                  <a:lnTo>
                    <a:pt x="37273" y="10200"/>
                  </a:lnTo>
                  <a:lnTo>
                    <a:pt x="43840" y="3139"/>
                  </a:lnTo>
                  <a:lnTo>
                    <a:pt x="50287" y="0"/>
                  </a:lnTo>
                  <a:lnTo>
                    <a:pt x="53487" y="221"/>
                  </a:lnTo>
                  <a:lnTo>
                    <a:pt x="59867" y="3290"/>
                  </a:lnTo>
                  <a:lnTo>
                    <a:pt x="69407" y="10967"/>
                  </a:lnTo>
                  <a:lnTo>
                    <a:pt x="72939" y="19707"/>
                  </a:lnTo>
                  <a:lnTo>
                    <a:pt x="85289" y="8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03"/>
            <p:cNvSpPr/>
            <p:nvPr>
              <p:custDataLst>
                <p:tags r:id="rId174"/>
              </p:custDataLst>
            </p:nvPr>
          </p:nvSpPr>
          <p:spPr>
            <a:xfrm>
              <a:off x="7467600" y="1810142"/>
              <a:ext cx="95251" cy="56741"/>
            </a:xfrm>
            <a:custGeom>
              <a:avLst/>
              <a:gdLst/>
              <a:ahLst/>
              <a:cxnLst/>
              <a:rect l="0" t="0" r="0" b="0"/>
              <a:pathLst>
                <a:path w="95251" h="56741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0361" y="2605"/>
                  </a:lnTo>
                  <a:lnTo>
                    <a:pt x="22390" y="12900"/>
                  </a:lnTo>
                  <a:lnTo>
                    <a:pt x="25826" y="18921"/>
                  </a:lnTo>
                  <a:lnTo>
                    <a:pt x="27760" y="31083"/>
                  </a:lnTo>
                  <a:lnTo>
                    <a:pt x="28032" y="36466"/>
                  </a:lnTo>
                  <a:lnTo>
                    <a:pt x="25512" y="45270"/>
                  </a:lnTo>
                  <a:lnTo>
                    <a:pt x="23357" y="49099"/>
                  </a:lnTo>
                  <a:lnTo>
                    <a:pt x="20863" y="51652"/>
                  </a:lnTo>
                  <a:lnTo>
                    <a:pt x="11226" y="56086"/>
                  </a:lnTo>
                  <a:lnTo>
                    <a:pt x="11718" y="56310"/>
                  </a:lnTo>
                  <a:lnTo>
                    <a:pt x="31960" y="56740"/>
                  </a:lnTo>
                  <a:lnTo>
                    <a:pt x="95250" y="3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04"/>
            <p:cNvSpPr/>
            <p:nvPr>
              <p:custDataLst>
                <p:tags r:id="rId175"/>
              </p:custDataLst>
            </p:nvPr>
          </p:nvSpPr>
          <p:spPr>
            <a:xfrm>
              <a:off x="7562850" y="1657350"/>
              <a:ext cx="63845" cy="276226"/>
            </a:xfrm>
            <a:custGeom>
              <a:avLst/>
              <a:gdLst/>
              <a:ahLst/>
              <a:cxnLst/>
              <a:rect l="0" t="0" r="0" b="0"/>
              <a:pathLst>
                <a:path w="63845" h="276226">
                  <a:moveTo>
                    <a:pt x="9525" y="0"/>
                  </a:moveTo>
                  <a:lnTo>
                    <a:pt x="9525" y="0"/>
                  </a:lnTo>
                  <a:lnTo>
                    <a:pt x="27425" y="20723"/>
                  </a:lnTo>
                  <a:lnTo>
                    <a:pt x="37760" y="44240"/>
                  </a:lnTo>
                  <a:lnTo>
                    <a:pt x="53930" y="89317"/>
                  </a:lnTo>
                  <a:lnTo>
                    <a:pt x="63844" y="131865"/>
                  </a:lnTo>
                  <a:lnTo>
                    <a:pt x="63014" y="164307"/>
                  </a:lnTo>
                  <a:lnTo>
                    <a:pt x="53252" y="208139"/>
                  </a:lnTo>
                  <a:lnTo>
                    <a:pt x="40074" y="23976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70"/>
          <p:cNvGrpSpPr/>
          <p:nvPr/>
        </p:nvGrpSpPr>
        <p:grpSpPr>
          <a:xfrm>
            <a:off x="8029575" y="1802385"/>
            <a:ext cx="190501" cy="110425"/>
            <a:chOff x="8029575" y="1802385"/>
            <a:chExt cx="190501" cy="110425"/>
          </a:xfrm>
        </p:grpSpPr>
        <p:sp>
          <p:nvSpPr>
            <p:cNvPr id="65" name="SMARTInkShape-1105"/>
            <p:cNvSpPr/>
            <p:nvPr>
              <p:custDataLst>
                <p:tags r:id="rId160"/>
              </p:custDataLst>
            </p:nvPr>
          </p:nvSpPr>
          <p:spPr>
            <a:xfrm>
              <a:off x="8029575" y="1802385"/>
              <a:ext cx="161926" cy="16891"/>
            </a:xfrm>
            <a:custGeom>
              <a:avLst/>
              <a:gdLst/>
              <a:ahLst/>
              <a:cxnLst/>
              <a:rect l="0" t="0" r="0" b="0"/>
              <a:pathLst>
                <a:path w="161926" h="16891">
                  <a:moveTo>
                    <a:pt x="0" y="16890"/>
                  </a:moveTo>
                  <a:lnTo>
                    <a:pt x="0" y="16890"/>
                  </a:lnTo>
                  <a:lnTo>
                    <a:pt x="34172" y="15832"/>
                  </a:lnTo>
                  <a:lnTo>
                    <a:pt x="74182" y="7189"/>
                  </a:lnTo>
                  <a:lnTo>
                    <a:pt x="113588" y="0"/>
                  </a:lnTo>
                  <a:lnTo>
                    <a:pt x="161925" y="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06"/>
            <p:cNvSpPr/>
            <p:nvPr>
              <p:custDataLst>
                <p:tags r:id="rId161"/>
              </p:custDataLst>
            </p:nvPr>
          </p:nvSpPr>
          <p:spPr>
            <a:xfrm>
              <a:off x="8043138" y="1885950"/>
              <a:ext cx="176938" cy="26860"/>
            </a:xfrm>
            <a:custGeom>
              <a:avLst/>
              <a:gdLst/>
              <a:ahLst/>
              <a:cxnLst/>
              <a:rect l="0" t="0" r="0" b="0"/>
              <a:pathLst>
                <a:path w="176938" h="26860">
                  <a:moveTo>
                    <a:pt x="5487" y="9525"/>
                  </a:moveTo>
                  <a:lnTo>
                    <a:pt x="5487" y="9525"/>
                  </a:lnTo>
                  <a:lnTo>
                    <a:pt x="431" y="14581"/>
                  </a:lnTo>
                  <a:lnTo>
                    <a:pt x="0" y="17129"/>
                  </a:lnTo>
                  <a:lnTo>
                    <a:pt x="770" y="19886"/>
                  </a:lnTo>
                  <a:lnTo>
                    <a:pt x="2342" y="22783"/>
                  </a:lnTo>
                  <a:lnTo>
                    <a:pt x="5507" y="24713"/>
                  </a:lnTo>
                  <a:lnTo>
                    <a:pt x="14669" y="26859"/>
                  </a:lnTo>
                  <a:lnTo>
                    <a:pt x="57144" y="20810"/>
                  </a:lnTo>
                  <a:lnTo>
                    <a:pt x="99652" y="19398"/>
                  </a:lnTo>
                  <a:lnTo>
                    <a:pt x="138622" y="11514"/>
                  </a:lnTo>
                  <a:lnTo>
                    <a:pt x="176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1107"/>
          <p:cNvSpPr/>
          <p:nvPr>
            <p:custDataLst>
              <p:tags r:id="rId2"/>
            </p:custDataLst>
          </p:nvPr>
        </p:nvSpPr>
        <p:spPr>
          <a:xfrm>
            <a:off x="8486775" y="1543050"/>
            <a:ext cx="1321480" cy="450498"/>
          </a:xfrm>
          <a:custGeom>
            <a:avLst/>
            <a:gdLst/>
            <a:ahLst/>
            <a:cxnLst/>
            <a:rect l="0" t="0" r="0" b="0"/>
            <a:pathLst>
              <a:path w="1321480" h="450498">
                <a:moveTo>
                  <a:pt x="0" y="333375"/>
                </a:moveTo>
                <a:lnTo>
                  <a:pt x="0" y="333375"/>
                </a:lnTo>
                <a:lnTo>
                  <a:pt x="22390" y="375011"/>
                </a:lnTo>
                <a:lnTo>
                  <a:pt x="35872" y="419578"/>
                </a:lnTo>
                <a:lnTo>
                  <a:pt x="38168" y="430954"/>
                </a:lnTo>
                <a:lnTo>
                  <a:pt x="45443" y="446881"/>
                </a:lnTo>
                <a:lnTo>
                  <a:pt x="46170" y="450320"/>
                </a:lnTo>
                <a:lnTo>
                  <a:pt x="47713" y="450497"/>
                </a:lnTo>
                <a:lnTo>
                  <a:pt x="52250" y="445049"/>
                </a:lnTo>
                <a:lnTo>
                  <a:pt x="59327" y="397614"/>
                </a:lnTo>
                <a:lnTo>
                  <a:pt x="65224" y="353825"/>
                </a:lnTo>
                <a:lnTo>
                  <a:pt x="66245" y="314152"/>
                </a:lnTo>
                <a:lnTo>
                  <a:pt x="66548" y="268883"/>
                </a:lnTo>
                <a:lnTo>
                  <a:pt x="66638" y="232069"/>
                </a:lnTo>
                <a:lnTo>
                  <a:pt x="66664" y="195996"/>
                </a:lnTo>
                <a:lnTo>
                  <a:pt x="61615" y="158497"/>
                </a:lnTo>
                <a:lnTo>
                  <a:pt x="49340" y="114099"/>
                </a:lnTo>
                <a:lnTo>
                  <a:pt x="46906" y="92466"/>
                </a:lnTo>
                <a:lnTo>
                  <a:pt x="38220" y="76406"/>
                </a:lnTo>
                <a:lnTo>
                  <a:pt x="80947" y="73386"/>
                </a:lnTo>
                <a:lnTo>
                  <a:pt x="122881" y="68001"/>
                </a:lnTo>
                <a:lnTo>
                  <a:pt x="170400" y="59333"/>
                </a:lnTo>
                <a:lnTo>
                  <a:pt x="214296" y="50506"/>
                </a:lnTo>
                <a:lnTo>
                  <a:pt x="261873" y="42246"/>
                </a:lnTo>
                <a:lnTo>
                  <a:pt x="297362" y="39943"/>
                </a:lnTo>
                <a:lnTo>
                  <a:pt x="334303" y="36097"/>
                </a:lnTo>
                <a:lnTo>
                  <a:pt x="372945" y="31918"/>
                </a:lnTo>
                <a:lnTo>
                  <a:pt x="414815" y="30061"/>
                </a:lnTo>
                <a:lnTo>
                  <a:pt x="458118" y="26413"/>
                </a:lnTo>
                <a:lnTo>
                  <a:pt x="502057" y="22322"/>
                </a:lnTo>
                <a:lnTo>
                  <a:pt x="546281" y="20505"/>
                </a:lnTo>
                <a:lnTo>
                  <a:pt x="593453" y="19696"/>
                </a:lnTo>
                <a:lnTo>
                  <a:pt x="617886" y="19481"/>
                </a:lnTo>
                <a:lnTo>
                  <a:pt x="664787" y="16419"/>
                </a:lnTo>
                <a:lnTo>
                  <a:pt x="710326" y="12589"/>
                </a:lnTo>
                <a:lnTo>
                  <a:pt x="755262" y="10887"/>
                </a:lnTo>
                <a:lnTo>
                  <a:pt x="799927" y="10130"/>
                </a:lnTo>
                <a:lnTo>
                  <a:pt x="844472" y="9794"/>
                </a:lnTo>
                <a:lnTo>
                  <a:pt x="888966" y="9645"/>
                </a:lnTo>
                <a:lnTo>
                  <a:pt x="930613" y="9578"/>
                </a:lnTo>
                <a:lnTo>
                  <a:pt x="970289" y="9549"/>
                </a:lnTo>
                <a:lnTo>
                  <a:pt x="1009090" y="9535"/>
                </a:lnTo>
                <a:lnTo>
                  <a:pt x="1047501" y="9530"/>
                </a:lnTo>
                <a:lnTo>
                  <a:pt x="1084681" y="9527"/>
                </a:lnTo>
                <a:lnTo>
                  <a:pt x="1118844" y="9526"/>
                </a:lnTo>
                <a:lnTo>
                  <a:pt x="1151667" y="12348"/>
                </a:lnTo>
                <a:lnTo>
                  <a:pt x="1186011" y="16071"/>
                </a:lnTo>
                <a:lnTo>
                  <a:pt x="1225969" y="17726"/>
                </a:lnTo>
                <a:lnTo>
                  <a:pt x="1259955" y="18462"/>
                </a:lnTo>
                <a:lnTo>
                  <a:pt x="1306608" y="18972"/>
                </a:lnTo>
                <a:lnTo>
                  <a:pt x="1315550" y="19016"/>
                </a:lnTo>
                <a:lnTo>
                  <a:pt x="1318358" y="17969"/>
                </a:lnTo>
                <a:lnTo>
                  <a:pt x="1320232" y="16212"/>
                </a:lnTo>
                <a:lnTo>
                  <a:pt x="1321479" y="13983"/>
                </a:lnTo>
                <a:lnTo>
                  <a:pt x="1321252" y="11439"/>
                </a:lnTo>
                <a:lnTo>
                  <a:pt x="1314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272"/>
          <p:cNvGrpSpPr/>
          <p:nvPr/>
        </p:nvGrpSpPr>
        <p:grpSpPr>
          <a:xfrm>
            <a:off x="8648700" y="1638887"/>
            <a:ext cx="1533228" cy="404481"/>
            <a:chOff x="8648700" y="1638887"/>
            <a:chExt cx="1533228" cy="404481"/>
          </a:xfrm>
        </p:grpSpPr>
        <p:sp>
          <p:nvSpPr>
            <p:cNvPr id="69" name="SMARTInkShape-1108"/>
            <p:cNvSpPr/>
            <p:nvPr>
              <p:custDataLst>
                <p:tags r:id="rId142"/>
              </p:custDataLst>
            </p:nvPr>
          </p:nvSpPr>
          <p:spPr>
            <a:xfrm>
              <a:off x="8648700" y="1711972"/>
              <a:ext cx="123826" cy="227453"/>
            </a:xfrm>
            <a:custGeom>
              <a:avLst/>
              <a:gdLst/>
              <a:ahLst/>
              <a:cxnLst/>
              <a:rect l="0" t="0" r="0" b="0"/>
              <a:pathLst>
                <a:path w="123826" h="227453">
                  <a:moveTo>
                    <a:pt x="0" y="31103"/>
                  </a:moveTo>
                  <a:lnTo>
                    <a:pt x="0" y="31103"/>
                  </a:lnTo>
                  <a:lnTo>
                    <a:pt x="17305" y="71201"/>
                  </a:lnTo>
                  <a:lnTo>
                    <a:pt x="33365" y="104875"/>
                  </a:lnTo>
                  <a:lnTo>
                    <a:pt x="47278" y="142336"/>
                  </a:lnTo>
                  <a:lnTo>
                    <a:pt x="61745" y="187327"/>
                  </a:lnTo>
                  <a:lnTo>
                    <a:pt x="71082" y="218722"/>
                  </a:lnTo>
                  <a:lnTo>
                    <a:pt x="76748" y="225614"/>
                  </a:lnTo>
                  <a:lnTo>
                    <a:pt x="79740" y="227452"/>
                  </a:lnTo>
                  <a:lnTo>
                    <a:pt x="81735" y="226561"/>
                  </a:lnTo>
                  <a:lnTo>
                    <a:pt x="83065" y="223850"/>
                  </a:lnTo>
                  <a:lnTo>
                    <a:pt x="85374" y="176665"/>
                  </a:lnTo>
                  <a:lnTo>
                    <a:pt x="85656" y="131901"/>
                  </a:lnTo>
                  <a:lnTo>
                    <a:pt x="90767" y="86879"/>
                  </a:lnTo>
                  <a:lnTo>
                    <a:pt x="93922" y="47511"/>
                  </a:lnTo>
                  <a:lnTo>
                    <a:pt x="96046" y="12550"/>
                  </a:lnTo>
                  <a:lnTo>
                    <a:pt x="100190" y="2396"/>
                  </a:lnTo>
                  <a:lnTo>
                    <a:pt x="102776" y="324"/>
                  </a:lnTo>
                  <a:lnTo>
                    <a:pt x="105559" y="0"/>
                  </a:lnTo>
                  <a:lnTo>
                    <a:pt x="111475" y="2463"/>
                  </a:lnTo>
                  <a:lnTo>
                    <a:pt x="123825" y="12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09"/>
            <p:cNvSpPr/>
            <p:nvPr>
              <p:custDataLst>
                <p:tags r:id="rId143"/>
              </p:custDataLst>
            </p:nvPr>
          </p:nvSpPr>
          <p:spPr>
            <a:xfrm>
              <a:off x="8803479" y="1821261"/>
              <a:ext cx="92872" cy="99152"/>
            </a:xfrm>
            <a:custGeom>
              <a:avLst/>
              <a:gdLst/>
              <a:ahLst/>
              <a:cxnLst/>
              <a:rect l="0" t="0" r="0" b="0"/>
              <a:pathLst>
                <a:path w="92872" h="99152">
                  <a:moveTo>
                    <a:pt x="26196" y="55164"/>
                  </a:moveTo>
                  <a:lnTo>
                    <a:pt x="26196" y="55164"/>
                  </a:lnTo>
                  <a:lnTo>
                    <a:pt x="26196" y="46963"/>
                  </a:lnTo>
                  <a:lnTo>
                    <a:pt x="41383" y="22924"/>
                  </a:lnTo>
                  <a:lnTo>
                    <a:pt x="44483" y="8069"/>
                  </a:lnTo>
                  <a:lnTo>
                    <a:pt x="44738" y="4718"/>
                  </a:lnTo>
                  <a:lnTo>
                    <a:pt x="43848" y="2483"/>
                  </a:lnTo>
                  <a:lnTo>
                    <a:pt x="42198" y="993"/>
                  </a:lnTo>
                  <a:lnTo>
                    <a:pt x="40039" y="0"/>
                  </a:lnTo>
                  <a:lnTo>
                    <a:pt x="31996" y="4541"/>
                  </a:lnTo>
                  <a:lnTo>
                    <a:pt x="22423" y="13615"/>
                  </a:lnTo>
                  <a:lnTo>
                    <a:pt x="11086" y="31682"/>
                  </a:lnTo>
                  <a:lnTo>
                    <a:pt x="594" y="62873"/>
                  </a:lnTo>
                  <a:lnTo>
                    <a:pt x="0" y="76582"/>
                  </a:lnTo>
                  <a:lnTo>
                    <a:pt x="3265" y="89730"/>
                  </a:lnTo>
                  <a:lnTo>
                    <a:pt x="5617" y="94083"/>
                  </a:lnTo>
                  <a:lnTo>
                    <a:pt x="8244" y="96985"/>
                  </a:lnTo>
                  <a:lnTo>
                    <a:pt x="11053" y="98920"/>
                  </a:lnTo>
                  <a:lnTo>
                    <a:pt x="15042" y="99151"/>
                  </a:lnTo>
                  <a:lnTo>
                    <a:pt x="36654" y="91918"/>
                  </a:lnTo>
                  <a:lnTo>
                    <a:pt x="42693" y="89192"/>
                  </a:lnTo>
                  <a:lnTo>
                    <a:pt x="46719" y="84199"/>
                  </a:lnTo>
                  <a:lnTo>
                    <a:pt x="63205" y="41913"/>
                  </a:lnTo>
                  <a:lnTo>
                    <a:pt x="63568" y="42097"/>
                  </a:lnTo>
                  <a:lnTo>
                    <a:pt x="65260" y="52777"/>
                  </a:lnTo>
                  <a:lnTo>
                    <a:pt x="92871" y="7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10"/>
            <p:cNvSpPr/>
            <p:nvPr>
              <p:custDataLst>
                <p:tags r:id="rId144"/>
              </p:custDataLst>
            </p:nvPr>
          </p:nvSpPr>
          <p:spPr>
            <a:xfrm>
              <a:off x="8915400" y="1781175"/>
              <a:ext cx="85726" cy="115971"/>
            </a:xfrm>
            <a:custGeom>
              <a:avLst/>
              <a:gdLst/>
              <a:ahLst/>
              <a:cxnLst/>
              <a:rect l="0" t="0" r="0" b="0"/>
              <a:pathLst>
                <a:path w="85726" h="115971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5057" y="38492"/>
                  </a:lnTo>
                  <a:lnTo>
                    <a:pt x="10361" y="41097"/>
                  </a:lnTo>
                  <a:lnTo>
                    <a:pt x="36187" y="60235"/>
                  </a:lnTo>
                  <a:lnTo>
                    <a:pt x="42541" y="71221"/>
                  </a:lnTo>
                  <a:lnTo>
                    <a:pt x="46955" y="96724"/>
                  </a:lnTo>
                  <a:lnTo>
                    <a:pt x="42370" y="112503"/>
                  </a:lnTo>
                  <a:lnTo>
                    <a:pt x="40946" y="115218"/>
                  </a:lnTo>
                  <a:lnTo>
                    <a:pt x="39998" y="115970"/>
                  </a:lnTo>
                  <a:lnTo>
                    <a:pt x="39365" y="115414"/>
                  </a:lnTo>
                  <a:lnTo>
                    <a:pt x="38149" y="68209"/>
                  </a:lnTo>
                  <a:lnTo>
                    <a:pt x="38133" y="61348"/>
                  </a:lnTo>
                  <a:lnTo>
                    <a:pt x="43759" y="48079"/>
                  </a:lnTo>
                  <a:lnTo>
                    <a:pt x="51199" y="35127"/>
                  </a:lnTo>
                  <a:lnTo>
                    <a:pt x="54505" y="22315"/>
                  </a:lnTo>
                  <a:lnTo>
                    <a:pt x="57503" y="18051"/>
                  </a:lnTo>
                  <a:lnTo>
                    <a:pt x="61619" y="1520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11"/>
            <p:cNvSpPr/>
            <p:nvPr>
              <p:custDataLst>
                <p:tags r:id="rId145"/>
              </p:custDataLst>
            </p:nvPr>
          </p:nvSpPr>
          <p:spPr>
            <a:xfrm>
              <a:off x="9032067" y="1715517"/>
              <a:ext cx="54784" cy="199009"/>
            </a:xfrm>
            <a:custGeom>
              <a:avLst/>
              <a:gdLst/>
              <a:ahLst/>
              <a:cxnLst/>
              <a:rect l="0" t="0" r="0" b="0"/>
              <a:pathLst>
                <a:path w="54784" h="199009">
                  <a:moveTo>
                    <a:pt x="54783" y="37083"/>
                  </a:moveTo>
                  <a:lnTo>
                    <a:pt x="54783" y="37083"/>
                  </a:lnTo>
                  <a:lnTo>
                    <a:pt x="53725" y="21874"/>
                  </a:lnTo>
                  <a:lnTo>
                    <a:pt x="49726" y="10568"/>
                  </a:lnTo>
                  <a:lnTo>
                    <a:pt x="47178" y="6707"/>
                  </a:lnTo>
                  <a:lnTo>
                    <a:pt x="37448" y="0"/>
                  </a:lnTo>
                  <a:lnTo>
                    <a:pt x="18059" y="27378"/>
                  </a:lnTo>
                  <a:lnTo>
                    <a:pt x="10945" y="43353"/>
                  </a:lnTo>
                  <a:lnTo>
                    <a:pt x="2048" y="79981"/>
                  </a:lnTo>
                  <a:lnTo>
                    <a:pt x="0" y="113999"/>
                  </a:lnTo>
                  <a:lnTo>
                    <a:pt x="5626" y="154535"/>
                  </a:lnTo>
                  <a:lnTo>
                    <a:pt x="13995" y="184420"/>
                  </a:lnTo>
                  <a:lnTo>
                    <a:pt x="35733" y="19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12"/>
            <p:cNvSpPr/>
            <p:nvPr>
              <p:custDataLst>
                <p:tags r:id="rId146"/>
              </p:custDataLst>
            </p:nvPr>
          </p:nvSpPr>
          <p:spPr>
            <a:xfrm>
              <a:off x="9105900" y="1766091"/>
              <a:ext cx="64181" cy="276842"/>
            </a:xfrm>
            <a:custGeom>
              <a:avLst/>
              <a:gdLst/>
              <a:ahLst/>
              <a:cxnLst/>
              <a:rect l="0" t="0" r="0" b="0"/>
              <a:pathLst>
                <a:path w="64181" h="276842">
                  <a:moveTo>
                    <a:pt x="28575" y="72234"/>
                  </a:moveTo>
                  <a:lnTo>
                    <a:pt x="28575" y="72234"/>
                  </a:lnTo>
                  <a:lnTo>
                    <a:pt x="23518" y="77290"/>
                  </a:lnTo>
                  <a:lnTo>
                    <a:pt x="15318" y="95604"/>
                  </a:lnTo>
                  <a:lnTo>
                    <a:pt x="10670" y="132354"/>
                  </a:lnTo>
                  <a:lnTo>
                    <a:pt x="9864" y="172362"/>
                  </a:lnTo>
                  <a:lnTo>
                    <a:pt x="9627" y="210440"/>
                  </a:lnTo>
                  <a:lnTo>
                    <a:pt x="9544" y="252287"/>
                  </a:lnTo>
                  <a:lnTo>
                    <a:pt x="9528" y="276841"/>
                  </a:lnTo>
                  <a:lnTo>
                    <a:pt x="9525" y="235837"/>
                  </a:lnTo>
                  <a:lnTo>
                    <a:pt x="9525" y="197732"/>
                  </a:lnTo>
                  <a:lnTo>
                    <a:pt x="9525" y="155515"/>
                  </a:lnTo>
                  <a:lnTo>
                    <a:pt x="12347" y="108911"/>
                  </a:lnTo>
                  <a:lnTo>
                    <a:pt x="17726" y="64309"/>
                  </a:lnTo>
                  <a:lnTo>
                    <a:pt x="29238" y="18117"/>
                  </a:lnTo>
                  <a:lnTo>
                    <a:pt x="36349" y="396"/>
                  </a:lnTo>
                  <a:lnTo>
                    <a:pt x="39050" y="0"/>
                  </a:lnTo>
                  <a:lnTo>
                    <a:pt x="47696" y="2383"/>
                  </a:lnTo>
                  <a:lnTo>
                    <a:pt x="59404" y="9674"/>
                  </a:lnTo>
                  <a:lnTo>
                    <a:pt x="63443" y="21146"/>
                  </a:lnTo>
                  <a:lnTo>
                    <a:pt x="64180" y="36828"/>
                  </a:lnTo>
                  <a:lnTo>
                    <a:pt x="60980" y="54381"/>
                  </a:lnTo>
                  <a:lnTo>
                    <a:pt x="48171" y="77057"/>
                  </a:lnTo>
                  <a:lnTo>
                    <a:pt x="36028" y="92125"/>
                  </a:lnTo>
                  <a:lnTo>
                    <a:pt x="26243" y="96950"/>
                  </a:lnTo>
                  <a:lnTo>
                    <a:pt x="20669" y="98236"/>
                  </a:lnTo>
                  <a:lnTo>
                    <a:pt x="15897" y="98036"/>
                  </a:lnTo>
                  <a:lnTo>
                    <a:pt x="0" y="9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13"/>
            <p:cNvSpPr/>
            <p:nvPr>
              <p:custDataLst>
                <p:tags r:id="rId147"/>
              </p:custDataLst>
            </p:nvPr>
          </p:nvSpPr>
          <p:spPr>
            <a:xfrm>
              <a:off x="9191625" y="18669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1325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14"/>
            <p:cNvSpPr/>
            <p:nvPr>
              <p:custDataLst>
                <p:tags r:id="rId148"/>
              </p:custDataLst>
            </p:nvPr>
          </p:nvSpPr>
          <p:spPr>
            <a:xfrm>
              <a:off x="9115552" y="1657350"/>
              <a:ext cx="95124" cy="38101"/>
            </a:xfrm>
            <a:custGeom>
              <a:avLst/>
              <a:gdLst/>
              <a:ahLst/>
              <a:cxnLst/>
              <a:rect l="0" t="0" r="0" b="0"/>
              <a:pathLst>
                <a:path w="95124" h="38101">
                  <a:moveTo>
                    <a:pt x="18923" y="0"/>
                  </a:moveTo>
                  <a:lnTo>
                    <a:pt x="18923" y="0"/>
                  </a:lnTo>
                  <a:lnTo>
                    <a:pt x="4732" y="14189"/>
                  </a:lnTo>
                  <a:lnTo>
                    <a:pt x="2033" y="19712"/>
                  </a:lnTo>
                  <a:lnTo>
                    <a:pt x="300" y="26824"/>
                  </a:lnTo>
                  <a:lnTo>
                    <a:pt x="63" y="24975"/>
                  </a:lnTo>
                  <a:lnTo>
                    <a:pt x="0" y="23000"/>
                  </a:lnTo>
                  <a:lnTo>
                    <a:pt x="1016" y="21683"/>
                  </a:lnTo>
                  <a:lnTo>
                    <a:pt x="4967" y="20220"/>
                  </a:lnTo>
                  <a:lnTo>
                    <a:pt x="10251" y="13926"/>
                  </a:lnTo>
                  <a:lnTo>
                    <a:pt x="16126" y="6189"/>
                  </a:lnTo>
                  <a:lnTo>
                    <a:pt x="22266" y="2751"/>
                  </a:lnTo>
                  <a:lnTo>
                    <a:pt x="31673" y="815"/>
                  </a:lnTo>
                  <a:lnTo>
                    <a:pt x="46218" y="5298"/>
                  </a:lnTo>
                  <a:lnTo>
                    <a:pt x="62493" y="16294"/>
                  </a:lnTo>
                  <a:lnTo>
                    <a:pt x="9512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15"/>
            <p:cNvSpPr/>
            <p:nvPr>
              <p:custDataLst>
                <p:tags r:id="rId149"/>
              </p:custDataLst>
            </p:nvPr>
          </p:nvSpPr>
          <p:spPr>
            <a:xfrm>
              <a:off x="9248775" y="1685925"/>
              <a:ext cx="45508" cy="257176"/>
            </a:xfrm>
            <a:custGeom>
              <a:avLst/>
              <a:gdLst/>
              <a:ahLst/>
              <a:cxnLst/>
              <a:rect l="0" t="0" r="0" b="0"/>
              <a:pathLst>
                <a:path w="45508" h="2571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27839" y="45761"/>
                  </a:lnTo>
                  <a:lnTo>
                    <a:pt x="37132" y="86415"/>
                  </a:lnTo>
                  <a:lnTo>
                    <a:pt x="45238" y="128469"/>
                  </a:lnTo>
                  <a:lnTo>
                    <a:pt x="45507" y="144939"/>
                  </a:lnTo>
                  <a:lnTo>
                    <a:pt x="39284" y="185715"/>
                  </a:lnTo>
                  <a:lnTo>
                    <a:pt x="27895" y="226402"/>
                  </a:lnTo>
                  <a:lnTo>
                    <a:pt x="20865" y="23926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16"/>
            <p:cNvSpPr/>
            <p:nvPr>
              <p:custDataLst>
                <p:tags r:id="rId150"/>
              </p:custDataLst>
            </p:nvPr>
          </p:nvSpPr>
          <p:spPr>
            <a:xfrm>
              <a:off x="9363075" y="18573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1418" y="1986"/>
                  </a:lnTo>
                  <a:lnTo>
                    <a:pt x="81912" y="39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17"/>
            <p:cNvSpPr/>
            <p:nvPr>
              <p:custDataLst>
                <p:tags r:id="rId151"/>
              </p:custDataLst>
            </p:nvPr>
          </p:nvSpPr>
          <p:spPr>
            <a:xfrm>
              <a:off x="9412024" y="1782499"/>
              <a:ext cx="36777" cy="122502"/>
            </a:xfrm>
            <a:custGeom>
              <a:avLst/>
              <a:gdLst/>
              <a:ahLst/>
              <a:cxnLst/>
              <a:rect l="0" t="0" r="0" b="0"/>
              <a:pathLst>
                <a:path w="36777" h="12250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6542" y="7600"/>
                  </a:lnTo>
                  <a:lnTo>
                    <a:pt x="12050" y="17106"/>
                  </a:lnTo>
                  <a:lnTo>
                    <a:pt x="19801" y="56999"/>
                  </a:lnTo>
                  <a:lnTo>
                    <a:pt x="29419" y="102718"/>
                  </a:lnTo>
                  <a:lnTo>
                    <a:pt x="36776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18"/>
            <p:cNvSpPr/>
            <p:nvPr>
              <p:custDataLst>
                <p:tags r:id="rId152"/>
              </p:custDataLst>
            </p:nvPr>
          </p:nvSpPr>
          <p:spPr>
            <a:xfrm>
              <a:off x="9544050" y="1714500"/>
              <a:ext cx="95251" cy="167755"/>
            </a:xfrm>
            <a:custGeom>
              <a:avLst/>
              <a:gdLst/>
              <a:ahLst/>
              <a:cxnLst/>
              <a:rect l="0" t="0" r="0" b="0"/>
              <a:pathLst>
                <a:path w="95251" h="167755">
                  <a:moveTo>
                    <a:pt x="0" y="9525"/>
                  </a:moveTo>
                  <a:lnTo>
                    <a:pt x="0" y="9525"/>
                  </a:lnTo>
                  <a:lnTo>
                    <a:pt x="2822" y="37289"/>
                  </a:lnTo>
                  <a:lnTo>
                    <a:pt x="13257" y="76040"/>
                  </a:lnTo>
                  <a:lnTo>
                    <a:pt x="34944" y="123223"/>
                  </a:lnTo>
                  <a:lnTo>
                    <a:pt x="51081" y="158976"/>
                  </a:lnTo>
                  <a:lnTo>
                    <a:pt x="55221" y="163134"/>
                  </a:lnTo>
                  <a:lnTo>
                    <a:pt x="65465" y="167754"/>
                  </a:lnTo>
                  <a:lnTo>
                    <a:pt x="69044" y="166869"/>
                  </a:lnTo>
                  <a:lnTo>
                    <a:pt x="71429" y="164163"/>
                  </a:lnTo>
                  <a:lnTo>
                    <a:pt x="82118" y="123532"/>
                  </a:lnTo>
                  <a:lnTo>
                    <a:pt x="87834" y="78337"/>
                  </a:lnTo>
                  <a:lnTo>
                    <a:pt x="93784" y="3346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19"/>
            <p:cNvSpPr/>
            <p:nvPr>
              <p:custDataLst>
                <p:tags r:id="rId153"/>
              </p:custDataLst>
            </p:nvPr>
          </p:nvSpPr>
          <p:spPr>
            <a:xfrm>
              <a:off x="9678229" y="1811859"/>
              <a:ext cx="65847" cy="99088"/>
            </a:xfrm>
            <a:custGeom>
              <a:avLst/>
              <a:gdLst/>
              <a:ahLst/>
              <a:cxnLst/>
              <a:rect l="0" t="0" r="0" b="0"/>
              <a:pathLst>
                <a:path w="65847" h="99088">
                  <a:moveTo>
                    <a:pt x="37271" y="26466"/>
                  </a:moveTo>
                  <a:lnTo>
                    <a:pt x="37271" y="26466"/>
                  </a:lnTo>
                  <a:lnTo>
                    <a:pt x="37271" y="5008"/>
                  </a:lnTo>
                  <a:lnTo>
                    <a:pt x="36213" y="2635"/>
                  </a:lnTo>
                  <a:lnTo>
                    <a:pt x="34449" y="1054"/>
                  </a:lnTo>
                  <a:lnTo>
                    <a:pt x="32214" y="0"/>
                  </a:lnTo>
                  <a:lnTo>
                    <a:pt x="29666" y="355"/>
                  </a:lnTo>
                  <a:lnTo>
                    <a:pt x="24014" y="3572"/>
                  </a:lnTo>
                  <a:lnTo>
                    <a:pt x="14881" y="11334"/>
                  </a:lnTo>
                  <a:lnTo>
                    <a:pt x="5472" y="30449"/>
                  </a:lnTo>
                  <a:lnTo>
                    <a:pt x="0" y="64254"/>
                  </a:lnTo>
                  <a:lnTo>
                    <a:pt x="597" y="77127"/>
                  </a:lnTo>
                  <a:lnTo>
                    <a:pt x="4392" y="89904"/>
                  </a:lnTo>
                  <a:lnTo>
                    <a:pt x="6884" y="94158"/>
                  </a:lnTo>
                  <a:lnTo>
                    <a:pt x="12476" y="98885"/>
                  </a:lnTo>
                  <a:lnTo>
                    <a:pt x="15450" y="99087"/>
                  </a:lnTo>
                  <a:lnTo>
                    <a:pt x="21576" y="96489"/>
                  </a:lnTo>
                  <a:lnTo>
                    <a:pt x="40462" y="63776"/>
                  </a:lnTo>
                  <a:lnTo>
                    <a:pt x="43981" y="53279"/>
                  </a:lnTo>
                  <a:lnTo>
                    <a:pt x="46240" y="39406"/>
                  </a:lnTo>
                  <a:lnTo>
                    <a:pt x="47484" y="39326"/>
                  </a:lnTo>
                  <a:lnTo>
                    <a:pt x="51688" y="42059"/>
                  </a:lnTo>
                  <a:lnTo>
                    <a:pt x="54262" y="46802"/>
                  </a:lnTo>
                  <a:lnTo>
                    <a:pt x="54948" y="49548"/>
                  </a:lnTo>
                  <a:lnTo>
                    <a:pt x="63679" y="64679"/>
                  </a:lnTo>
                  <a:lnTo>
                    <a:pt x="65846" y="7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20"/>
            <p:cNvSpPr/>
            <p:nvPr>
              <p:custDataLst>
                <p:tags r:id="rId154"/>
              </p:custDataLst>
            </p:nvPr>
          </p:nvSpPr>
          <p:spPr>
            <a:xfrm>
              <a:off x="9763125" y="1790700"/>
              <a:ext cx="76201" cy="117482"/>
            </a:xfrm>
            <a:custGeom>
              <a:avLst/>
              <a:gdLst/>
              <a:ahLst/>
              <a:cxnLst/>
              <a:rect l="0" t="0" r="0" b="0"/>
              <a:pathLst>
                <a:path w="76201" h="117482">
                  <a:moveTo>
                    <a:pt x="0" y="47625"/>
                  </a:moveTo>
                  <a:lnTo>
                    <a:pt x="0" y="47625"/>
                  </a:lnTo>
                  <a:lnTo>
                    <a:pt x="0" y="34367"/>
                  </a:lnTo>
                  <a:lnTo>
                    <a:pt x="1058" y="33495"/>
                  </a:lnTo>
                  <a:lnTo>
                    <a:pt x="2824" y="33972"/>
                  </a:lnTo>
                  <a:lnTo>
                    <a:pt x="14581" y="43382"/>
                  </a:lnTo>
                  <a:lnTo>
                    <a:pt x="23413" y="54206"/>
                  </a:lnTo>
                  <a:lnTo>
                    <a:pt x="34885" y="81380"/>
                  </a:lnTo>
                  <a:lnTo>
                    <a:pt x="37912" y="115897"/>
                  </a:lnTo>
                  <a:lnTo>
                    <a:pt x="36916" y="117481"/>
                  </a:lnTo>
                  <a:lnTo>
                    <a:pt x="35195" y="117479"/>
                  </a:lnTo>
                  <a:lnTo>
                    <a:pt x="32988" y="116419"/>
                  </a:lnTo>
                  <a:lnTo>
                    <a:pt x="31517" y="113596"/>
                  </a:lnTo>
                  <a:lnTo>
                    <a:pt x="29881" y="104815"/>
                  </a:lnTo>
                  <a:lnTo>
                    <a:pt x="39108" y="65426"/>
                  </a:lnTo>
                  <a:lnTo>
                    <a:pt x="45957" y="4812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21"/>
            <p:cNvSpPr/>
            <p:nvPr>
              <p:custDataLst>
                <p:tags r:id="rId155"/>
              </p:custDataLst>
            </p:nvPr>
          </p:nvSpPr>
          <p:spPr>
            <a:xfrm>
              <a:off x="9887477" y="1688573"/>
              <a:ext cx="66149" cy="225953"/>
            </a:xfrm>
            <a:custGeom>
              <a:avLst/>
              <a:gdLst/>
              <a:ahLst/>
              <a:cxnLst/>
              <a:rect l="0" t="0" r="0" b="0"/>
              <a:pathLst>
                <a:path w="66149" h="225953">
                  <a:moveTo>
                    <a:pt x="66148" y="16402"/>
                  </a:moveTo>
                  <a:lnTo>
                    <a:pt x="66148" y="16402"/>
                  </a:lnTo>
                  <a:lnTo>
                    <a:pt x="66148" y="0"/>
                  </a:lnTo>
                  <a:lnTo>
                    <a:pt x="64031" y="176"/>
                  </a:lnTo>
                  <a:lnTo>
                    <a:pt x="56036" y="3193"/>
                  </a:lnTo>
                  <a:lnTo>
                    <a:pt x="39634" y="15898"/>
                  </a:lnTo>
                  <a:lnTo>
                    <a:pt x="26423" y="38125"/>
                  </a:lnTo>
                  <a:lnTo>
                    <a:pt x="14160" y="76435"/>
                  </a:lnTo>
                  <a:lnTo>
                    <a:pt x="3472" y="117709"/>
                  </a:lnTo>
                  <a:lnTo>
                    <a:pt x="0" y="160284"/>
                  </a:lnTo>
                  <a:lnTo>
                    <a:pt x="7721" y="201346"/>
                  </a:lnTo>
                  <a:lnTo>
                    <a:pt x="28048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22"/>
            <p:cNvSpPr/>
            <p:nvPr>
              <p:custDataLst>
                <p:tags r:id="rId156"/>
              </p:custDataLst>
            </p:nvPr>
          </p:nvSpPr>
          <p:spPr>
            <a:xfrm>
              <a:off x="9963153" y="1763906"/>
              <a:ext cx="85525" cy="279462"/>
            </a:xfrm>
            <a:custGeom>
              <a:avLst/>
              <a:gdLst/>
              <a:ahLst/>
              <a:cxnLst/>
              <a:rect l="0" t="0" r="0" b="0"/>
              <a:pathLst>
                <a:path w="85525" h="279462">
                  <a:moveTo>
                    <a:pt x="28572" y="55369"/>
                  </a:moveTo>
                  <a:lnTo>
                    <a:pt x="28572" y="55369"/>
                  </a:lnTo>
                  <a:lnTo>
                    <a:pt x="28572" y="49881"/>
                  </a:lnTo>
                  <a:lnTo>
                    <a:pt x="28572" y="52224"/>
                  </a:lnTo>
                  <a:lnTo>
                    <a:pt x="25748" y="56794"/>
                  </a:lnTo>
                  <a:lnTo>
                    <a:pt x="23515" y="59494"/>
                  </a:lnTo>
                  <a:lnTo>
                    <a:pt x="16812" y="102805"/>
                  </a:lnTo>
                  <a:lnTo>
                    <a:pt x="7342" y="147872"/>
                  </a:lnTo>
                  <a:lnTo>
                    <a:pt x="1447" y="193233"/>
                  </a:lnTo>
                  <a:lnTo>
                    <a:pt x="187" y="234848"/>
                  </a:lnTo>
                  <a:lnTo>
                    <a:pt x="4" y="279461"/>
                  </a:lnTo>
                  <a:lnTo>
                    <a:pt x="0" y="277379"/>
                  </a:lnTo>
                  <a:lnTo>
                    <a:pt x="13254" y="229873"/>
                  </a:lnTo>
                  <a:lnTo>
                    <a:pt x="18961" y="187205"/>
                  </a:lnTo>
                  <a:lnTo>
                    <a:pt x="25254" y="145114"/>
                  </a:lnTo>
                  <a:lnTo>
                    <a:pt x="28647" y="102304"/>
                  </a:lnTo>
                  <a:lnTo>
                    <a:pt x="38739" y="61622"/>
                  </a:lnTo>
                  <a:lnTo>
                    <a:pt x="50924" y="18504"/>
                  </a:lnTo>
                  <a:lnTo>
                    <a:pt x="55115" y="11742"/>
                  </a:lnTo>
                  <a:lnTo>
                    <a:pt x="60027" y="7235"/>
                  </a:lnTo>
                  <a:lnTo>
                    <a:pt x="74227" y="890"/>
                  </a:lnTo>
                  <a:lnTo>
                    <a:pt x="78058" y="0"/>
                  </a:lnTo>
                  <a:lnTo>
                    <a:pt x="80613" y="2581"/>
                  </a:lnTo>
                  <a:lnTo>
                    <a:pt x="84208" y="20326"/>
                  </a:lnTo>
                  <a:lnTo>
                    <a:pt x="85524" y="52178"/>
                  </a:lnTo>
                  <a:lnTo>
                    <a:pt x="79989" y="64887"/>
                  </a:lnTo>
                  <a:lnTo>
                    <a:pt x="64245" y="85236"/>
                  </a:lnTo>
                  <a:lnTo>
                    <a:pt x="44081" y="96086"/>
                  </a:lnTo>
                  <a:lnTo>
                    <a:pt x="9522" y="10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23"/>
            <p:cNvSpPr/>
            <p:nvPr>
              <p:custDataLst>
                <p:tags r:id="rId157"/>
              </p:custDataLst>
            </p:nvPr>
          </p:nvSpPr>
          <p:spPr>
            <a:xfrm>
              <a:off x="10048875" y="1867027"/>
              <a:ext cx="85726" cy="74149"/>
            </a:xfrm>
            <a:custGeom>
              <a:avLst/>
              <a:gdLst/>
              <a:ahLst/>
              <a:cxnLst/>
              <a:rect l="0" t="0" r="0" b="0"/>
              <a:pathLst>
                <a:path w="85726" h="74149">
                  <a:moveTo>
                    <a:pt x="0" y="18923"/>
                  </a:moveTo>
                  <a:lnTo>
                    <a:pt x="0" y="18923"/>
                  </a:lnTo>
                  <a:lnTo>
                    <a:pt x="0" y="10722"/>
                  </a:lnTo>
                  <a:lnTo>
                    <a:pt x="8202" y="1313"/>
                  </a:lnTo>
                  <a:lnTo>
                    <a:pt x="14191" y="300"/>
                  </a:lnTo>
                  <a:lnTo>
                    <a:pt x="27722" y="0"/>
                  </a:lnTo>
                  <a:lnTo>
                    <a:pt x="36310" y="2751"/>
                  </a:lnTo>
                  <a:lnTo>
                    <a:pt x="40081" y="4967"/>
                  </a:lnTo>
                  <a:lnTo>
                    <a:pt x="42596" y="8561"/>
                  </a:lnTo>
                  <a:lnTo>
                    <a:pt x="45390" y="18198"/>
                  </a:lnTo>
                  <a:lnTo>
                    <a:pt x="43809" y="29537"/>
                  </a:lnTo>
                  <a:lnTo>
                    <a:pt x="39579" y="40574"/>
                  </a:lnTo>
                  <a:lnTo>
                    <a:pt x="21773" y="66329"/>
                  </a:lnTo>
                  <a:lnTo>
                    <a:pt x="20865" y="69577"/>
                  </a:lnTo>
                  <a:lnTo>
                    <a:pt x="21320" y="71742"/>
                  </a:lnTo>
                  <a:lnTo>
                    <a:pt x="22680" y="73186"/>
                  </a:lnTo>
                  <a:lnTo>
                    <a:pt x="24646" y="74148"/>
                  </a:lnTo>
                  <a:lnTo>
                    <a:pt x="32472" y="72396"/>
                  </a:lnTo>
                  <a:lnTo>
                    <a:pt x="85725" y="5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24"/>
            <p:cNvSpPr/>
            <p:nvPr>
              <p:custDataLst>
                <p:tags r:id="rId158"/>
              </p:custDataLst>
            </p:nvPr>
          </p:nvSpPr>
          <p:spPr>
            <a:xfrm>
              <a:off x="9963277" y="1638887"/>
              <a:ext cx="114174" cy="47039"/>
            </a:xfrm>
            <a:custGeom>
              <a:avLst/>
              <a:gdLst/>
              <a:ahLst/>
              <a:cxnLst/>
              <a:rect l="0" t="0" r="0" b="0"/>
              <a:pathLst>
                <a:path w="114174" h="47039">
                  <a:moveTo>
                    <a:pt x="18923" y="8938"/>
                  </a:moveTo>
                  <a:lnTo>
                    <a:pt x="18923" y="8938"/>
                  </a:lnTo>
                  <a:lnTo>
                    <a:pt x="18923" y="3882"/>
                  </a:lnTo>
                  <a:lnTo>
                    <a:pt x="17865" y="3450"/>
                  </a:lnTo>
                  <a:lnTo>
                    <a:pt x="13866" y="5793"/>
                  </a:lnTo>
                  <a:lnTo>
                    <a:pt x="12377" y="7900"/>
                  </a:lnTo>
                  <a:lnTo>
                    <a:pt x="0" y="46372"/>
                  </a:lnTo>
                  <a:lnTo>
                    <a:pt x="4967" y="41784"/>
                  </a:lnTo>
                  <a:lnTo>
                    <a:pt x="31673" y="6101"/>
                  </a:lnTo>
                  <a:lnTo>
                    <a:pt x="37995" y="2385"/>
                  </a:lnTo>
                  <a:lnTo>
                    <a:pt x="50677" y="0"/>
                  </a:lnTo>
                  <a:lnTo>
                    <a:pt x="59847" y="5318"/>
                  </a:lnTo>
                  <a:lnTo>
                    <a:pt x="114173" y="47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25"/>
            <p:cNvSpPr/>
            <p:nvPr>
              <p:custDataLst>
                <p:tags r:id="rId159"/>
              </p:custDataLst>
            </p:nvPr>
          </p:nvSpPr>
          <p:spPr>
            <a:xfrm>
              <a:off x="10086975" y="1667267"/>
              <a:ext cx="94953" cy="323459"/>
            </a:xfrm>
            <a:custGeom>
              <a:avLst/>
              <a:gdLst/>
              <a:ahLst/>
              <a:cxnLst/>
              <a:rect l="0" t="0" r="0" b="0"/>
              <a:pathLst>
                <a:path w="94953" h="323459">
                  <a:moveTo>
                    <a:pt x="57150" y="9133"/>
                  </a:moveTo>
                  <a:lnTo>
                    <a:pt x="57150" y="9133"/>
                  </a:lnTo>
                  <a:lnTo>
                    <a:pt x="57150" y="0"/>
                  </a:lnTo>
                  <a:lnTo>
                    <a:pt x="67262" y="4781"/>
                  </a:lnTo>
                  <a:lnTo>
                    <a:pt x="75050" y="15665"/>
                  </a:lnTo>
                  <a:lnTo>
                    <a:pt x="80981" y="31086"/>
                  </a:lnTo>
                  <a:lnTo>
                    <a:pt x="90157" y="76190"/>
                  </a:lnTo>
                  <a:lnTo>
                    <a:pt x="94245" y="122646"/>
                  </a:lnTo>
                  <a:lnTo>
                    <a:pt x="94952" y="164240"/>
                  </a:lnTo>
                  <a:lnTo>
                    <a:pt x="92369" y="210633"/>
                  </a:lnTo>
                  <a:lnTo>
                    <a:pt x="85503" y="234155"/>
                  </a:lnTo>
                  <a:lnTo>
                    <a:pt x="56453" y="279830"/>
                  </a:lnTo>
                  <a:lnTo>
                    <a:pt x="35072" y="300536"/>
                  </a:lnTo>
                  <a:lnTo>
                    <a:pt x="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273"/>
          <p:cNvGrpSpPr/>
          <p:nvPr/>
        </p:nvGrpSpPr>
        <p:grpSpPr>
          <a:xfrm>
            <a:off x="2371725" y="2616506"/>
            <a:ext cx="542926" cy="541670"/>
            <a:chOff x="2371725" y="2616506"/>
            <a:chExt cx="542926" cy="541670"/>
          </a:xfrm>
        </p:grpSpPr>
        <p:sp>
          <p:nvSpPr>
            <p:cNvPr id="88" name="SMARTInkShape-1126"/>
            <p:cNvSpPr/>
            <p:nvPr>
              <p:custDataLst>
                <p:tags r:id="rId137"/>
              </p:custDataLst>
            </p:nvPr>
          </p:nvSpPr>
          <p:spPr>
            <a:xfrm>
              <a:off x="2371725" y="2802227"/>
              <a:ext cx="132321" cy="355949"/>
            </a:xfrm>
            <a:custGeom>
              <a:avLst/>
              <a:gdLst/>
              <a:ahLst/>
              <a:cxnLst/>
              <a:rect l="0" t="0" r="0" b="0"/>
              <a:pathLst>
                <a:path w="132321" h="355949">
                  <a:moveTo>
                    <a:pt x="0" y="131473"/>
                  </a:moveTo>
                  <a:lnTo>
                    <a:pt x="0" y="131473"/>
                  </a:lnTo>
                  <a:lnTo>
                    <a:pt x="1058" y="141194"/>
                  </a:lnTo>
                  <a:lnTo>
                    <a:pt x="13258" y="180378"/>
                  </a:lnTo>
                  <a:lnTo>
                    <a:pt x="17906" y="223997"/>
                  </a:lnTo>
                  <a:lnTo>
                    <a:pt x="21646" y="267107"/>
                  </a:lnTo>
                  <a:lnTo>
                    <a:pt x="27663" y="307928"/>
                  </a:lnTo>
                  <a:lnTo>
                    <a:pt x="28522" y="353885"/>
                  </a:lnTo>
                  <a:lnTo>
                    <a:pt x="28540" y="355948"/>
                  </a:lnTo>
                  <a:lnTo>
                    <a:pt x="22022" y="328841"/>
                  </a:lnTo>
                  <a:lnTo>
                    <a:pt x="18872" y="293787"/>
                  </a:lnTo>
                  <a:lnTo>
                    <a:pt x="12765" y="252473"/>
                  </a:lnTo>
                  <a:lnTo>
                    <a:pt x="10485" y="216008"/>
                  </a:lnTo>
                  <a:lnTo>
                    <a:pt x="9809" y="169573"/>
                  </a:lnTo>
                  <a:lnTo>
                    <a:pt x="10668" y="132178"/>
                  </a:lnTo>
                  <a:lnTo>
                    <a:pt x="17154" y="89584"/>
                  </a:lnTo>
                  <a:lnTo>
                    <a:pt x="26837" y="50740"/>
                  </a:lnTo>
                  <a:lnTo>
                    <a:pt x="41583" y="21827"/>
                  </a:lnTo>
                  <a:lnTo>
                    <a:pt x="49526" y="13950"/>
                  </a:lnTo>
                  <a:lnTo>
                    <a:pt x="65004" y="4458"/>
                  </a:lnTo>
                  <a:lnTo>
                    <a:pt x="88052" y="0"/>
                  </a:lnTo>
                  <a:lnTo>
                    <a:pt x="94685" y="1491"/>
                  </a:lnTo>
                  <a:lnTo>
                    <a:pt x="104877" y="8792"/>
                  </a:lnTo>
                  <a:lnTo>
                    <a:pt x="125530" y="29668"/>
                  </a:lnTo>
                  <a:lnTo>
                    <a:pt x="129875" y="37896"/>
                  </a:lnTo>
                  <a:lnTo>
                    <a:pt x="132320" y="63647"/>
                  </a:lnTo>
                  <a:lnTo>
                    <a:pt x="127988" y="93032"/>
                  </a:lnTo>
                  <a:lnTo>
                    <a:pt x="114946" y="116791"/>
                  </a:lnTo>
                  <a:lnTo>
                    <a:pt x="97675" y="132179"/>
                  </a:lnTo>
                  <a:lnTo>
                    <a:pt x="55203" y="153481"/>
                  </a:lnTo>
                  <a:lnTo>
                    <a:pt x="19050" y="169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27"/>
            <p:cNvSpPr/>
            <p:nvPr>
              <p:custDataLst>
                <p:tags r:id="rId138"/>
              </p:custDataLst>
            </p:nvPr>
          </p:nvSpPr>
          <p:spPr>
            <a:xfrm>
              <a:off x="2543175" y="29813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09" y="1058"/>
                  </a:lnTo>
                  <a:lnTo>
                    <a:pt x="16890" y="2822"/>
                  </a:lnTo>
                  <a:lnTo>
                    <a:pt x="17610" y="5056"/>
                  </a:lnTo>
                  <a:lnTo>
                    <a:pt x="13278" y="23851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28"/>
            <p:cNvSpPr/>
            <p:nvPr>
              <p:custDataLst>
                <p:tags r:id="rId139"/>
              </p:custDataLst>
            </p:nvPr>
          </p:nvSpPr>
          <p:spPr>
            <a:xfrm>
              <a:off x="2428897" y="2616506"/>
              <a:ext cx="142854" cy="98120"/>
            </a:xfrm>
            <a:custGeom>
              <a:avLst/>
              <a:gdLst/>
              <a:ahLst/>
              <a:cxnLst/>
              <a:rect l="0" t="0" r="0" b="0"/>
              <a:pathLst>
                <a:path w="142854" h="98120">
                  <a:moveTo>
                    <a:pt x="47603" y="31444"/>
                  </a:moveTo>
                  <a:lnTo>
                    <a:pt x="47603" y="31444"/>
                  </a:lnTo>
                  <a:lnTo>
                    <a:pt x="47603" y="26388"/>
                  </a:lnTo>
                  <a:lnTo>
                    <a:pt x="45486" y="24898"/>
                  </a:lnTo>
                  <a:lnTo>
                    <a:pt x="37490" y="23243"/>
                  </a:lnTo>
                  <a:lnTo>
                    <a:pt x="33453" y="24918"/>
                  </a:lnTo>
                  <a:lnTo>
                    <a:pt x="26144" y="32425"/>
                  </a:lnTo>
                  <a:lnTo>
                    <a:pt x="22191" y="39993"/>
                  </a:lnTo>
                  <a:lnTo>
                    <a:pt x="21137" y="43494"/>
                  </a:lnTo>
                  <a:lnTo>
                    <a:pt x="2811" y="71338"/>
                  </a:lnTo>
                  <a:lnTo>
                    <a:pt x="227" y="86591"/>
                  </a:lnTo>
                  <a:lnTo>
                    <a:pt x="0" y="59991"/>
                  </a:lnTo>
                  <a:lnTo>
                    <a:pt x="5632" y="43779"/>
                  </a:lnTo>
                  <a:lnTo>
                    <a:pt x="25926" y="10648"/>
                  </a:lnTo>
                  <a:lnTo>
                    <a:pt x="36558" y="1740"/>
                  </a:lnTo>
                  <a:lnTo>
                    <a:pt x="42356" y="0"/>
                  </a:lnTo>
                  <a:lnTo>
                    <a:pt x="54443" y="888"/>
                  </a:lnTo>
                  <a:lnTo>
                    <a:pt x="66871" y="7633"/>
                  </a:lnTo>
                  <a:lnTo>
                    <a:pt x="91886" y="29759"/>
                  </a:lnTo>
                  <a:lnTo>
                    <a:pt x="121024" y="70576"/>
                  </a:lnTo>
                  <a:lnTo>
                    <a:pt x="142853" y="98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29"/>
            <p:cNvSpPr/>
            <p:nvPr>
              <p:custDataLst>
                <p:tags r:id="rId140"/>
              </p:custDataLst>
            </p:nvPr>
          </p:nvSpPr>
          <p:spPr>
            <a:xfrm>
              <a:off x="2771775" y="28670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1156" y="9447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30"/>
            <p:cNvSpPr/>
            <p:nvPr>
              <p:custDataLst>
                <p:tags r:id="rId141"/>
              </p:custDataLst>
            </p:nvPr>
          </p:nvSpPr>
          <p:spPr>
            <a:xfrm>
              <a:off x="2785337" y="2962275"/>
              <a:ext cx="129314" cy="15014"/>
            </a:xfrm>
            <a:custGeom>
              <a:avLst/>
              <a:gdLst/>
              <a:ahLst/>
              <a:cxnLst/>
              <a:rect l="0" t="0" r="0" b="0"/>
              <a:pathLst>
                <a:path w="129314" h="15014">
                  <a:moveTo>
                    <a:pt x="5488" y="9525"/>
                  </a:moveTo>
                  <a:lnTo>
                    <a:pt x="5488" y="9525"/>
                  </a:lnTo>
                  <a:lnTo>
                    <a:pt x="0" y="15013"/>
                  </a:lnTo>
                  <a:lnTo>
                    <a:pt x="2343" y="12670"/>
                  </a:lnTo>
                  <a:lnTo>
                    <a:pt x="29797" y="10146"/>
                  </a:lnTo>
                  <a:lnTo>
                    <a:pt x="68194" y="8651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74"/>
          <p:cNvGrpSpPr/>
          <p:nvPr/>
        </p:nvGrpSpPr>
        <p:grpSpPr>
          <a:xfrm>
            <a:off x="3194445" y="2705492"/>
            <a:ext cx="653656" cy="568532"/>
            <a:chOff x="3194445" y="2705492"/>
            <a:chExt cx="653656" cy="568532"/>
          </a:xfrm>
        </p:grpSpPr>
        <p:sp>
          <p:nvSpPr>
            <p:cNvPr id="94" name="SMARTInkShape-1131"/>
            <p:cNvSpPr/>
            <p:nvPr>
              <p:custDataLst>
                <p:tags r:id="rId130"/>
              </p:custDataLst>
            </p:nvPr>
          </p:nvSpPr>
          <p:spPr>
            <a:xfrm>
              <a:off x="3194445" y="2705492"/>
              <a:ext cx="272656" cy="269942"/>
            </a:xfrm>
            <a:custGeom>
              <a:avLst/>
              <a:gdLst/>
              <a:ahLst/>
              <a:cxnLst/>
              <a:rect l="0" t="0" r="0" b="0"/>
              <a:pathLst>
                <a:path w="272656" h="269942">
                  <a:moveTo>
                    <a:pt x="186930" y="9133"/>
                  </a:moveTo>
                  <a:lnTo>
                    <a:pt x="186930" y="9133"/>
                  </a:lnTo>
                  <a:lnTo>
                    <a:pt x="197043" y="4077"/>
                  </a:lnTo>
                  <a:lnTo>
                    <a:pt x="224598" y="197"/>
                  </a:lnTo>
                  <a:lnTo>
                    <a:pt x="224742" y="0"/>
                  </a:lnTo>
                  <a:lnTo>
                    <a:pt x="224944" y="4781"/>
                  </a:lnTo>
                  <a:lnTo>
                    <a:pt x="221798" y="6231"/>
                  </a:lnTo>
                  <a:lnTo>
                    <a:pt x="202200" y="10390"/>
                  </a:lnTo>
                  <a:lnTo>
                    <a:pt x="156102" y="32888"/>
                  </a:lnTo>
                  <a:lnTo>
                    <a:pt x="113439" y="47186"/>
                  </a:lnTo>
                  <a:lnTo>
                    <a:pt x="71001" y="65859"/>
                  </a:lnTo>
                  <a:lnTo>
                    <a:pt x="28520" y="85296"/>
                  </a:lnTo>
                  <a:lnTo>
                    <a:pt x="24173" y="88483"/>
                  </a:lnTo>
                  <a:lnTo>
                    <a:pt x="22334" y="91667"/>
                  </a:lnTo>
                  <a:lnTo>
                    <a:pt x="22166" y="94847"/>
                  </a:lnTo>
                  <a:lnTo>
                    <a:pt x="23112" y="98025"/>
                  </a:lnTo>
                  <a:lnTo>
                    <a:pt x="29808" y="104379"/>
                  </a:lnTo>
                  <a:lnTo>
                    <a:pt x="34557" y="107556"/>
                  </a:lnTo>
                  <a:lnTo>
                    <a:pt x="81081" y="118406"/>
                  </a:lnTo>
                  <a:lnTo>
                    <a:pt x="126084" y="122771"/>
                  </a:lnTo>
                  <a:lnTo>
                    <a:pt x="140837" y="124197"/>
                  </a:lnTo>
                  <a:lnTo>
                    <a:pt x="154450" y="128359"/>
                  </a:lnTo>
                  <a:lnTo>
                    <a:pt x="157869" y="133067"/>
                  </a:lnTo>
                  <a:lnTo>
                    <a:pt x="158844" y="146764"/>
                  </a:lnTo>
                  <a:lnTo>
                    <a:pt x="155506" y="153804"/>
                  </a:lnTo>
                  <a:lnTo>
                    <a:pt x="143330" y="167270"/>
                  </a:lnTo>
                  <a:lnTo>
                    <a:pt x="95764" y="199552"/>
                  </a:lnTo>
                  <a:lnTo>
                    <a:pt x="56974" y="225017"/>
                  </a:lnTo>
                  <a:lnTo>
                    <a:pt x="17209" y="249372"/>
                  </a:lnTo>
                  <a:lnTo>
                    <a:pt x="1784" y="258075"/>
                  </a:lnTo>
                  <a:lnTo>
                    <a:pt x="0" y="261878"/>
                  </a:lnTo>
                  <a:lnTo>
                    <a:pt x="1985" y="265471"/>
                  </a:lnTo>
                  <a:lnTo>
                    <a:pt x="6483" y="268925"/>
                  </a:lnTo>
                  <a:lnTo>
                    <a:pt x="25592" y="269941"/>
                  </a:lnTo>
                  <a:lnTo>
                    <a:pt x="70865" y="261969"/>
                  </a:lnTo>
                  <a:lnTo>
                    <a:pt x="115851" y="253263"/>
                  </a:lnTo>
                  <a:lnTo>
                    <a:pt x="153929" y="247105"/>
                  </a:lnTo>
                  <a:lnTo>
                    <a:pt x="191313" y="240840"/>
                  </a:lnTo>
                  <a:lnTo>
                    <a:pt x="230209" y="231363"/>
                  </a:lnTo>
                  <a:lnTo>
                    <a:pt x="272655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32"/>
            <p:cNvSpPr/>
            <p:nvPr>
              <p:custDataLst>
                <p:tags r:id="rId131"/>
              </p:custDataLst>
            </p:nvPr>
          </p:nvSpPr>
          <p:spPr>
            <a:xfrm>
              <a:off x="3531111" y="2756762"/>
              <a:ext cx="193165" cy="195989"/>
            </a:xfrm>
            <a:custGeom>
              <a:avLst/>
              <a:gdLst/>
              <a:ahLst/>
              <a:cxnLst/>
              <a:rect l="0" t="0" r="0" b="0"/>
              <a:pathLst>
                <a:path w="193165" h="195989">
                  <a:moveTo>
                    <a:pt x="21714" y="5488"/>
                  </a:moveTo>
                  <a:lnTo>
                    <a:pt x="21714" y="5488"/>
                  </a:lnTo>
                  <a:lnTo>
                    <a:pt x="11601" y="432"/>
                  </a:lnTo>
                  <a:lnTo>
                    <a:pt x="7564" y="0"/>
                  </a:lnTo>
                  <a:lnTo>
                    <a:pt x="255" y="2343"/>
                  </a:lnTo>
                  <a:lnTo>
                    <a:pt x="0" y="6566"/>
                  </a:lnTo>
                  <a:lnTo>
                    <a:pt x="5360" y="19726"/>
                  </a:lnTo>
                  <a:lnTo>
                    <a:pt x="25335" y="39928"/>
                  </a:lnTo>
                  <a:lnTo>
                    <a:pt x="71711" y="72099"/>
                  </a:lnTo>
                  <a:lnTo>
                    <a:pt x="113292" y="113080"/>
                  </a:lnTo>
                  <a:lnTo>
                    <a:pt x="154338" y="148919"/>
                  </a:lnTo>
                  <a:lnTo>
                    <a:pt x="193164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33"/>
            <p:cNvSpPr/>
            <p:nvPr>
              <p:custDataLst>
                <p:tags r:id="rId132"/>
              </p:custDataLst>
            </p:nvPr>
          </p:nvSpPr>
          <p:spPr>
            <a:xfrm>
              <a:off x="3581400" y="2717665"/>
              <a:ext cx="142876" cy="263661"/>
            </a:xfrm>
            <a:custGeom>
              <a:avLst/>
              <a:gdLst/>
              <a:ahLst/>
              <a:cxnLst/>
              <a:rect l="0" t="0" r="0" b="0"/>
              <a:pathLst>
                <a:path w="142876" h="263661">
                  <a:moveTo>
                    <a:pt x="142875" y="25535"/>
                  </a:moveTo>
                  <a:lnTo>
                    <a:pt x="142875" y="25535"/>
                  </a:lnTo>
                  <a:lnTo>
                    <a:pt x="142875" y="0"/>
                  </a:lnTo>
                  <a:lnTo>
                    <a:pt x="141817" y="45"/>
                  </a:lnTo>
                  <a:lnTo>
                    <a:pt x="120082" y="19930"/>
                  </a:lnTo>
                  <a:lnTo>
                    <a:pt x="107664" y="34340"/>
                  </a:lnTo>
                  <a:lnTo>
                    <a:pt x="78920" y="77325"/>
                  </a:lnTo>
                  <a:lnTo>
                    <a:pt x="53885" y="124116"/>
                  </a:lnTo>
                  <a:lnTo>
                    <a:pt x="31379" y="162679"/>
                  </a:lnTo>
                  <a:lnTo>
                    <a:pt x="17059" y="192465"/>
                  </a:lnTo>
                  <a:lnTo>
                    <a:pt x="7582" y="207676"/>
                  </a:lnTo>
                  <a:lnTo>
                    <a:pt x="2247" y="229198"/>
                  </a:lnTo>
                  <a:lnTo>
                    <a:pt x="0" y="26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34"/>
            <p:cNvSpPr/>
            <p:nvPr>
              <p:custDataLst>
                <p:tags r:id="rId133"/>
              </p:custDataLst>
            </p:nvPr>
          </p:nvSpPr>
          <p:spPr>
            <a:xfrm>
              <a:off x="3781425" y="29146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15208"/>
                  </a:lnTo>
                  <a:lnTo>
                    <a:pt x="1324" y="4478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35"/>
            <p:cNvSpPr/>
            <p:nvPr>
              <p:custDataLst>
                <p:tags r:id="rId134"/>
              </p:custDataLst>
            </p:nvPr>
          </p:nvSpPr>
          <p:spPr>
            <a:xfrm>
              <a:off x="3804590" y="2810500"/>
              <a:ext cx="23945" cy="27951"/>
            </a:xfrm>
            <a:custGeom>
              <a:avLst/>
              <a:gdLst/>
              <a:ahLst/>
              <a:cxnLst/>
              <a:rect l="0" t="0" r="0" b="0"/>
              <a:pathLst>
                <a:path w="23945" h="27951">
                  <a:moveTo>
                    <a:pt x="14935" y="27950"/>
                  </a:moveTo>
                  <a:lnTo>
                    <a:pt x="14935" y="27950"/>
                  </a:lnTo>
                  <a:lnTo>
                    <a:pt x="14935" y="17837"/>
                  </a:lnTo>
                  <a:lnTo>
                    <a:pt x="12113" y="10050"/>
                  </a:lnTo>
                  <a:lnTo>
                    <a:pt x="5803" y="0"/>
                  </a:lnTo>
                  <a:lnTo>
                    <a:pt x="470" y="4617"/>
                  </a:lnTo>
                  <a:lnTo>
                    <a:pt x="0" y="7103"/>
                  </a:lnTo>
                  <a:lnTo>
                    <a:pt x="745" y="9819"/>
                  </a:lnTo>
                  <a:lnTo>
                    <a:pt x="3336" y="15658"/>
                  </a:lnTo>
                  <a:lnTo>
                    <a:pt x="4489" y="21781"/>
                  </a:lnTo>
                  <a:lnTo>
                    <a:pt x="5854" y="23838"/>
                  </a:lnTo>
                  <a:lnTo>
                    <a:pt x="7823" y="25209"/>
                  </a:lnTo>
                  <a:lnTo>
                    <a:pt x="10193" y="26122"/>
                  </a:lnTo>
                  <a:lnTo>
                    <a:pt x="12832" y="25673"/>
                  </a:lnTo>
                  <a:lnTo>
                    <a:pt x="18586" y="22352"/>
                  </a:lnTo>
                  <a:lnTo>
                    <a:pt x="20544" y="19985"/>
                  </a:lnTo>
                  <a:lnTo>
                    <a:pt x="22719" y="14532"/>
                  </a:lnTo>
                  <a:lnTo>
                    <a:pt x="23944" y="5512"/>
                  </a:lnTo>
                  <a:lnTo>
                    <a:pt x="23058" y="4524"/>
                  </a:lnTo>
                  <a:lnTo>
                    <a:pt x="21409" y="4924"/>
                  </a:lnTo>
                  <a:lnTo>
                    <a:pt x="5410" y="18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36"/>
            <p:cNvSpPr/>
            <p:nvPr>
              <p:custDataLst>
                <p:tags r:id="rId135"/>
              </p:custDataLst>
            </p:nvPr>
          </p:nvSpPr>
          <p:spPr>
            <a:xfrm>
              <a:off x="3353291" y="3057525"/>
              <a:ext cx="494810" cy="47626"/>
            </a:xfrm>
            <a:custGeom>
              <a:avLst/>
              <a:gdLst/>
              <a:ahLst/>
              <a:cxnLst/>
              <a:rect l="0" t="0" r="0" b="0"/>
              <a:pathLst>
                <a:path w="494810" h="47626">
                  <a:moveTo>
                    <a:pt x="18559" y="47625"/>
                  </a:moveTo>
                  <a:lnTo>
                    <a:pt x="18559" y="47625"/>
                  </a:lnTo>
                  <a:lnTo>
                    <a:pt x="0" y="47625"/>
                  </a:lnTo>
                  <a:lnTo>
                    <a:pt x="40770" y="47625"/>
                  </a:lnTo>
                  <a:lnTo>
                    <a:pt x="85036" y="41079"/>
                  </a:lnTo>
                  <a:lnTo>
                    <a:pt x="121041" y="37924"/>
                  </a:lnTo>
                  <a:lnTo>
                    <a:pt x="159579" y="31816"/>
                  </a:lnTo>
                  <a:lnTo>
                    <a:pt x="202982" y="28477"/>
                  </a:lnTo>
                  <a:lnTo>
                    <a:pt x="244182" y="22313"/>
                  </a:lnTo>
                  <a:lnTo>
                    <a:pt x="289434" y="18959"/>
                  </a:lnTo>
                  <a:lnTo>
                    <a:pt x="335297" y="12790"/>
                  </a:lnTo>
                  <a:lnTo>
                    <a:pt x="376167" y="10492"/>
                  </a:lnTo>
                  <a:lnTo>
                    <a:pt x="414030" y="8753"/>
                  </a:lnTo>
                  <a:lnTo>
                    <a:pt x="460574" y="1362"/>
                  </a:lnTo>
                  <a:lnTo>
                    <a:pt x="494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37"/>
            <p:cNvSpPr/>
            <p:nvPr>
              <p:custDataLst>
                <p:tags r:id="rId136"/>
              </p:custDataLst>
            </p:nvPr>
          </p:nvSpPr>
          <p:spPr>
            <a:xfrm>
              <a:off x="3623472" y="3154799"/>
              <a:ext cx="167479" cy="119225"/>
            </a:xfrm>
            <a:custGeom>
              <a:avLst/>
              <a:gdLst/>
              <a:ahLst/>
              <a:cxnLst/>
              <a:rect l="0" t="0" r="0" b="0"/>
              <a:pathLst>
                <a:path w="167479" h="119225">
                  <a:moveTo>
                    <a:pt x="24603" y="7501"/>
                  </a:moveTo>
                  <a:lnTo>
                    <a:pt x="24603" y="7501"/>
                  </a:lnTo>
                  <a:lnTo>
                    <a:pt x="24603" y="17614"/>
                  </a:lnTo>
                  <a:lnTo>
                    <a:pt x="21428" y="21651"/>
                  </a:lnTo>
                  <a:lnTo>
                    <a:pt x="9434" y="28960"/>
                  </a:lnTo>
                  <a:lnTo>
                    <a:pt x="4965" y="34507"/>
                  </a:lnTo>
                  <a:lnTo>
                    <a:pt x="0" y="49137"/>
                  </a:lnTo>
                  <a:lnTo>
                    <a:pt x="4090" y="90869"/>
                  </a:lnTo>
                  <a:lnTo>
                    <a:pt x="5467" y="119224"/>
                  </a:lnTo>
                  <a:lnTo>
                    <a:pt x="10584" y="110925"/>
                  </a:lnTo>
                  <a:lnTo>
                    <a:pt x="27941" y="63696"/>
                  </a:lnTo>
                  <a:lnTo>
                    <a:pt x="35023" y="40513"/>
                  </a:lnTo>
                  <a:lnTo>
                    <a:pt x="55426" y="15480"/>
                  </a:lnTo>
                  <a:lnTo>
                    <a:pt x="70660" y="4809"/>
                  </a:lnTo>
                  <a:lnTo>
                    <a:pt x="88579" y="0"/>
                  </a:lnTo>
                  <a:lnTo>
                    <a:pt x="94770" y="1442"/>
                  </a:lnTo>
                  <a:lnTo>
                    <a:pt x="117093" y="16143"/>
                  </a:lnTo>
                  <a:lnTo>
                    <a:pt x="124976" y="24042"/>
                  </a:lnTo>
                  <a:lnTo>
                    <a:pt x="135364" y="42506"/>
                  </a:lnTo>
                  <a:lnTo>
                    <a:pt x="148356" y="82776"/>
                  </a:lnTo>
                  <a:lnTo>
                    <a:pt x="154746" y="99165"/>
                  </a:lnTo>
                  <a:lnTo>
                    <a:pt x="167478" y="11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75"/>
          <p:cNvGrpSpPr/>
          <p:nvPr/>
        </p:nvGrpSpPr>
        <p:grpSpPr>
          <a:xfrm>
            <a:off x="5000625" y="2630132"/>
            <a:ext cx="295276" cy="573339"/>
            <a:chOff x="5000625" y="2630132"/>
            <a:chExt cx="295276" cy="573339"/>
          </a:xfrm>
        </p:grpSpPr>
        <p:sp>
          <p:nvSpPr>
            <p:cNvPr id="102" name="SMARTInkShape-1138"/>
            <p:cNvSpPr/>
            <p:nvPr>
              <p:custDataLst>
                <p:tags r:id="rId127"/>
              </p:custDataLst>
            </p:nvPr>
          </p:nvSpPr>
          <p:spPr>
            <a:xfrm>
              <a:off x="5000625" y="2821500"/>
              <a:ext cx="131334" cy="381971"/>
            </a:xfrm>
            <a:custGeom>
              <a:avLst/>
              <a:gdLst/>
              <a:ahLst/>
              <a:cxnLst/>
              <a:rect l="0" t="0" r="0" b="0"/>
              <a:pathLst>
                <a:path w="131334" h="381971">
                  <a:moveTo>
                    <a:pt x="0" y="169350"/>
                  </a:moveTo>
                  <a:lnTo>
                    <a:pt x="0" y="169350"/>
                  </a:lnTo>
                  <a:lnTo>
                    <a:pt x="1058" y="194260"/>
                  </a:lnTo>
                  <a:lnTo>
                    <a:pt x="7539" y="233302"/>
                  </a:lnTo>
                  <a:lnTo>
                    <a:pt x="11759" y="273318"/>
                  </a:lnTo>
                  <a:lnTo>
                    <a:pt x="16890" y="311986"/>
                  </a:lnTo>
                  <a:lnTo>
                    <a:pt x="19824" y="353939"/>
                  </a:lnTo>
                  <a:lnTo>
                    <a:pt x="27668" y="381918"/>
                  </a:lnTo>
                  <a:lnTo>
                    <a:pt x="27970" y="381970"/>
                  </a:lnTo>
                  <a:lnTo>
                    <a:pt x="28496" y="346770"/>
                  </a:lnTo>
                  <a:lnTo>
                    <a:pt x="28539" y="315937"/>
                  </a:lnTo>
                  <a:lnTo>
                    <a:pt x="28558" y="278244"/>
                  </a:lnTo>
                  <a:lnTo>
                    <a:pt x="28567" y="239973"/>
                  </a:lnTo>
                  <a:lnTo>
                    <a:pt x="28572" y="208851"/>
                  </a:lnTo>
                  <a:lnTo>
                    <a:pt x="28574" y="172442"/>
                  </a:lnTo>
                  <a:lnTo>
                    <a:pt x="28575" y="132624"/>
                  </a:lnTo>
                  <a:lnTo>
                    <a:pt x="28575" y="93761"/>
                  </a:lnTo>
                  <a:lnTo>
                    <a:pt x="33631" y="56407"/>
                  </a:lnTo>
                  <a:lnTo>
                    <a:pt x="43763" y="13847"/>
                  </a:lnTo>
                  <a:lnTo>
                    <a:pt x="45909" y="4988"/>
                  </a:lnTo>
                  <a:lnTo>
                    <a:pt x="47539" y="2625"/>
                  </a:lnTo>
                  <a:lnTo>
                    <a:pt x="49684" y="1050"/>
                  </a:lnTo>
                  <a:lnTo>
                    <a:pt x="52173" y="0"/>
                  </a:lnTo>
                  <a:lnTo>
                    <a:pt x="70844" y="3579"/>
                  </a:lnTo>
                  <a:lnTo>
                    <a:pt x="86373" y="11342"/>
                  </a:lnTo>
                  <a:lnTo>
                    <a:pt x="102733" y="30458"/>
                  </a:lnTo>
                  <a:lnTo>
                    <a:pt x="123138" y="74625"/>
                  </a:lnTo>
                  <a:lnTo>
                    <a:pt x="131333" y="107247"/>
                  </a:lnTo>
                  <a:lnTo>
                    <a:pt x="126809" y="123757"/>
                  </a:lnTo>
                  <a:lnTo>
                    <a:pt x="116685" y="140620"/>
                  </a:lnTo>
                  <a:lnTo>
                    <a:pt x="95251" y="159897"/>
                  </a:lnTo>
                  <a:lnTo>
                    <a:pt x="51969" y="183875"/>
                  </a:lnTo>
                  <a:lnTo>
                    <a:pt x="19050" y="188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39"/>
            <p:cNvSpPr/>
            <p:nvPr>
              <p:custDataLst>
                <p:tags r:id="rId128"/>
              </p:custDataLst>
            </p:nvPr>
          </p:nvSpPr>
          <p:spPr>
            <a:xfrm>
              <a:off x="5162550" y="3000767"/>
              <a:ext cx="133351" cy="75756"/>
            </a:xfrm>
            <a:custGeom>
              <a:avLst/>
              <a:gdLst/>
              <a:ahLst/>
              <a:cxnLst/>
              <a:rect l="0" t="0" r="0" b="0"/>
              <a:pathLst>
                <a:path w="133351" h="75756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10361" y="6311"/>
                  </a:lnTo>
                  <a:lnTo>
                    <a:pt x="16247" y="2587"/>
                  </a:lnTo>
                  <a:lnTo>
                    <a:pt x="26743" y="0"/>
                  </a:lnTo>
                  <a:lnTo>
                    <a:pt x="33088" y="4781"/>
                  </a:lnTo>
                  <a:lnTo>
                    <a:pt x="35872" y="10021"/>
                  </a:lnTo>
                  <a:lnTo>
                    <a:pt x="46978" y="54206"/>
                  </a:lnTo>
                  <a:lnTo>
                    <a:pt x="47194" y="58232"/>
                  </a:lnTo>
                  <a:lnTo>
                    <a:pt x="44611" y="65527"/>
                  </a:lnTo>
                  <a:lnTo>
                    <a:pt x="38481" y="75206"/>
                  </a:lnTo>
                  <a:lnTo>
                    <a:pt x="64648" y="75755"/>
                  </a:lnTo>
                  <a:lnTo>
                    <a:pt x="105763" y="68262"/>
                  </a:lnTo>
                  <a:lnTo>
                    <a:pt x="133350" y="6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40"/>
            <p:cNvSpPr/>
            <p:nvPr>
              <p:custDataLst>
                <p:tags r:id="rId129"/>
              </p:custDataLst>
            </p:nvPr>
          </p:nvSpPr>
          <p:spPr>
            <a:xfrm>
              <a:off x="5039117" y="2630132"/>
              <a:ext cx="152009" cy="91485"/>
            </a:xfrm>
            <a:custGeom>
              <a:avLst/>
              <a:gdLst/>
              <a:ahLst/>
              <a:cxnLst/>
              <a:rect l="0" t="0" r="0" b="0"/>
              <a:pathLst>
                <a:path w="152009" h="91485">
                  <a:moveTo>
                    <a:pt x="9133" y="17818"/>
                  </a:moveTo>
                  <a:lnTo>
                    <a:pt x="9133" y="17818"/>
                  </a:lnTo>
                  <a:lnTo>
                    <a:pt x="9133" y="12330"/>
                  </a:lnTo>
                  <a:lnTo>
                    <a:pt x="8075" y="33464"/>
                  </a:lnTo>
                  <a:lnTo>
                    <a:pt x="491" y="76368"/>
                  </a:lnTo>
                  <a:lnTo>
                    <a:pt x="0" y="85468"/>
                  </a:lnTo>
                  <a:lnTo>
                    <a:pt x="928" y="88318"/>
                  </a:lnTo>
                  <a:lnTo>
                    <a:pt x="2605" y="90218"/>
                  </a:lnTo>
                  <a:lnTo>
                    <a:pt x="4781" y="91484"/>
                  </a:lnTo>
                  <a:lnTo>
                    <a:pt x="6232" y="89154"/>
                  </a:lnTo>
                  <a:lnTo>
                    <a:pt x="10390" y="71763"/>
                  </a:lnTo>
                  <a:lnTo>
                    <a:pt x="35005" y="27145"/>
                  </a:lnTo>
                  <a:lnTo>
                    <a:pt x="50430" y="8116"/>
                  </a:lnTo>
                  <a:lnTo>
                    <a:pt x="58532" y="2923"/>
                  </a:lnTo>
                  <a:lnTo>
                    <a:pt x="69043" y="0"/>
                  </a:lnTo>
                  <a:lnTo>
                    <a:pt x="88973" y="9246"/>
                  </a:lnTo>
                  <a:lnTo>
                    <a:pt x="115489" y="31333"/>
                  </a:lnTo>
                  <a:lnTo>
                    <a:pt x="152008" y="74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76"/>
          <p:cNvGrpSpPr/>
          <p:nvPr/>
        </p:nvGrpSpPr>
        <p:grpSpPr>
          <a:xfrm>
            <a:off x="5559935" y="2898000"/>
            <a:ext cx="136016" cy="88552"/>
            <a:chOff x="5559935" y="2898000"/>
            <a:chExt cx="136016" cy="88552"/>
          </a:xfrm>
        </p:grpSpPr>
        <p:sp>
          <p:nvSpPr>
            <p:cNvPr id="106" name="SMARTInkShape-1141"/>
            <p:cNvSpPr/>
            <p:nvPr>
              <p:custDataLst>
                <p:tags r:id="rId125"/>
              </p:custDataLst>
            </p:nvPr>
          </p:nvSpPr>
          <p:spPr>
            <a:xfrm>
              <a:off x="5567069" y="2898000"/>
              <a:ext cx="100307" cy="12614"/>
            </a:xfrm>
            <a:custGeom>
              <a:avLst/>
              <a:gdLst/>
              <a:ahLst/>
              <a:cxnLst/>
              <a:rect l="0" t="0" r="0" b="0"/>
              <a:pathLst>
                <a:path w="100307" h="12614">
                  <a:moveTo>
                    <a:pt x="5056" y="7125"/>
                  </a:moveTo>
                  <a:lnTo>
                    <a:pt x="5056" y="7125"/>
                  </a:lnTo>
                  <a:lnTo>
                    <a:pt x="0" y="12181"/>
                  </a:lnTo>
                  <a:lnTo>
                    <a:pt x="627" y="12613"/>
                  </a:lnTo>
                  <a:lnTo>
                    <a:pt x="39945" y="0"/>
                  </a:lnTo>
                  <a:lnTo>
                    <a:pt x="100306" y="7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42"/>
            <p:cNvSpPr/>
            <p:nvPr>
              <p:custDataLst>
                <p:tags r:id="rId126"/>
              </p:custDataLst>
            </p:nvPr>
          </p:nvSpPr>
          <p:spPr>
            <a:xfrm>
              <a:off x="5559935" y="2971800"/>
              <a:ext cx="136016" cy="14752"/>
            </a:xfrm>
            <a:custGeom>
              <a:avLst/>
              <a:gdLst/>
              <a:ahLst/>
              <a:cxnLst/>
              <a:rect l="0" t="0" r="0" b="0"/>
              <a:pathLst>
                <a:path w="136016" h="14752">
                  <a:moveTo>
                    <a:pt x="21715" y="0"/>
                  </a:moveTo>
                  <a:lnTo>
                    <a:pt x="21715" y="0"/>
                  </a:lnTo>
                  <a:lnTo>
                    <a:pt x="11602" y="0"/>
                  </a:lnTo>
                  <a:lnTo>
                    <a:pt x="3815" y="2822"/>
                  </a:lnTo>
                  <a:lnTo>
                    <a:pt x="256" y="5056"/>
                  </a:lnTo>
                  <a:lnTo>
                    <a:pt x="0" y="6546"/>
                  </a:lnTo>
                  <a:lnTo>
                    <a:pt x="1947" y="7539"/>
                  </a:lnTo>
                  <a:lnTo>
                    <a:pt x="42317" y="14751"/>
                  </a:lnTo>
                  <a:lnTo>
                    <a:pt x="81206" y="11544"/>
                  </a:lnTo>
                  <a:lnTo>
                    <a:pt x="136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77"/>
          <p:cNvGrpSpPr/>
          <p:nvPr/>
        </p:nvGrpSpPr>
        <p:grpSpPr>
          <a:xfrm>
            <a:off x="6028698" y="2718662"/>
            <a:ext cx="715003" cy="717710"/>
            <a:chOff x="6028698" y="2718662"/>
            <a:chExt cx="715003" cy="717710"/>
          </a:xfrm>
        </p:grpSpPr>
        <p:sp>
          <p:nvSpPr>
            <p:cNvPr id="109" name="SMARTInkShape-1143"/>
            <p:cNvSpPr/>
            <p:nvPr>
              <p:custDataLst>
                <p:tags r:id="rId118"/>
              </p:custDataLst>
            </p:nvPr>
          </p:nvSpPr>
          <p:spPr>
            <a:xfrm>
              <a:off x="6028698" y="2724658"/>
              <a:ext cx="257803" cy="256418"/>
            </a:xfrm>
            <a:custGeom>
              <a:avLst/>
              <a:gdLst/>
              <a:ahLst/>
              <a:cxnLst/>
              <a:rect l="0" t="0" r="0" b="0"/>
              <a:pathLst>
                <a:path w="257803" h="256418">
                  <a:moveTo>
                    <a:pt x="162552" y="18542"/>
                  </a:moveTo>
                  <a:lnTo>
                    <a:pt x="162552" y="18542"/>
                  </a:lnTo>
                  <a:lnTo>
                    <a:pt x="190780" y="636"/>
                  </a:lnTo>
                  <a:lnTo>
                    <a:pt x="195559" y="0"/>
                  </a:lnTo>
                  <a:lnTo>
                    <a:pt x="195140" y="889"/>
                  </a:lnTo>
                  <a:lnTo>
                    <a:pt x="166802" y="15768"/>
                  </a:lnTo>
                  <a:lnTo>
                    <a:pt x="119951" y="35511"/>
                  </a:lnTo>
                  <a:lnTo>
                    <a:pt x="80955" y="51841"/>
                  </a:lnTo>
                  <a:lnTo>
                    <a:pt x="64903" y="56625"/>
                  </a:lnTo>
                  <a:lnTo>
                    <a:pt x="31550" y="76943"/>
                  </a:lnTo>
                  <a:lnTo>
                    <a:pt x="24417" y="82875"/>
                  </a:lnTo>
                  <a:lnTo>
                    <a:pt x="20720" y="87890"/>
                  </a:lnTo>
                  <a:lnTo>
                    <a:pt x="19314" y="92290"/>
                  </a:lnTo>
                  <a:lnTo>
                    <a:pt x="19435" y="96282"/>
                  </a:lnTo>
                  <a:lnTo>
                    <a:pt x="23749" y="98944"/>
                  </a:lnTo>
                  <a:lnTo>
                    <a:pt x="61090" y="106038"/>
                  </a:lnTo>
                  <a:lnTo>
                    <a:pt x="96859" y="111494"/>
                  </a:lnTo>
                  <a:lnTo>
                    <a:pt x="141814" y="118395"/>
                  </a:lnTo>
                  <a:lnTo>
                    <a:pt x="156408" y="121858"/>
                  </a:lnTo>
                  <a:lnTo>
                    <a:pt x="158456" y="124461"/>
                  </a:lnTo>
                  <a:lnTo>
                    <a:pt x="160732" y="132998"/>
                  </a:lnTo>
                  <a:lnTo>
                    <a:pt x="159222" y="138238"/>
                  </a:lnTo>
                  <a:lnTo>
                    <a:pt x="151900" y="149704"/>
                  </a:lnTo>
                  <a:lnTo>
                    <a:pt x="130822" y="168059"/>
                  </a:lnTo>
                  <a:lnTo>
                    <a:pt x="94195" y="187737"/>
                  </a:lnTo>
                  <a:lnTo>
                    <a:pt x="50114" y="214359"/>
                  </a:lnTo>
                  <a:lnTo>
                    <a:pt x="4449" y="237248"/>
                  </a:lnTo>
                  <a:lnTo>
                    <a:pt x="0" y="240546"/>
                  </a:lnTo>
                  <a:lnTo>
                    <a:pt x="209" y="243803"/>
                  </a:lnTo>
                  <a:lnTo>
                    <a:pt x="3523" y="247033"/>
                  </a:lnTo>
                  <a:lnTo>
                    <a:pt x="8908" y="250244"/>
                  </a:lnTo>
                  <a:lnTo>
                    <a:pt x="52396" y="255398"/>
                  </a:lnTo>
                  <a:lnTo>
                    <a:pt x="95950" y="256417"/>
                  </a:lnTo>
                  <a:lnTo>
                    <a:pt x="140702" y="253770"/>
                  </a:lnTo>
                  <a:lnTo>
                    <a:pt x="177950" y="249106"/>
                  </a:lnTo>
                  <a:lnTo>
                    <a:pt x="218981" y="242473"/>
                  </a:lnTo>
                  <a:lnTo>
                    <a:pt x="257802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44"/>
            <p:cNvSpPr/>
            <p:nvPr>
              <p:custDataLst>
                <p:tags r:id="rId119"/>
              </p:custDataLst>
            </p:nvPr>
          </p:nvSpPr>
          <p:spPr>
            <a:xfrm>
              <a:off x="6362700" y="2718662"/>
              <a:ext cx="142876" cy="119789"/>
            </a:xfrm>
            <a:custGeom>
              <a:avLst/>
              <a:gdLst/>
              <a:ahLst/>
              <a:cxnLst/>
              <a:rect l="0" t="0" r="0" b="0"/>
              <a:pathLst>
                <a:path w="142876" h="1197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2822" y="6912"/>
                  </a:lnTo>
                  <a:lnTo>
                    <a:pt x="41757" y="46132"/>
                  </a:lnTo>
                  <a:lnTo>
                    <a:pt x="85963" y="76258"/>
                  </a:lnTo>
                  <a:lnTo>
                    <a:pt x="110897" y="95276"/>
                  </a:lnTo>
                  <a:lnTo>
                    <a:pt x="120196" y="100427"/>
                  </a:lnTo>
                  <a:lnTo>
                    <a:pt x="142875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45"/>
            <p:cNvSpPr/>
            <p:nvPr>
              <p:custDataLst>
                <p:tags r:id="rId120"/>
              </p:custDataLst>
            </p:nvPr>
          </p:nvSpPr>
          <p:spPr>
            <a:xfrm>
              <a:off x="6467479" y="2726099"/>
              <a:ext cx="76197" cy="264752"/>
            </a:xfrm>
            <a:custGeom>
              <a:avLst/>
              <a:gdLst/>
              <a:ahLst/>
              <a:cxnLst/>
              <a:rect l="0" t="0" r="0" b="0"/>
              <a:pathLst>
                <a:path w="76197" h="264752">
                  <a:moveTo>
                    <a:pt x="76196" y="36151"/>
                  </a:moveTo>
                  <a:lnTo>
                    <a:pt x="76196" y="36151"/>
                  </a:lnTo>
                  <a:lnTo>
                    <a:pt x="76196" y="26038"/>
                  </a:lnTo>
                  <a:lnTo>
                    <a:pt x="73374" y="18251"/>
                  </a:lnTo>
                  <a:lnTo>
                    <a:pt x="71140" y="14692"/>
                  </a:lnTo>
                  <a:lnTo>
                    <a:pt x="70709" y="11262"/>
                  </a:lnTo>
                  <a:lnTo>
                    <a:pt x="73051" y="4628"/>
                  </a:lnTo>
                  <a:lnTo>
                    <a:pt x="73041" y="2436"/>
                  </a:lnTo>
                  <a:lnTo>
                    <a:pt x="71976" y="974"/>
                  </a:lnTo>
                  <a:lnTo>
                    <a:pt x="70208" y="0"/>
                  </a:lnTo>
                  <a:lnTo>
                    <a:pt x="67970" y="409"/>
                  </a:lnTo>
                  <a:lnTo>
                    <a:pt x="59765" y="6040"/>
                  </a:lnTo>
                  <a:lnTo>
                    <a:pt x="50631" y="15470"/>
                  </a:lnTo>
                  <a:lnTo>
                    <a:pt x="23845" y="55477"/>
                  </a:lnTo>
                  <a:lnTo>
                    <a:pt x="12074" y="101138"/>
                  </a:lnTo>
                  <a:lnTo>
                    <a:pt x="1196" y="146736"/>
                  </a:lnTo>
                  <a:lnTo>
                    <a:pt x="233" y="182996"/>
                  </a:lnTo>
                  <a:lnTo>
                    <a:pt x="27" y="227840"/>
                  </a:lnTo>
                  <a:lnTo>
                    <a:pt x="0" y="256258"/>
                  </a:lnTo>
                  <a:lnTo>
                    <a:pt x="1057" y="259089"/>
                  </a:lnTo>
                  <a:lnTo>
                    <a:pt x="2820" y="260976"/>
                  </a:lnTo>
                  <a:lnTo>
                    <a:pt x="9521" y="26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46"/>
            <p:cNvSpPr/>
            <p:nvPr>
              <p:custDataLst>
                <p:tags r:id="rId121"/>
              </p:custDataLst>
            </p:nvPr>
          </p:nvSpPr>
          <p:spPr>
            <a:xfrm>
              <a:off x="6581775" y="298132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7"/>
                  </a:lnTo>
                  <a:lnTo>
                    <a:pt x="5056" y="22390"/>
                  </a:lnTo>
                  <a:lnTo>
                    <a:pt x="14189" y="54547"/>
                  </a:lnTo>
                  <a:lnTo>
                    <a:pt x="16868" y="58589"/>
                  </a:lnTo>
                  <a:lnTo>
                    <a:pt x="24636" y="65338"/>
                  </a:lnTo>
                  <a:lnTo>
                    <a:pt x="285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47"/>
            <p:cNvSpPr/>
            <p:nvPr>
              <p:custDataLst>
                <p:tags r:id="rId122"/>
              </p:custDataLst>
            </p:nvPr>
          </p:nvSpPr>
          <p:spPr>
            <a:xfrm>
              <a:off x="6583608" y="2849299"/>
              <a:ext cx="52058" cy="25429"/>
            </a:xfrm>
            <a:custGeom>
              <a:avLst/>
              <a:gdLst/>
              <a:ahLst/>
              <a:cxnLst/>
              <a:rect l="0" t="0" r="0" b="0"/>
              <a:pathLst>
                <a:path w="52058" h="25429">
                  <a:moveTo>
                    <a:pt x="26742" y="8201"/>
                  </a:moveTo>
                  <a:lnTo>
                    <a:pt x="26742" y="8201"/>
                  </a:lnTo>
                  <a:lnTo>
                    <a:pt x="21686" y="8201"/>
                  </a:lnTo>
                  <a:lnTo>
                    <a:pt x="16381" y="5379"/>
                  </a:lnTo>
                  <a:lnTo>
                    <a:pt x="10496" y="1655"/>
                  </a:lnTo>
                  <a:lnTo>
                    <a:pt x="4352" y="0"/>
                  </a:lnTo>
                  <a:lnTo>
                    <a:pt x="2290" y="617"/>
                  </a:lnTo>
                  <a:lnTo>
                    <a:pt x="916" y="2087"/>
                  </a:lnTo>
                  <a:lnTo>
                    <a:pt x="0" y="4125"/>
                  </a:lnTo>
                  <a:lnTo>
                    <a:pt x="447" y="6542"/>
                  </a:lnTo>
                  <a:lnTo>
                    <a:pt x="3767" y="12050"/>
                  </a:lnTo>
                  <a:lnTo>
                    <a:pt x="16643" y="21101"/>
                  </a:lnTo>
                  <a:lnTo>
                    <a:pt x="28806" y="25428"/>
                  </a:lnTo>
                  <a:lnTo>
                    <a:pt x="38596" y="23619"/>
                  </a:lnTo>
                  <a:lnTo>
                    <a:pt x="44170" y="21655"/>
                  </a:lnTo>
                  <a:lnTo>
                    <a:pt x="47886" y="19287"/>
                  </a:lnTo>
                  <a:lnTo>
                    <a:pt x="52014" y="13834"/>
                  </a:lnTo>
                  <a:lnTo>
                    <a:pt x="52057" y="11956"/>
                  </a:lnTo>
                  <a:lnTo>
                    <a:pt x="51027" y="10704"/>
                  </a:lnTo>
                  <a:lnTo>
                    <a:pt x="36713" y="3639"/>
                  </a:lnTo>
                  <a:lnTo>
                    <a:pt x="7692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48"/>
            <p:cNvSpPr/>
            <p:nvPr>
              <p:custDataLst>
                <p:tags r:id="rId123"/>
              </p:custDataLst>
            </p:nvPr>
          </p:nvSpPr>
          <p:spPr>
            <a:xfrm>
              <a:off x="6191250" y="3162300"/>
              <a:ext cx="552451" cy="28576"/>
            </a:xfrm>
            <a:custGeom>
              <a:avLst/>
              <a:gdLst/>
              <a:ahLst/>
              <a:cxnLst/>
              <a:rect l="0" t="0" r="0" b="0"/>
              <a:pathLst>
                <a:path w="552451" h="28576">
                  <a:moveTo>
                    <a:pt x="0" y="28575"/>
                  </a:moveTo>
                  <a:lnTo>
                    <a:pt x="0" y="28575"/>
                  </a:lnTo>
                  <a:lnTo>
                    <a:pt x="41684" y="28575"/>
                  </a:lnTo>
                  <a:lnTo>
                    <a:pt x="79496" y="23519"/>
                  </a:lnTo>
                  <a:lnTo>
                    <a:pt x="117511" y="20374"/>
                  </a:lnTo>
                  <a:lnTo>
                    <a:pt x="155586" y="19442"/>
                  </a:lnTo>
                  <a:lnTo>
                    <a:pt x="198735" y="14110"/>
                  </a:lnTo>
                  <a:lnTo>
                    <a:pt x="245033" y="10883"/>
                  </a:lnTo>
                  <a:lnTo>
                    <a:pt x="292265" y="9927"/>
                  </a:lnTo>
                  <a:lnTo>
                    <a:pt x="326746" y="9704"/>
                  </a:lnTo>
                  <a:lnTo>
                    <a:pt x="362179" y="9604"/>
                  </a:lnTo>
                  <a:lnTo>
                    <a:pt x="395566" y="9560"/>
                  </a:lnTo>
                  <a:lnTo>
                    <a:pt x="439055" y="9535"/>
                  </a:lnTo>
                  <a:lnTo>
                    <a:pt x="478753" y="4472"/>
                  </a:lnTo>
                  <a:lnTo>
                    <a:pt x="521429" y="883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49"/>
            <p:cNvSpPr/>
            <p:nvPr>
              <p:custDataLst>
                <p:tags r:id="rId124"/>
              </p:custDataLst>
            </p:nvPr>
          </p:nvSpPr>
          <p:spPr>
            <a:xfrm>
              <a:off x="6334125" y="3315725"/>
              <a:ext cx="247651" cy="120647"/>
            </a:xfrm>
            <a:custGeom>
              <a:avLst/>
              <a:gdLst/>
              <a:ahLst/>
              <a:cxnLst/>
              <a:rect l="0" t="0" r="0" b="0"/>
              <a:pathLst>
                <a:path w="247651" h="120647">
                  <a:moveTo>
                    <a:pt x="0" y="56125"/>
                  </a:moveTo>
                  <a:lnTo>
                    <a:pt x="0" y="56125"/>
                  </a:lnTo>
                  <a:lnTo>
                    <a:pt x="0" y="37583"/>
                  </a:lnTo>
                  <a:lnTo>
                    <a:pt x="2822" y="78512"/>
                  </a:lnTo>
                  <a:lnTo>
                    <a:pt x="9409" y="120646"/>
                  </a:lnTo>
                  <a:lnTo>
                    <a:pt x="10506" y="120306"/>
                  </a:lnTo>
                  <a:lnTo>
                    <a:pt x="14548" y="117105"/>
                  </a:lnTo>
                  <a:lnTo>
                    <a:pt x="17049" y="109333"/>
                  </a:lnTo>
                  <a:lnTo>
                    <a:pt x="23711" y="82040"/>
                  </a:lnTo>
                  <a:lnTo>
                    <a:pt x="44537" y="37271"/>
                  </a:lnTo>
                  <a:lnTo>
                    <a:pt x="65393" y="10655"/>
                  </a:lnTo>
                  <a:lnTo>
                    <a:pt x="74219" y="4166"/>
                  </a:lnTo>
                  <a:lnTo>
                    <a:pt x="85139" y="513"/>
                  </a:lnTo>
                  <a:lnTo>
                    <a:pt x="88508" y="0"/>
                  </a:lnTo>
                  <a:lnTo>
                    <a:pt x="91814" y="2833"/>
                  </a:lnTo>
                  <a:lnTo>
                    <a:pt x="110044" y="33624"/>
                  </a:lnTo>
                  <a:lnTo>
                    <a:pt x="113459" y="59520"/>
                  </a:lnTo>
                  <a:lnTo>
                    <a:pt x="114134" y="79726"/>
                  </a:lnTo>
                  <a:lnTo>
                    <a:pt x="115248" y="80325"/>
                  </a:lnTo>
                  <a:lnTo>
                    <a:pt x="117049" y="79667"/>
                  </a:lnTo>
                  <a:lnTo>
                    <a:pt x="119308" y="78170"/>
                  </a:lnTo>
                  <a:lnTo>
                    <a:pt x="141742" y="48923"/>
                  </a:lnTo>
                  <a:lnTo>
                    <a:pt x="186180" y="24858"/>
                  </a:lnTo>
                  <a:lnTo>
                    <a:pt x="199516" y="23884"/>
                  </a:lnTo>
                  <a:lnTo>
                    <a:pt x="225325" y="31883"/>
                  </a:lnTo>
                  <a:lnTo>
                    <a:pt x="235258" y="43234"/>
                  </a:lnTo>
                  <a:lnTo>
                    <a:pt x="243978" y="61830"/>
                  </a:lnTo>
                  <a:lnTo>
                    <a:pt x="247650" y="9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78"/>
          <p:cNvGrpSpPr/>
          <p:nvPr/>
        </p:nvGrpSpPr>
        <p:grpSpPr>
          <a:xfrm>
            <a:off x="2379210" y="4054401"/>
            <a:ext cx="1172134" cy="482847"/>
            <a:chOff x="2379210" y="4054401"/>
            <a:chExt cx="1172134" cy="482847"/>
          </a:xfrm>
        </p:grpSpPr>
        <p:sp>
          <p:nvSpPr>
            <p:cNvPr id="117" name="SMARTInkShape-1150"/>
            <p:cNvSpPr/>
            <p:nvPr>
              <p:custDataLst>
                <p:tags r:id="rId112"/>
              </p:custDataLst>
            </p:nvPr>
          </p:nvSpPr>
          <p:spPr>
            <a:xfrm>
              <a:off x="2379210" y="4259095"/>
              <a:ext cx="131552" cy="207378"/>
            </a:xfrm>
            <a:custGeom>
              <a:avLst/>
              <a:gdLst/>
              <a:ahLst/>
              <a:cxnLst/>
              <a:rect l="0" t="0" r="0" b="0"/>
              <a:pathLst>
                <a:path w="131552" h="207378">
                  <a:moveTo>
                    <a:pt x="87765" y="27155"/>
                  </a:moveTo>
                  <a:lnTo>
                    <a:pt x="87765" y="27155"/>
                  </a:lnTo>
                  <a:lnTo>
                    <a:pt x="87765" y="22099"/>
                  </a:lnTo>
                  <a:lnTo>
                    <a:pt x="90587" y="16794"/>
                  </a:lnTo>
                  <a:lnTo>
                    <a:pt x="94311" y="10908"/>
                  </a:lnTo>
                  <a:lnTo>
                    <a:pt x="95966" y="4765"/>
                  </a:lnTo>
                  <a:lnTo>
                    <a:pt x="94291" y="2703"/>
                  </a:lnTo>
                  <a:lnTo>
                    <a:pt x="86785" y="412"/>
                  </a:lnTo>
                  <a:lnTo>
                    <a:pt x="58173" y="0"/>
                  </a:lnTo>
                  <a:lnTo>
                    <a:pt x="36546" y="7350"/>
                  </a:lnTo>
                  <a:lnTo>
                    <a:pt x="12617" y="22463"/>
                  </a:lnTo>
                  <a:lnTo>
                    <a:pt x="2155" y="34242"/>
                  </a:lnTo>
                  <a:lnTo>
                    <a:pt x="0" y="40347"/>
                  </a:lnTo>
                  <a:lnTo>
                    <a:pt x="428" y="52774"/>
                  </a:lnTo>
                  <a:lnTo>
                    <a:pt x="6619" y="71670"/>
                  </a:lnTo>
                  <a:lnTo>
                    <a:pt x="20655" y="81511"/>
                  </a:lnTo>
                  <a:lnTo>
                    <a:pt x="46714" y="95825"/>
                  </a:lnTo>
                  <a:lnTo>
                    <a:pt x="82085" y="118238"/>
                  </a:lnTo>
                  <a:lnTo>
                    <a:pt x="114277" y="134556"/>
                  </a:lnTo>
                  <a:lnTo>
                    <a:pt x="121315" y="140031"/>
                  </a:lnTo>
                  <a:lnTo>
                    <a:pt x="129134" y="154580"/>
                  </a:lnTo>
                  <a:lnTo>
                    <a:pt x="131551" y="170572"/>
                  </a:lnTo>
                  <a:lnTo>
                    <a:pt x="129098" y="184735"/>
                  </a:lnTo>
                  <a:lnTo>
                    <a:pt x="124845" y="190417"/>
                  </a:lnTo>
                  <a:lnTo>
                    <a:pt x="101546" y="205589"/>
                  </a:lnTo>
                  <a:lnTo>
                    <a:pt x="88438" y="207377"/>
                  </a:lnTo>
                  <a:lnTo>
                    <a:pt x="77128" y="202151"/>
                  </a:lnTo>
                  <a:lnTo>
                    <a:pt x="71149" y="197794"/>
                  </a:lnTo>
                  <a:lnTo>
                    <a:pt x="68221" y="192773"/>
                  </a:lnTo>
                  <a:lnTo>
                    <a:pt x="68715" y="170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51"/>
            <p:cNvSpPr/>
            <p:nvPr>
              <p:custDataLst>
                <p:tags r:id="rId113"/>
              </p:custDataLst>
            </p:nvPr>
          </p:nvSpPr>
          <p:spPr>
            <a:xfrm>
              <a:off x="2572892" y="4284039"/>
              <a:ext cx="160784" cy="143273"/>
            </a:xfrm>
            <a:custGeom>
              <a:avLst/>
              <a:gdLst/>
              <a:ahLst/>
              <a:cxnLst/>
              <a:rect l="0" t="0" r="0" b="0"/>
              <a:pathLst>
                <a:path w="160784" h="143273">
                  <a:moveTo>
                    <a:pt x="27433" y="78411"/>
                  </a:moveTo>
                  <a:lnTo>
                    <a:pt x="27433" y="78411"/>
                  </a:lnTo>
                  <a:lnTo>
                    <a:pt x="18300" y="78411"/>
                  </a:lnTo>
                  <a:lnTo>
                    <a:pt x="38683" y="60511"/>
                  </a:lnTo>
                  <a:lnTo>
                    <a:pt x="76452" y="29002"/>
                  </a:lnTo>
                  <a:lnTo>
                    <a:pt x="87230" y="13442"/>
                  </a:lnTo>
                  <a:lnTo>
                    <a:pt x="88464" y="8640"/>
                  </a:lnTo>
                  <a:lnTo>
                    <a:pt x="88229" y="4380"/>
                  </a:lnTo>
                  <a:lnTo>
                    <a:pt x="87014" y="482"/>
                  </a:lnTo>
                  <a:lnTo>
                    <a:pt x="84087" y="0"/>
                  </a:lnTo>
                  <a:lnTo>
                    <a:pt x="53225" y="19886"/>
                  </a:lnTo>
                  <a:lnTo>
                    <a:pt x="18378" y="60434"/>
                  </a:lnTo>
                  <a:lnTo>
                    <a:pt x="4641" y="82609"/>
                  </a:lnTo>
                  <a:lnTo>
                    <a:pt x="1428" y="94035"/>
                  </a:lnTo>
                  <a:lnTo>
                    <a:pt x="0" y="109696"/>
                  </a:lnTo>
                  <a:lnTo>
                    <a:pt x="5010" y="124419"/>
                  </a:lnTo>
                  <a:lnTo>
                    <a:pt x="9309" y="131308"/>
                  </a:lnTo>
                  <a:lnTo>
                    <a:pt x="17467" y="135901"/>
                  </a:lnTo>
                  <a:lnTo>
                    <a:pt x="62937" y="143272"/>
                  </a:lnTo>
                  <a:lnTo>
                    <a:pt x="93339" y="141726"/>
                  </a:lnTo>
                  <a:lnTo>
                    <a:pt x="160783" y="126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52"/>
            <p:cNvSpPr/>
            <p:nvPr>
              <p:custDataLst>
                <p:tags r:id="rId114"/>
              </p:custDataLst>
            </p:nvPr>
          </p:nvSpPr>
          <p:spPr>
            <a:xfrm>
              <a:off x="2920305" y="4154883"/>
              <a:ext cx="184846" cy="382365"/>
            </a:xfrm>
            <a:custGeom>
              <a:avLst/>
              <a:gdLst/>
              <a:ahLst/>
              <a:cxnLst/>
              <a:rect l="0" t="0" r="0" b="0"/>
              <a:pathLst>
                <a:path w="184846" h="382365">
                  <a:moveTo>
                    <a:pt x="108645" y="45642"/>
                  </a:moveTo>
                  <a:lnTo>
                    <a:pt x="108645" y="45642"/>
                  </a:lnTo>
                  <a:lnTo>
                    <a:pt x="108645" y="40586"/>
                  </a:lnTo>
                  <a:lnTo>
                    <a:pt x="117581" y="8057"/>
                  </a:lnTo>
                  <a:lnTo>
                    <a:pt x="117778" y="4710"/>
                  </a:lnTo>
                  <a:lnTo>
                    <a:pt x="116850" y="2479"/>
                  </a:lnTo>
                  <a:lnTo>
                    <a:pt x="115173" y="992"/>
                  </a:lnTo>
                  <a:lnTo>
                    <a:pt x="112997" y="0"/>
                  </a:lnTo>
                  <a:lnTo>
                    <a:pt x="104935" y="4543"/>
                  </a:lnTo>
                  <a:lnTo>
                    <a:pt x="88496" y="21823"/>
                  </a:lnTo>
                  <a:lnTo>
                    <a:pt x="58921" y="66219"/>
                  </a:lnTo>
                  <a:lnTo>
                    <a:pt x="33841" y="113250"/>
                  </a:lnTo>
                  <a:lnTo>
                    <a:pt x="20020" y="150601"/>
                  </a:lnTo>
                  <a:lnTo>
                    <a:pt x="10302" y="194216"/>
                  </a:lnTo>
                  <a:lnTo>
                    <a:pt x="719" y="232187"/>
                  </a:lnTo>
                  <a:lnTo>
                    <a:pt x="0" y="253434"/>
                  </a:lnTo>
                  <a:lnTo>
                    <a:pt x="8162" y="298001"/>
                  </a:lnTo>
                  <a:lnTo>
                    <a:pt x="21957" y="329965"/>
                  </a:lnTo>
                  <a:lnTo>
                    <a:pt x="44507" y="359544"/>
                  </a:lnTo>
                  <a:lnTo>
                    <a:pt x="59325" y="370362"/>
                  </a:lnTo>
                  <a:lnTo>
                    <a:pt x="96198" y="382364"/>
                  </a:lnTo>
                  <a:lnTo>
                    <a:pt x="184845" y="369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53"/>
            <p:cNvSpPr/>
            <p:nvPr>
              <p:custDataLst>
                <p:tags r:id="rId115"/>
              </p:custDataLst>
            </p:nvPr>
          </p:nvSpPr>
          <p:spPr>
            <a:xfrm>
              <a:off x="3189623" y="4238625"/>
              <a:ext cx="144128" cy="292366"/>
            </a:xfrm>
            <a:custGeom>
              <a:avLst/>
              <a:gdLst/>
              <a:ahLst/>
              <a:cxnLst/>
              <a:rect l="0" t="0" r="0" b="0"/>
              <a:pathLst>
                <a:path w="144128" h="292366">
                  <a:moveTo>
                    <a:pt x="86977" y="180975"/>
                  </a:moveTo>
                  <a:lnTo>
                    <a:pt x="86977" y="180975"/>
                  </a:lnTo>
                  <a:lnTo>
                    <a:pt x="86977" y="172774"/>
                  </a:lnTo>
                  <a:lnTo>
                    <a:pt x="76864" y="166786"/>
                  </a:lnTo>
                  <a:lnTo>
                    <a:pt x="71769" y="166224"/>
                  </a:lnTo>
                  <a:lnTo>
                    <a:pt x="60462" y="168422"/>
                  </a:lnTo>
                  <a:lnTo>
                    <a:pt x="37015" y="185002"/>
                  </a:lnTo>
                  <a:lnTo>
                    <a:pt x="8817" y="212717"/>
                  </a:lnTo>
                  <a:lnTo>
                    <a:pt x="4614" y="220835"/>
                  </a:lnTo>
                  <a:lnTo>
                    <a:pt x="1547" y="267691"/>
                  </a:lnTo>
                  <a:lnTo>
                    <a:pt x="4205" y="280546"/>
                  </a:lnTo>
                  <a:lnTo>
                    <a:pt x="6396" y="285455"/>
                  </a:lnTo>
                  <a:lnTo>
                    <a:pt x="11031" y="288728"/>
                  </a:lnTo>
                  <a:lnTo>
                    <a:pt x="24648" y="292365"/>
                  </a:lnTo>
                  <a:lnTo>
                    <a:pt x="41284" y="288337"/>
                  </a:lnTo>
                  <a:lnTo>
                    <a:pt x="57144" y="279491"/>
                  </a:lnTo>
                  <a:lnTo>
                    <a:pt x="67720" y="268505"/>
                  </a:lnTo>
                  <a:lnTo>
                    <a:pt x="82076" y="238717"/>
                  </a:lnTo>
                  <a:lnTo>
                    <a:pt x="85525" y="221132"/>
                  </a:lnTo>
                  <a:lnTo>
                    <a:pt x="84430" y="190522"/>
                  </a:lnTo>
                  <a:lnTo>
                    <a:pt x="68992" y="147896"/>
                  </a:lnTo>
                  <a:lnTo>
                    <a:pt x="55895" y="125313"/>
                  </a:lnTo>
                  <a:lnTo>
                    <a:pt x="27621" y="83033"/>
                  </a:lnTo>
                  <a:lnTo>
                    <a:pt x="962" y="46408"/>
                  </a:lnTo>
                  <a:lnTo>
                    <a:pt x="0" y="41522"/>
                  </a:lnTo>
                  <a:lnTo>
                    <a:pt x="417" y="37207"/>
                  </a:lnTo>
                  <a:lnTo>
                    <a:pt x="2812" y="33271"/>
                  </a:lnTo>
                  <a:lnTo>
                    <a:pt x="11117" y="26076"/>
                  </a:lnTo>
                  <a:lnTo>
                    <a:pt x="54211" y="6409"/>
                  </a:lnTo>
                  <a:lnTo>
                    <a:pt x="90147" y="1266"/>
                  </a:lnTo>
                  <a:lnTo>
                    <a:pt x="144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54"/>
            <p:cNvSpPr/>
            <p:nvPr>
              <p:custDataLst>
                <p:tags r:id="rId116"/>
              </p:custDataLst>
            </p:nvPr>
          </p:nvSpPr>
          <p:spPr>
            <a:xfrm>
              <a:off x="3229367" y="4054401"/>
              <a:ext cx="113909" cy="82111"/>
            </a:xfrm>
            <a:custGeom>
              <a:avLst/>
              <a:gdLst/>
              <a:ahLst/>
              <a:cxnLst/>
              <a:rect l="0" t="0" r="0" b="0"/>
              <a:pathLst>
                <a:path w="113909" h="82111">
                  <a:moveTo>
                    <a:pt x="9133" y="22299"/>
                  </a:moveTo>
                  <a:lnTo>
                    <a:pt x="9133" y="22299"/>
                  </a:lnTo>
                  <a:lnTo>
                    <a:pt x="9133" y="27355"/>
                  </a:lnTo>
                  <a:lnTo>
                    <a:pt x="6311" y="32660"/>
                  </a:lnTo>
                  <a:lnTo>
                    <a:pt x="4077" y="35556"/>
                  </a:lnTo>
                  <a:lnTo>
                    <a:pt x="491" y="60901"/>
                  </a:lnTo>
                  <a:lnTo>
                    <a:pt x="0" y="70500"/>
                  </a:lnTo>
                  <a:lnTo>
                    <a:pt x="2605" y="78294"/>
                  </a:lnTo>
                  <a:lnTo>
                    <a:pt x="4781" y="81854"/>
                  </a:lnTo>
                  <a:lnTo>
                    <a:pt x="6231" y="82110"/>
                  </a:lnTo>
                  <a:lnTo>
                    <a:pt x="7199" y="80165"/>
                  </a:lnTo>
                  <a:lnTo>
                    <a:pt x="11382" y="67314"/>
                  </a:lnTo>
                  <a:lnTo>
                    <a:pt x="17541" y="56064"/>
                  </a:lnTo>
                  <a:lnTo>
                    <a:pt x="33097" y="34417"/>
                  </a:lnTo>
                  <a:lnTo>
                    <a:pt x="44705" y="9744"/>
                  </a:lnTo>
                  <a:lnTo>
                    <a:pt x="50696" y="1549"/>
                  </a:lnTo>
                  <a:lnTo>
                    <a:pt x="53775" y="0"/>
                  </a:lnTo>
                  <a:lnTo>
                    <a:pt x="56886" y="24"/>
                  </a:lnTo>
                  <a:lnTo>
                    <a:pt x="63165" y="2874"/>
                  </a:lnTo>
                  <a:lnTo>
                    <a:pt x="96711" y="33784"/>
                  </a:lnTo>
                  <a:lnTo>
                    <a:pt x="113908" y="60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55"/>
            <p:cNvSpPr/>
            <p:nvPr>
              <p:custDataLst>
                <p:tags r:id="rId117"/>
              </p:custDataLst>
            </p:nvPr>
          </p:nvSpPr>
          <p:spPr>
            <a:xfrm>
              <a:off x="3476625" y="4124325"/>
              <a:ext cx="74719" cy="381001"/>
            </a:xfrm>
            <a:custGeom>
              <a:avLst/>
              <a:gdLst/>
              <a:ahLst/>
              <a:cxnLst/>
              <a:rect l="0" t="0" r="0" b="0"/>
              <a:pathLst>
                <a:path w="74719" h="381001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7900" y="16005"/>
                  </a:lnTo>
                  <a:lnTo>
                    <a:pt x="36580" y="59018"/>
                  </a:lnTo>
                  <a:lnTo>
                    <a:pt x="48993" y="105753"/>
                  </a:lnTo>
                  <a:lnTo>
                    <a:pt x="62622" y="152528"/>
                  </a:lnTo>
                  <a:lnTo>
                    <a:pt x="68697" y="193348"/>
                  </a:lnTo>
                  <a:lnTo>
                    <a:pt x="74718" y="236806"/>
                  </a:lnTo>
                  <a:lnTo>
                    <a:pt x="68303" y="278081"/>
                  </a:lnTo>
                  <a:lnTo>
                    <a:pt x="58808" y="318874"/>
                  </a:lnTo>
                  <a:lnTo>
                    <a:pt x="43060" y="355066"/>
                  </a:lnTo>
                  <a:lnTo>
                    <a:pt x="190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79"/>
          <p:cNvGrpSpPr/>
          <p:nvPr/>
        </p:nvGrpSpPr>
        <p:grpSpPr>
          <a:xfrm>
            <a:off x="3924300" y="4333875"/>
            <a:ext cx="200026" cy="95076"/>
            <a:chOff x="3924300" y="4333875"/>
            <a:chExt cx="200026" cy="95076"/>
          </a:xfrm>
        </p:grpSpPr>
        <p:sp>
          <p:nvSpPr>
            <p:cNvPr id="124" name="SMARTInkShape-1156"/>
            <p:cNvSpPr/>
            <p:nvPr>
              <p:custDataLst>
                <p:tags r:id="rId110"/>
              </p:custDataLst>
            </p:nvPr>
          </p:nvSpPr>
          <p:spPr>
            <a:xfrm>
              <a:off x="3924300" y="43338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4240" y="1986"/>
                  </a:lnTo>
                  <a:lnTo>
                    <a:pt x="82771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57"/>
            <p:cNvSpPr/>
            <p:nvPr>
              <p:custDataLst>
                <p:tags r:id="rId111"/>
              </p:custDataLst>
            </p:nvPr>
          </p:nvSpPr>
          <p:spPr>
            <a:xfrm>
              <a:off x="3947387" y="4410075"/>
              <a:ext cx="176939" cy="18876"/>
            </a:xfrm>
            <a:custGeom>
              <a:avLst/>
              <a:gdLst/>
              <a:ahLst/>
              <a:cxnLst/>
              <a:rect l="0" t="0" r="0" b="0"/>
              <a:pathLst>
                <a:path w="176939" h="18876">
                  <a:moveTo>
                    <a:pt x="5488" y="9525"/>
                  </a:moveTo>
                  <a:lnTo>
                    <a:pt x="5488" y="9525"/>
                  </a:lnTo>
                  <a:lnTo>
                    <a:pt x="431" y="14582"/>
                  </a:lnTo>
                  <a:lnTo>
                    <a:pt x="0" y="16071"/>
                  </a:lnTo>
                  <a:lnTo>
                    <a:pt x="771" y="17064"/>
                  </a:lnTo>
                  <a:lnTo>
                    <a:pt x="2344" y="17726"/>
                  </a:lnTo>
                  <a:lnTo>
                    <a:pt x="41802" y="18875"/>
                  </a:lnTo>
                  <a:lnTo>
                    <a:pt x="83981" y="16176"/>
                  </a:lnTo>
                  <a:lnTo>
                    <a:pt x="130471" y="5783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81"/>
          <p:cNvGrpSpPr/>
          <p:nvPr/>
        </p:nvGrpSpPr>
        <p:grpSpPr>
          <a:xfrm>
            <a:off x="4495800" y="3886200"/>
            <a:ext cx="2186345" cy="845142"/>
            <a:chOff x="4495800" y="3886200"/>
            <a:chExt cx="2186345" cy="845142"/>
          </a:xfrm>
        </p:grpSpPr>
        <p:sp>
          <p:nvSpPr>
            <p:cNvPr id="127" name="SMARTInkShape-1158"/>
            <p:cNvSpPr/>
            <p:nvPr>
              <p:custDataLst>
                <p:tags r:id="rId86"/>
              </p:custDataLst>
            </p:nvPr>
          </p:nvSpPr>
          <p:spPr>
            <a:xfrm>
              <a:off x="4667250" y="4486275"/>
              <a:ext cx="628651" cy="57151"/>
            </a:xfrm>
            <a:custGeom>
              <a:avLst/>
              <a:gdLst/>
              <a:ahLst/>
              <a:cxnLst/>
              <a:rect l="0" t="0" r="0" b="0"/>
              <a:pathLst>
                <a:path w="628651" h="57151">
                  <a:moveTo>
                    <a:pt x="0" y="57150"/>
                  </a:moveTo>
                  <a:lnTo>
                    <a:pt x="0" y="57150"/>
                  </a:lnTo>
                  <a:lnTo>
                    <a:pt x="40098" y="56092"/>
                  </a:lnTo>
                  <a:lnTo>
                    <a:pt x="85061" y="49611"/>
                  </a:lnTo>
                  <a:lnTo>
                    <a:pt x="130331" y="48213"/>
                  </a:lnTo>
                  <a:lnTo>
                    <a:pt x="173377" y="44977"/>
                  </a:lnTo>
                  <a:lnTo>
                    <a:pt x="219646" y="40137"/>
                  </a:lnTo>
                  <a:lnTo>
                    <a:pt x="266869" y="35882"/>
                  </a:lnTo>
                  <a:lnTo>
                    <a:pt x="314375" y="30740"/>
                  </a:lnTo>
                  <a:lnTo>
                    <a:pt x="361964" y="26394"/>
                  </a:lnTo>
                  <a:lnTo>
                    <a:pt x="409579" y="21226"/>
                  </a:lnTo>
                  <a:lnTo>
                    <a:pt x="457201" y="19695"/>
                  </a:lnTo>
                  <a:lnTo>
                    <a:pt x="502003" y="16419"/>
                  </a:lnTo>
                  <a:lnTo>
                    <a:pt x="547734" y="11568"/>
                  </a:lnTo>
                  <a:lnTo>
                    <a:pt x="628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59"/>
            <p:cNvSpPr/>
            <p:nvPr>
              <p:custDataLst>
                <p:tags r:id="rId87"/>
              </p:custDataLst>
            </p:nvPr>
          </p:nvSpPr>
          <p:spPr>
            <a:xfrm>
              <a:off x="6043872" y="4288082"/>
              <a:ext cx="71179" cy="83142"/>
            </a:xfrm>
            <a:custGeom>
              <a:avLst/>
              <a:gdLst/>
              <a:ahLst/>
              <a:cxnLst/>
              <a:rect l="0" t="0" r="0" b="0"/>
              <a:pathLst>
                <a:path w="71179" h="83142">
                  <a:moveTo>
                    <a:pt x="42603" y="26743"/>
                  </a:moveTo>
                  <a:lnTo>
                    <a:pt x="42603" y="26743"/>
                  </a:lnTo>
                  <a:lnTo>
                    <a:pt x="42603" y="21687"/>
                  </a:lnTo>
                  <a:lnTo>
                    <a:pt x="39781" y="16382"/>
                  </a:lnTo>
                  <a:lnTo>
                    <a:pt x="29346" y="4353"/>
                  </a:lnTo>
                  <a:lnTo>
                    <a:pt x="23305" y="917"/>
                  </a:lnTo>
                  <a:lnTo>
                    <a:pt x="20213" y="0"/>
                  </a:lnTo>
                  <a:lnTo>
                    <a:pt x="17093" y="448"/>
                  </a:lnTo>
                  <a:lnTo>
                    <a:pt x="10805" y="3768"/>
                  </a:lnTo>
                  <a:lnTo>
                    <a:pt x="8704" y="7193"/>
                  </a:lnTo>
                  <a:lnTo>
                    <a:pt x="0" y="38920"/>
                  </a:lnTo>
                  <a:lnTo>
                    <a:pt x="32" y="53675"/>
                  </a:lnTo>
                  <a:lnTo>
                    <a:pt x="3620" y="75337"/>
                  </a:lnTo>
                  <a:lnTo>
                    <a:pt x="4973" y="78189"/>
                  </a:lnTo>
                  <a:lnTo>
                    <a:pt x="6933" y="80090"/>
                  </a:lnTo>
                  <a:lnTo>
                    <a:pt x="12627" y="83141"/>
                  </a:lnTo>
                  <a:lnTo>
                    <a:pt x="40457" y="74740"/>
                  </a:lnTo>
                  <a:lnTo>
                    <a:pt x="71178" y="7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60"/>
            <p:cNvSpPr/>
            <p:nvPr>
              <p:custDataLst>
                <p:tags r:id="rId88"/>
              </p:custDataLst>
            </p:nvPr>
          </p:nvSpPr>
          <p:spPr>
            <a:xfrm>
              <a:off x="5915418" y="4195411"/>
              <a:ext cx="94858" cy="193415"/>
            </a:xfrm>
            <a:custGeom>
              <a:avLst/>
              <a:gdLst/>
              <a:ahLst/>
              <a:cxnLst/>
              <a:rect l="0" t="0" r="0" b="0"/>
              <a:pathLst>
                <a:path w="94858" h="193415">
                  <a:moveTo>
                    <a:pt x="9132" y="43214"/>
                  </a:moveTo>
                  <a:lnTo>
                    <a:pt x="9132" y="43214"/>
                  </a:lnTo>
                  <a:lnTo>
                    <a:pt x="4076" y="38158"/>
                  </a:lnTo>
                  <a:lnTo>
                    <a:pt x="2587" y="37726"/>
                  </a:lnTo>
                  <a:lnTo>
                    <a:pt x="1593" y="38498"/>
                  </a:lnTo>
                  <a:lnTo>
                    <a:pt x="490" y="42176"/>
                  </a:lnTo>
                  <a:lnTo>
                    <a:pt x="0" y="47339"/>
                  </a:lnTo>
                  <a:lnTo>
                    <a:pt x="15877" y="91462"/>
                  </a:lnTo>
                  <a:lnTo>
                    <a:pt x="31409" y="130485"/>
                  </a:lnTo>
                  <a:lnTo>
                    <a:pt x="47239" y="171123"/>
                  </a:lnTo>
                  <a:lnTo>
                    <a:pt x="52526" y="180496"/>
                  </a:lnTo>
                  <a:lnTo>
                    <a:pt x="54877" y="188190"/>
                  </a:lnTo>
                  <a:lnTo>
                    <a:pt x="57621" y="190664"/>
                  </a:lnTo>
                  <a:lnTo>
                    <a:pt x="66313" y="193414"/>
                  </a:lnTo>
                  <a:lnTo>
                    <a:pt x="69478" y="190972"/>
                  </a:lnTo>
                  <a:lnTo>
                    <a:pt x="72994" y="179793"/>
                  </a:lnTo>
                  <a:lnTo>
                    <a:pt x="75436" y="134813"/>
                  </a:lnTo>
                  <a:lnTo>
                    <a:pt x="75759" y="87575"/>
                  </a:lnTo>
                  <a:lnTo>
                    <a:pt x="75797" y="44764"/>
                  </a:lnTo>
                  <a:lnTo>
                    <a:pt x="76864" y="5514"/>
                  </a:lnTo>
                  <a:lnTo>
                    <a:pt x="78627" y="2206"/>
                  </a:lnTo>
                  <a:lnTo>
                    <a:pt x="80863" y="0"/>
                  </a:lnTo>
                  <a:lnTo>
                    <a:pt x="83411" y="1705"/>
                  </a:lnTo>
                  <a:lnTo>
                    <a:pt x="94857" y="24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61"/>
            <p:cNvSpPr/>
            <p:nvPr>
              <p:custDataLst>
                <p:tags r:id="rId89"/>
              </p:custDataLst>
            </p:nvPr>
          </p:nvSpPr>
          <p:spPr>
            <a:xfrm>
              <a:off x="5676900" y="4366487"/>
              <a:ext cx="38101" cy="148364"/>
            </a:xfrm>
            <a:custGeom>
              <a:avLst/>
              <a:gdLst/>
              <a:ahLst/>
              <a:cxnLst/>
              <a:rect l="0" t="0" r="0" b="0"/>
              <a:pathLst>
                <a:path w="38101" h="1483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30213"/>
                  </a:lnTo>
                  <a:lnTo>
                    <a:pt x="8201" y="72910"/>
                  </a:lnTo>
                  <a:lnTo>
                    <a:pt x="3810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62"/>
            <p:cNvSpPr/>
            <p:nvPr>
              <p:custDataLst>
                <p:tags r:id="rId90"/>
              </p:custDataLst>
            </p:nvPr>
          </p:nvSpPr>
          <p:spPr>
            <a:xfrm>
              <a:off x="5629275" y="44386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6910" y="21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63"/>
            <p:cNvSpPr/>
            <p:nvPr>
              <p:custDataLst>
                <p:tags r:id="rId91"/>
              </p:custDataLst>
            </p:nvPr>
          </p:nvSpPr>
          <p:spPr>
            <a:xfrm>
              <a:off x="5048284" y="4611373"/>
              <a:ext cx="123792" cy="119969"/>
            </a:xfrm>
            <a:custGeom>
              <a:avLst/>
              <a:gdLst/>
              <a:ahLst/>
              <a:cxnLst/>
              <a:rect l="0" t="0" r="0" b="0"/>
              <a:pathLst>
                <a:path w="123792" h="119969">
                  <a:moveTo>
                    <a:pt x="9491" y="8252"/>
                  </a:moveTo>
                  <a:lnTo>
                    <a:pt x="9491" y="8252"/>
                  </a:lnTo>
                  <a:lnTo>
                    <a:pt x="9491" y="13308"/>
                  </a:lnTo>
                  <a:lnTo>
                    <a:pt x="1290" y="48956"/>
                  </a:lnTo>
                  <a:lnTo>
                    <a:pt x="141" y="91498"/>
                  </a:lnTo>
                  <a:lnTo>
                    <a:pt x="0" y="113831"/>
                  </a:lnTo>
                  <a:lnTo>
                    <a:pt x="1047" y="116738"/>
                  </a:lnTo>
                  <a:lnTo>
                    <a:pt x="2803" y="118675"/>
                  </a:lnTo>
                  <a:lnTo>
                    <a:pt x="5032" y="119968"/>
                  </a:lnTo>
                  <a:lnTo>
                    <a:pt x="6519" y="118712"/>
                  </a:lnTo>
                  <a:lnTo>
                    <a:pt x="19678" y="73495"/>
                  </a:lnTo>
                  <a:lnTo>
                    <a:pt x="36037" y="28172"/>
                  </a:lnTo>
                  <a:lnTo>
                    <a:pt x="50988" y="8392"/>
                  </a:lnTo>
                  <a:lnTo>
                    <a:pt x="58978" y="3023"/>
                  </a:lnTo>
                  <a:lnTo>
                    <a:pt x="74484" y="0"/>
                  </a:lnTo>
                  <a:lnTo>
                    <a:pt x="92483" y="4160"/>
                  </a:lnTo>
                  <a:lnTo>
                    <a:pt x="102116" y="12078"/>
                  </a:lnTo>
                  <a:lnTo>
                    <a:pt x="109924" y="23711"/>
                  </a:lnTo>
                  <a:lnTo>
                    <a:pt x="119213" y="48110"/>
                  </a:lnTo>
                  <a:lnTo>
                    <a:pt x="123791" y="9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64"/>
            <p:cNvSpPr/>
            <p:nvPr>
              <p:custDataLst>
                <p:tags r:id="rId92"/>
              </p:custDataLst>
            </p:nvPr>
          </p:nvSpPr>
          <p:spPr>
            <a:xfrm>
              <a:off x="5362575" y="4305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2173" y="36187"/>
                  </a:lnTo>
                  <a:lnTo>
                    <a:pt x="15994" y="43600"/>
                  </a:lnTo>
                  <a:lnTo>
                    <a:pt x="18144" y="54782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65"/>
            <p:cNvSpPr/>
            <p:nvPr>
              <p:custDataLst>
                <p:tags r:id="rId93"/>
              </p:custDataLst>
            </p:nvPr>
          </p:nvSpPr>
          <p:spPr>
            <a:xfrm>
              <a:off x="5219700" y="4172343"/>
              <a:ext cx="114301" cy="180583"/>
            </a:xfrm>
            <a:custGeom>
              <a:avLst/>
              <a:gdLst/>
              <a:ahLst/>
              <a:cxnLst/>
              <a:rect l="0" t="0" r="0" b="0"/>
              <a:pathLst>
                <a:path w="114301" h="180583">
                  <a:moveTo>
                    <a:pt x="114300" y="9132"/>
                  </a:moveTo>
                  <a:lnTo>
                    <a:pt x="114300" y="9132"/>
                  </a:lnTo>
                  <a:lnTo>
                    <a:pt x="114300" y="4076"/>
                  </a:lnTo>
                  <a:lnTo>
                    <a:pt x="113242" y="2586"/>
                  </a:lnTo>
                  <a:lnTo>
                    <a:pt x="111478" y="1593"/>
                  </a:lnTo>
                  <a:lnTo>
                    <a:pt x="101043" y="0"/>
                  </a:lnTo>
                  <a:lnTo>
                    <a:pt x="98053" y="1986"/>
                  </a:lnTo>
                  <a:lnTo>
                    <a:pt x="79342" y="26636"/>
                  </a:lnTo>
                  <a:lnTo>
                    <a:pt x="57148" y="70721"/>
                  </a:lnTo>
                  <a:lnTo>
                    <a:pt x="40217" y="106887"/>
                  </a:lnTo>
                  <a:lnTo>
                    <a:pt x="21036" y="135647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66"/>
            <p:cNvSpPr/>
            <p:nvPr>
              <p:custDataLst>
                <p:tags r:id="rId94"/>
              </p:custDataLst>
            </p:nvPr>
          </p:nvSpPr>
          <p:spPr>
            <a:xfrm>
              <a:off x="5210175" y="4191000"/>
              <a:ext cx="85726" cy="161926"/>
            </a:xfrm>
            <a:custGeom>
              <a:avLst/>
              <a:gdLst/>
              <a:ahLst/>
              <a:cxnLst/>
              <a:rect l="0" t="0" r="0" b="0"/>
              <a:pathLst>
                <a:path w="85726" h="161926">
                  <a:moveTo>
                    <a:pt x="0" y="0"/>
                  </a:moveTo>
                  <a:lnTo>
                    <a:pt x="0" y="0"/>
                  </a:lnTo>
                  <a:lnTo>
                    <a:pt x="26837" y="29659"/>
                  </a:lnTo>
                  <a:lnTo>
                    <a:pt x="50699" y="76233"/>
                  </a:lnTo>
                  <a:lnTo>
                    <a:pt x="71960" y="122092"/>
                  </a:lnTo>
                  <a:lnTo>
                    <a:pt x="857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67"/>
            <p:cNvSpPr/>
            <p:nvPr>
              <p:custDataLst>
                <p:tags r:id="rId95"/>
              </p:custDataLst>
            </p:nvPr>
          </p:nvSpPr>
          <p:spPr>
            <a:xfrm>
              <a:off x="5429250" y="4143375"/>
              <a:ext cx="46143" cy="257176"/>
            </a:xfrm>
            <a:custGeom>
              <a:avLst/>
              <a:gdLst/>
              <a:ahLst/>
              <a:cxnLst/>
              <a:rect l="0" t="0" r="0" b="0"/>
              <a:pathLst>
                <a:path w="46143" h="257176">
                  <a:moveTo>
                    <a:pt x="9525" y="0"/>
                  </a:moveTo>
                  <a:lnTo>
                    <a:pt x="9525" y="0"/>
                  </a:lnTo>
                  <a:lnTo>
                    <a:pt x="32318" y="42214"/>
                  </a:lnTo>
                  <a:lnTo>
                    <a:pt x="42619" y="81417"/>
                  </a:lnTo>
                  <a:lnTo>
                    <a:pt x="46142" y="120315"/>
                  </a:lnTo>
                  <a:lnTo>
                    <a:pt x="44510" y="165739"/>
                  </a:lnTo>
                  <a:lnTo>
                    <a:pt x="29254" y="20583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68"/>
            <p:cNvSpPr/>
            <p:nvPr>
              <p:custDataLst>
                <p:tags r:id="rId96"/>
              </p:custDataLst>
            </p:nvPr>
          </p:nvSpPr>
          <p:spPr>
            <a:xfrm>
              <a:off x="4853238" y="4257907"/>
              <a:ext cx="80713" cy="100674"/>
            </a:xfrm>
            <a:custGeom>
              <a:avLst/>
              <a:gdLst/>
              <a:ahLst/>
              <a:cxnLst/>
              <a:rect l="0" t="0" r="0" b="0"/>
              <a:pathLst>
                <a:path w="80713" h="100674">
                  <a:moveTo>
                    <a:pt x="52137" y="18818"/>
                  </a:moveTo>
                  <a:lnTo>
                    <a:pt x="52137" y="18818"/>
                  </a:lnTo>
                  <a:lnTo>
                    <a:pt x="47081" y="18818"/>
                  </a:lnTo>
                  <a:lnTo>
                    <a:pt x="41776" y="13173"/>
                  </a:lnTo>
                  <a:lnTo>
                    <a:pt x="33595" y="552"/>
                  </a:lnTo>
                  <a:lnTo>
                    <a:pt x="28181" y="0"/>
                  </a:lnTo>
                  <a:lnTo>
                    <a:pt x="25584" y="2040"/>
                  </a:lnTo>
                  <a:lnTo>
                    <a:pt x="10710" y="26303"/>
                  </a:lnTo>
                  <a:lnTo>
                    <a:pt x="0" y="71569"/>
                  </a:lnTo>
                  <a:lnTo>
                    <a:pt x="37" y="84949"/>
                  </a:lnTo>
                  <a:lnTo>
                    <a:pt x="3628" y="100673"/>
                  </a:lnTo>
                  <a:lnTo>
                    <a:pt x="6039" y="99846"/>
                  </a:lnTo>
                  <a:lnTo>
                    <a:pt x="25892" y="82745"/>
                  </a:lnTo>
                  <a:lnTo>
                    <a:pt x="50234" y="41477"/>
                  </a:lnTo>
                  <a:lnTo>
                    <a:pt x="51927" y="41333"/>
                  </a:lnTo>
                  <a:lnTo>
                    <a:pt x="56630" y="43994"/>
                  </a:lnTo>
                  <a:lnTo>
                    <a:pt x="58307" y="46185"/>
                  </a:lnTo>
                  <a:lnTo>
                    <a:pt x="80712" y="85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69"/>
            <p:cNvSpPr/>
            <p:nvPr>
              <p:custDataLst>
                <p:tags r:id="rId97"/>
              </p:custDataLst>
            </p:nvPr>
          </p:nvSpPr>
          <p:spPr>
            <a:xfrm>
              <a:off x="6129044" y="3886200"/>
              <a:ext cx="481307" cy="38101"/>
            </a:xfrm>
            <a:custGeom>
              <a:avLst/>
              <a:gdLst/>
              <a:ahLst/>
              <a:cxnLst/>
              <a:rect l="0" t="0" r="0" b="0"/>
              <a:pathLst>
                <a:path w="481307" h="38101">
                  <a:moveTo>
                    <a:pt x="5056" y="38100"/>
                  </a:moveTo>
                  <a:lnTo>
                    <a:pt x="5056" y="38100"/>
                  </a:lnTo>
                  <a:lnTo>
                    <a:pt x="0" y="38100"/>
                  </a:lnTo>
                  <a:lnTo>
                    <a:pt x="627" y="37042"/>
                  </a:lnTo>
                  <a:lnTo>
                    <a:pt x="10564" y="31554"/>
                  </a:lnTo>
                  <a:lnTo>
                    <a:pt x="23856" y="29458"/>
                  </a:lnTo>
                  <a:lnTo>
                    <a:pt x="64666" y="25927"/>
                  </a:lnTo>
                  <a:lnTo>
                    <a:pt x="103857" y="21087"/>
                  </a:lnTo>
                  <a:lnTo>
                    <a:pt x="143338" y="19654"/>
                  </a:lnTo>
                  <a:lnTo>
                    <a:pt x="186434" y="16406"/>
                  </a:lnTo>
                  <a:lnTo>
                    <a:pt x="221135" y="12583"/>
                  </a:lnTo>
                  <a:lnTo>
                    <a:pt x="262755" y="10432"/>
                  </a:lnTo>
                  <a:lnTo>
                    <a:pt x="299858" y="9928"/>
                  </a:lnTo>
                  <a:lnTo>
                    <a:pt x="338221" y="6881"/>
                  </a:lnTo>
                  <a:lnTo>
                    <a:pt x="373262" y="3058"/>
                  </a:lnTo>
                  <a:lnTo>
                    <a:pt x="410841" y="907"/>
                  </a:lnTo>
                  <a:lnTo>
                    <a:pt x="481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0"/>
            <p:cNvSpPr/>
            <p:nvPr>
              <p:custDataLst>
                <p:tags r:id="rId98"/>
              </p:custDataLst>
            </p:nvPr>
          </p:nvSpPr>
          <p:spPr>
            <a:xfrm>
              <a:off x="6353175" y="4547239"/>
              <a:ext cx="190501" cy="128833"/>
            </a:xfrm>
            <a:custGeom>
              <a:avLst/>
              <a:gdLst/>
              <a:ahLst/>
              <a:cxnLst/>
              <a:rect l="0" t="0" r="0" b="0"/>
              <a:pathLst>
                <a:path w="190501" h="128833">
                  <a:moveTo>
                    <a:pt x="0" y="62861"/>
                  </a:moveTo>
                  <a:lnTo>
                    <a:pt x="0" y="62861"/>
                  </a:lnTo>
                  <a:lnTo>
                    <a:pt x="0" y="108023"/>
                  </a:lnTo>
                  <a:lnTo>
                    <a:pt x="0" y="127159"/>
                  </a:lnTo>
                  <a:lnTo>
                    <a:pt x="1058" y="127952"/>
                  </a:lnTo>
                  <a:lnTo>
                    <a:pt x="5056" y="128832"/>
                  </a:lnTo>
                  <a:lnTo>
                    <a:pt x="6545" y="128009"/>
                  </a:lnTo>
                  <a:lnTo>
                    <a:pt x="7539" y="126401"/>
                  </a:lnTo>
                  <a:lnTo>
                    <a:pt x="22666" y="80613"/>
                  </a:lnTo>
                  <a:lnTo>
                    <a:pt x="35834" y="41107"/>
                  </a:lnTo>
                  <a:lnTo>
                    <a:pt x="41679" y="32731"/>
                  </a:lnTo>
                  <a:lnTo>
                    <a:pt x="47804" y="28303"/>
                  </a:lnTo>
                  <a:lnTo>
                    <a:pt x="50920" y="27122"/>
                  </a:lnTo>
                  <a:lnTo>
                    <a:pt x="54054" y="28452"/>
                  </a:lnTo>
                  <a:lnTo>
                    <a:pt x="60361" y="35574"/>
                  </a:lnTo>
                  <a:lnTo>
                    <a:pt x="71974" y="56334"/>
                  </a:lnTo>
                  <a:lnTo>
                    <a:pt x="74948" y="69276"/>
                  </a:lnTo>
                  <a:lnTo>
                    <a:pt x="76035" y="88100"/>
                  </a:lnTo>
                  <a:lnTo>
                    <a:pt x="76090" y="88154"/>
                  </a:lnTo>
                  <a:lnTo>
                    <a:pt x="76152" y="85391"/>
                  </a:lnTo>
                  <a:lnTo>
                    <a:pt x="107254" y="40629"/>
                  </a:lnTo>
                  <a:lnTo>
                    <a:pt x="130665" y="10139"/>
                  </a:lnTo>
                  <a:lnTo>
                    <a:pt x="145915" y="2387"/>
                  </a:lnTo>
                  <a:lnTo>
                    <a:pt x="161160" y="0"/>
                  </a:lnTo>
                  <a:lnTo>
                    <a:pt x="171462" y="2468"/>
                  </a:lnTo>
                  <a:lnTo>
                    <a:pt x="179570" y="9914"/>
                  </a:lnTo>
                  <a:lnTo>
                    <a:pt x="185642" y="20279"/>
                  </a:lnTo>
                  <a:lnTo>
                    <a:pt x="189540" y="47002"/>
                  </a:lnTo>
                  <a:lnTo>
                    <a:pt x="190500" y="9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71"/>
            <p:cNvSpPr/>
            <p:nvPr>
              <p:custDataLst>
                <p:tags r:id="rId99"/>
              </p:custDataLst>
            </p:nvPr>
          </p:nvSpPr>
          <p:spPr>
            <a:xfrm>
              <a:off x="5962650" y="4486275"/>
              <a:ext cx="581026" cy="47626"/>
            </a:xfrm>
            <a:custGeom>
              <a:avLst/>
              <a:gdLst/>
              <a:ahLst/>
              <a:cxnLst/>
              <a:rect l="0" t="0" r="0" b="0"/>
              <a:pathLst>
                <a:path w="581026" h="47626">
                  <a:moveTo>
                    <a:pt x="0" y="47625"/>
                  </a:moveTo>
                  <a:lnTo>
                    <a:pt x="0" y="47625"/>
                  </a:lnTo>
                  <a:lnTo>
                    <a:pt x="39060" y="46567"/>
                  </a:lnTo>
                  <a:lnTo>
                    <a:pt x="86542" y="37264"/>
                  </a:lnTo>
                  <a:lnTo>
                    <a:pt x="126889" y="31150"/>
                  </a:lnTo>
                  <a:lnTo>
                    <a:pt x="172357" y="26516"/>
                  </a:lnTo>
                  <a:lnTo>
                    <a:pt x="204662" y="21310"/>
                  </a:lnTo>
                  <a:lnTo>
                    <a:pt x="240186" y="15468"/>
                  </a:lnTo>
                  <a:lnTo>
                    <a:pt x="277141" y="12167"/>
                  </a:lnTo>
                  <a:lnTo>
                    <a:pt x="314732" y="10699"/>
                  </a:lnTo>
                  <a:lnTo>
                    <a:pt x="352606" y="10047"/>
                  </a:lnTo>
                  <a:lnTo>
                    <a:pt x="390605" y="9757"/>
                  </a:lnTo>
                  <a:lnTo>
                    <a:pt x="427602" y="8570"/>
                  </a:lnTo>
                  <a:lnTo>
                    <a:pt x="461684" y="4514"/>
                  </a:lnTo>
                  <a:lnTo>
                    <a:pt x="494471" y="2006"/>
                  </a:lnTo>
                  <a:lnTo>
                    <a:pt x="581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72"/>
            <p:cNvSpPr/>
            <p:nvPr>
              <p:custDataLst>
                <p:tags r:id="rId100"/>
              </p:custDataLst>
            </p:nvPr>
          </p:nvSpPr>
          <p:spPr>
            <a:xfrm>
              <a:off x="6629400" y="4167345"/>
              <a:ext cx="52745" cy="280831"/>
            </a:xfrm>
            <a:custGeom>
              <a:avLst/>
              <a:gdLst/>
              <a:ahLst/>
              <a:cxnLst/>
              <a:rect l="0" t="0" r="0" b="0"/>
              <a:pathLst>
                <a:path w="52745" h="280831">
                  <a:moveTo>
                    <a:pt x="9525" y="14130"/>
                  </a:moveTo>
                  <a:lnTo>
                    <a:pt x="9525" y="14130"/>
                  </a:lnTo>
                  <a:lnTo>
                    <a:pt x="9525" y="9074"/>
                  </a:lnTo>
                  <a:lnTo>
                    <a:pt x="12347" y="3769"/>
                  </a:lnTo>
                  <a:lnTo>
                    <a:pt x="14581" y="873"/>
                  </a:lnTo>
                  <a:lnTo>
                    <a:pt x="17129" y="0"/>
                  </a:lnTo>
                  <a:lnTo>
                    <a:pt x="19886" y="477"/>
                  </a:lnTo>
                  <a:lnTo>
                    <a:pt x="22782" y="1853"/>
                  </a:lnTo>
                  <a:lnTo>
                    <a:pt x="38174" y="42866"/>
                  </a:lnTo>
                  <a:lnTo>
                    <a:pt x="47438" y="84864"/>
                  </a:lnTo>
                  <a:lnTo>
                    <a:pt x="52744" y="118932"/>
                  </a:lnTo>
                  <a:lnTo>
                    <a:pt x="48554" y="158894"/>
                  </a:lnTo>
                  <a:lnTo>
                    <a:pt x="37657" y="198614"/>
                  </a:lnTo>
                  <a:lnTo>
                    <a:pt x="25622" y="231423"/>
                  </a:lnTo>
                  <a:lnTo>
                    <a:pt x="0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73"/>
            <p:cNvSpPr/>
            <p:nvPr>
              <p:custDataLst>
                <p:tags r:id="rId101"/>
              </p:custDataLst>
            </p:nvPr>
          </p:nvSpPr>
          <p:spPr>
            <a:xfrm>
              <a:off x="6566763" y="4343400"/>
              <a:ext cx="5488" cy="47626"/>
            </a:xfrm>
            <a:custGeom>
              <a:avLst/>
              <a:gdLst/>
              <a:ahLst/>
              <a:cxnLst/>
              <a:rect l="0" t="0" r="0" b="0"/>
              <a:pathLst>
                <a:path w="5488" h="47626">
                  <a:moveTo>
                    <a:pt x="5487" y="0"/>
                  </a:moveTo>
                  <a:lnTo>
                    <a:pt x="5487" y="0"/>
                  </a:lnTo>
                  <a:lnTo>
                    <a:pt x="5487" y="18314"/>
                  </a:lnTo>
                  <a:lnTo>
                    <a:pt x="2665" y="26837"/>
                  </a:lnTo>
                  <a:lnTo>
                    <a:pt x="431" y="30592"/>
                  </a:lnTo>
                  <a:lnTo>
                    <a:pt x="0" y="34153"/>
                  </a:lnTo>
                  <a:lnTo>
                    <a:pt x="548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74"/>
            <p:cNvSpPr/>
            <p:nvPr>
              <p:custDataLst>
                <p:tags r:id="rId102"/>
              </p:custDataLst>
            </p:nvPr>
          </p:nvSpPr>
          <p:spPr>
            <a:xfrm>
              <a:off x="6488016" y="4173274"/>
              <a:ext cx="65185" cy="208227"/>
            </a:xfrm>
            <a:custGeom>
              <a:avLst/>
              <a:gdLst/>
              <a:ahLst/>
              <a:cxnLst/>
              <a:rect l="0" t="0" r="0" b="0"/>
              <a:pathLst>
                <a:path w="65185" h="208227">
                  <a:moveTo>
                    <a:pt x="65184" y="8201"/>
                  </a:moveTo>
                  <a:lnTo>
                    <a:pt x="65184" y="8201"/>
                  </a:lnTo>
                  <a:lnTo>
                    <a:pt x="56984" y="0"/>
                  </a:lnTo>
                  <a:lnTo>
                    <a:pt x="45938" y="4125"/>
                  </a:lnTo>
                  <a:lnTo>
                    <a:pt x="24171" y="21101"/>
                  </a:lnTo>
                  <a:lnTo>
                    <a:pt x="12319" y="33641"/>
                  </a:lnTo>
                  <a:lnTo>
                    <a:pt x="1864" y="60259"/>
                  </a:lnTo>
                  <a:lnTo>
                    <a:pt x="0" y="72260"/>
                  </a:lnTo>
                  <a:lnTo>
                    <a:pt x="6245" y="109169"/>
                  </a:lnTo>
                  <a:lnTo>
                    <a:pt x="10326" y="137601"/>
                  </a:lnTo>
                  <a:lnTo>
                    <a:pt x="16130" y="166171"/>
                  </a:lnTo>
                  <a:lnTo>
                    <a:pt x="8034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75"/>
            <p:cNvSpPr/>
            <p:nvPr>
              <p:custDataLst>
                <p:tags r:id="rId103"/>
              </p:custDataLst>
            </p:nvPr>
          </p:nvSpPr>
          <p:spPr>
            <a:xfrm>
              <a:off x="6419850" y="4162425"/>
              <a:ext cx="66676" cy="104776"/>
            </a:xfrm>
            <a:custGeom>
              <a:avLst/>
              <a:gdLst/>
              <a:ahLst/>
              <a:cxnLst/>
              <a:rect l="0" t="0" r="0" b="0"/>
              <a:pathLst>
                <a:path w="66676" h="104776">
                  <a:moveTo>
                    <a:pt x="0" y="0"/>
                  </a:moveTo>
                  <a:lnTo>
                    <a:pt x="0" y="0"/>
                  </a:lnTo>
                  <a:lnTo>
                    <a:pt x="17305" y="37981"/>
                  </a:lnTo>
                  <a:lnTo>
                    <a:pt x="666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76"/>
            <p:cNvSpPr/>
            <p:nvPr>
              <p:custDataLst>
                <p:tags r:id="rId104"/>
              </p:custDataLst>
            </p:nvPr>
          </p:nvSpPr>
          <p:spPr>
            <a:xfrm>
              <a:off x="6306118" y="4159479"/>
              <a:ext cx="75633" cy="231547"/>
            </a:xfrm>
            <a:custGeom>
              <a:avLst/>
              <a:gdLst/>
              <a:ahLst/>
              <a:cxnLst/>
              <a:rect l="0" t="0" r="0" b="0"/>
              <a:pathLst>
                <a:path w="75633" h="231547">
                  <a:moveTo>
                    <a:pt x="75632" y="41046"/>
                  </a:moveTo>
                  <a:lnTo>
                    <a:pt x="75632" y="41046"/>
                  </a:lnTo>
                  <a:lnTo>
                    <a:pt x="75632" y="35990"/>
                  </a:lnTo>
                  <a:lnTo>
                    <a:pt x="70576" y="22732"/>
                  </a:lnTo>
                  <a:lnTo>
                    <a:pt x="56334" y="3461"/>
                  </a:lnTo>
                  <a:lnTo>
                    <a:pt x="53242" y="114"/>
                  </a:lnTo>
                  <a:lnTo>
                    <a:pt x="49063" y="0"/>
                  </a:lnTo>
                  <a:lnTo>
                    <a:pt x="38776" y="5517"/>
                  </a:lnTo>
                  <a:lnTo>
                    <a:pt x="26142" y="20524"/>
                  </a:lnTo>
                  <a:lnTo>
                    <a:pt x="9129" y="65874"/>
                  </a:lnTo>
                  <a:lnTo>
                    <a:pt x="3742" y="82772"/>
                  </a:lnTo>
                  <a:lnTo>
                    <a:pt x="0" y="130254"/>
                  </a:lnTo>
                  <a:lnTo>
                    <a:pt x="1661" y="172105"/>
                  </a:lnTo>
                  <a:lnTo>
                    <a:pt x="17355" y="206399"/>
                  </a:lnTo>
                  <a:lnTo>
                    <a:pt x="30959" y="223991"/>
                  </a:lnTo>
                  <a:lnTo>
                    <a:pt x="56582" y="231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77"/>
            <p:cNvSpPr/>
            <p:nvPr>
              <p:custDataLst>
                <p:tags r:id="rId105"/>
              </p:custDataLst>
            </p:nvPr>
          </p:nvSpPr>
          <p:spPr>
            <a:xfrm>
              <a:off x="6134100" y="4257675"/>
              <a:ext cx="85726" cy="130812"/>
            </a:xfrm>
            <a:custGeom>
              <a:avLst/>
              <a:gdLst/>
              <a:ahLst/>
              <a:cxnLst/>
              <a:rect l="0" t="0" r="0" b="0"/>
              <a:pathLst>
                <a:path w="85726" h="130812">
                  <a:moveTo>
                    <a:pt x="0" y="57150"/>
                  </a:moveTo>
                  <a:lnTo>
                    <a:pt x="0" y="57150"/>
                  </a:lnTo>
                  <a:lnTo>
                    <a:pt x="0" y="40748"/>
                  </a:lnTo>
                  <a:lnTo>
                    <a:pt x="1058" y="40923"/>
                  </a:lnTo>
                  <a:lnTo>
                    <a:pt x="22793" y="55560"/>
                  </a:lnTo>
                  <a:lnTo>
                    <a:pt x="34153" y="72318"/>
                  </a:lnTo>
                  <a:lnTo>
                    <a:pt x="44650" y="103068"/>
                  </a:lnTo>
                  <a:lnTo>
                    <a:pt x="47038" y="124782"/>
                  </a:lnTo>
                  <a:lnTo>
                    <a:pt x="46175" y="127638"/>
                  </a:lnTo>
                  <a:lnTo>
                    <a:pt x="44542" y="129542"/>
                  </a:lnTo>
                  <a:lnTo>
                    <a:pt x="42394" y="130811"/>
                  </a:lnTo>
                  <a:lnTo>
                    <a:pt x="40963" y="130599"/>
                  </a:lnTo>
                  <a:lnTo>
                    <a:pt x="40008" y="129400"/>
                  </a:lnTo>
                  <a:lnTo>
                    <a:pt x="38948" y="124186"/>
                  </a:lnTo>
                  <a:lnTo>
                    <a:pt x="41090" y="95126"/>
                  </a:lnTo>
                  <a:lnTo>
                    <a:pt x="46334" y="54539"/>
                  </a:lnTo>
                  <a:lnTo>
                    <a:pt x="57355" y="27801"/>
                  </a:lnTo>
                  <a:lnTo>
                    <a:pt x="62579" y="2170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78"/>
            <p:cNvSpPr/>
            <p:nvPr>
              <p:custDataLst>
                <p:tags r:id="rId106"/>
              </p:custDataLst>
            </p:nvPr>
          </p:nvSpPr>
          <p:spPr>
            <a:xfrm>
              <a:off x="4953000" y="4229100"/>
              <a:ext cx="95251" cy="129718"/>
            </a:xfrm>
            <a:custGeom>
              <a:avLst/>
              <a:gdLst/>
              <a:ahLst/>
              <a:cxnLst/>
              <a:rect l="0" t="0" r="0" b="0"/>
              <a:pathLst>
                <a:path w="95251" h="129718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7604" y="30516"/>
                  </a:lnTo>
                  <a:lnTo>
                    <a:pt x="27446" y="41949"/>
                  </a:lnTo>
                  <a:lnTo>
                    <a:pt x="36187" y="50747"/>
                  </a:lnTo>
                  <a:lnTo>
                    <a:pt x="47059" y="70422"/>
                  </a:lnTo>
                  <a:lnTo>
                    <a:pt x="54160" y="93538"/>
                  </a:lnTo>
                  <a:lnTo>
                    <a:pt x="54763" y="107189"/>
                  </a:lnTo>
                  <a:lnTo>
                    <a:pt x="48774" y="129487"/>
                  </a:lnTo>
                  <a:lnTo>
                    <a:pt x="48391" y="129717"/>
                  </a:lnTo>
                  <a:lnTo>
                    <a:pt x="47965" y="127149"/>
                  </a:lnTo>
                  <a:lnTo>
                    <a:pt x="55209" y="85640"/>
                  </a:lnTo>
                  <a:lnTo>
                    <a:pt x="61823" y="42552"/>
                  </a:lnTo>
                  <a:lnTo>
                    <a:pt x="70163" y="2667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79"/>
            <p:cNvSpPr/>
            <p:nvPr>
              <p:custDataLst>
                <p:tags r:id="rId107"/>
              </p:custDataLst>
            </p:nvPr>
          </p:nvSpPr>
          <p:spPr>
            <a:xfrm>
              <a:off x="5116437" y="4165962"/>
              <a:ext cx="65164" cy="215539"/>
            </a:xfrm>
            <a:custGeom>
              <a:avLst/>
              <a:gdLst/>
              <a:ahLst/>
              <a:cxnLst/>
              <a:rect l="0" t="0" r="0" b="0"/>
              <a:pathLst>
                <a:path w="65164" h="215539">
                  <a:moveTo>
                    <a:pt x="65163" y="5988"/>
                  </a:moveTo>
                  <a:lnTo>
                    <a:pt x="65163" y="5988"/>
                  </a:lnTo>
                  <a:lnTo>
                    <a:pt x="60107" y="932"/>
                  </a:lnTo>
                  <a:lnTo>
                    <a:pt x="58618" y="500"/>
                  </a:lnTo>
                  <a:lnTo>
                    <a:pt x="57624" y="1272"/>
                  </a:lnTo>
                  <a:lnTo>
                    <a:pt x="56962" y="2844"/>
                  </a:lnTo>
                  <a:lnTo>
                    <a:pt x="54404" y="2833"/>
                  </a:lnTo>
                  <a:lnTo>
                    <a:pt x="45917" y="0"/>
                  </a:lnTo>
                  <a:lnTo>
                    <a:pt x="41749" y="938"/>
                  </a:lnTo>
                  <a:lnTo>
                    <a:pt x="34296" y="7624"/>
                  </a:lnTo>
                  <a:lnTo>
                    <a:pt x="14341" y="37826"/>
                  </a:lnTo>
                  <a:lnTo>
                    <a:pt x="3656" y="72454"/>
                  </a:lnTo>
                  <a:lnTo>
                    <a:pt x="19" y="114699"/>
                  </a:lnTo>
                  <a:lnTo>
                    <a:pt x="0" y="151323"/>
                  </a:lnTo>
                  <a:lnTo>
                    <a:pt x="11805" y="183903"/>
                  </a:lnTo>
                  <a:lnTo>
                    <a:pt x="36588" y="21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80"/>
            <p:cNvSpPr/>
            <p:nvPr>
              <p:custDataLst>
                <p:tags r:id="rId108"/>
              </p:custDataLst>
            </p:nvPr>
          </p:nvSpPr>
          <p:spPr>
            <a:xfrm>
              <a:off x="4495800" y="3914775"/>
              <a:ext cx="1714501" cy="738766"/>
            </a:xfrm>
            <a:custGeom>
              <a:avLst/>
              <a:gdLst/>
              <a:ahLst/>
              <a:cxnLst/>
              <a:rect l="0" t="0" r="0" b="0"/>
              <a:pathLst>
                <a:path w="1714501" h="738766">
                  <a:moveTo>
                    <a:pt x="0" y="609600"/>
                  </a:moveTo>
                  <a:lnTo>
                    <a:pt x="0" y="609600"/>
                  </a:lnTo>
                  <a:lnTo>
                    <a:pt x="5057" y="614656"/>
                  </a:lnTo>
                  <a:lnTo>
                    <a:pt x="7539" y="619961"/>
                  </a:lnTo>
                  <a:lnTo>
                    <a:pt x="17052" y="667350"/>
                  </a:lnTo>
                  <a:lnTo>
                    <a:pt x="35028" y="714345"/>
                  </a:lnTo>
                  <a:lnTo>
                    <a:pt x="45757" y="738765"/>
                  </a:lnTo>
                  <a:lnTo>
                    <a:pt x="47438" y="738043"/>
                  </a:lnTo>
                  <a:lnTo>
                    <a:pt x="52128" y="731597"/>
                  </a:lnTo>
                  <a:lnTo>
                    <a:pt x="57216" y="695004"/>
                  </a:lnTo>
                  <a:lnTo>
                    <a:pt x="64493" y="649831"/>
                  </a:lnTo>
                  <a:lnTo>
                    <a:pt x="66028" y="608467"/>
                  </a:lnTo>
                  <a:lnTo>
                    <a:pt x="66388" y="573113"/>
                  </a:lnTo>
                  <a:lnTo>
                    <a:pt x="65531" y="529409"/>
                  </a:lnTo>
                  <a:lnTo>
                    <a:pt x="60104" y="489649"/>
                  </a:lnTo>
                  <a:lnTo>
                    <a:pt x="58025" y="451057"/>
                  </a:lnTo>
                  <a:lnTo>
                    <a:pt x="56350" y="412812"/>
                  </a:lnTo>
                  <a:lnTo>
                    <a:pt x="50681" y="374668"/>
                  </a:lnTo>
                  <a:lnTo>
                    <a:pt x="48530" y="333380"/>
                  </a:lnTo>
                  <a:lnTo>
                    <a:pt x="48027" y="295983"/>
                  </a:lnTo>
                  <a:lnTo>
                    <a:pt x="42688" y="253504"/>
                  </a:lnTo>
                  <a:lnTo>
                    <a:pt x="39006" y="209648"/>
                  </a:lnTo>
                  <a:lnTo>
                    <a:pt x="38219" y="163990"/>
                  </a:lnTo>
                  <a:lnTo>
                    <a:pt x="38111" y="131959"/>
                  </a:lnTo>
                  <a:lnTo>
                    <a:pt x="37049" y="129248"/>
                  </a:lnTo>
                  <a:lnTo>
                    <a:pt x="35283" y="127440"/>
                  </a:lnTo>
                  <a:lnTo>
                    <a:pt x="28968" y="124037"/>
                  </a:lnTo>
                  <a:lnTo>
                    <a:pt x="73234" y="121005"/>
                  </a:lnTo>
                  <a:lnTo>
                    <a:pt x="109541" y="116287"/>
                  </a:lnTo>
                  <a:lnTo>
                    <a:pt x="148168" y="114889"/>
                  </a:lnTo>
                  <a:lnTo>
                    <a:pt x="194721" y="109360"/>
                  </a:lnTo>
                  <a:lnTo>
                    <a:pt x="232085" y="106133"/>
                  </a:lnTo>
                  <a:lnTo>
                    <a:pt x="275024" y="105178"/>
                  </a:lnTo>
                  <a:lnTo>
                    <a:pt x="321260" y="104894"/>
                  </a:lnTo>
                  <a:lnTo>
                    <a:pt x="355507" y="102006"/>
                  </a:lnTo>
                  <a:lnTo>
                    <a:pt x="391894" y="98252"/>
                  </a:lnTo>
                  <a:lnTo>
                    <a:pt x="429234" y="96584"/>
                  </a:lnTo>
                  <a:lnTo>
                    <a:pt x="469818" y="93021"/>
                  </a:lnTo>
                  <a:lnTo>
                    <a:pt x="513607" y="88967"/>
                  </a:lnTo>
                  <a:lnTo>
                    <a:pt x="537138" y="87886"/>
                  </a:lnTo>
                  <a:lnTo>
                    <a:pt x="561292" y="87166"/>
                  </a:lnTo>
                  <a:lnTo>
                    <a:pt x="607885" y="86366"/>
                  </a:lnTo>
                  <a:lnTo>
                    <a:pt x="654346" y="84951"/>
                  </a:lnTo>
                  <a:lnTo>
                    <a:pt x="678589" y="83093"/>
                  </a:lnTo>
                  <a:lnTo>
                    <a:pt x="703218" y="80795"/>
                  </a:lnTo>
                  <a:lnTo>
                    <a:pt x="728103" y="79263"/>
                  </a:lnTo>
                  <a:lnTo>
                    <a:pt x="753161" y="78242"/>
                  </a:lnTo>
                  <a:lnTo>
                    <a:pt x="778332" y="77562"/>
                  </a:lnTo>
                  <a:lnTo>
                    <a:pt x="803580" y="77108"/>
                  </a:lnTo>
                  <a:lnTo>
                    <a:pt x="828878" y="76805"/>
                  </a:lnTo>
                  <a:lnTo>
                    <a:pt x="854210" y="76603"/>
                  </a:lnTo>
                  <a:lnTo>
                    <a:pt x="878506" y="76469"/>
                  </a:lnTo>
                  <a:lnTo>
                    <a:pt x="925259" y="76319"/>
                  </a:lnTo>
                  <a:lnTo>
                    <a:pt x="949156" y="75221"/>
                  </a:lnTo>
                  <a:lnTo>
                    <a:pt x="973554" y="73431"/>
                  </a:lnTo>
                  <a:lnTo>
                    <a:pt x="998286" y="71179"/>
                  </a:lnTo>
                  <a:lnTo>
                    <a:pt x="1045522" y="68677"/>
                  </a:lnTo>
                  <a:lnTo>
                    <a:pt x="1091209" y="67565"/>
                  </a:lnTo>
                  <a:lnTo>
                    <a:pt x="1136210" y="67071"/>
                  </a:lnTo>
                  <a:lnTo>
                    <a:pt x="1180904" y="64029"/>
                  </a:lnTo>
                  <a:lnTo>
                    <a:pt x="1225463" y="60208"/>
                  </a:lnTo>
                  <a:lnTo>
                    <a:pt x="1269961" y="58508"/>
                  </a:lnTo>
                  <a:lnTo>
                    <a:pt x="1311611" y="54932"/>
                  </a:lnTo>
                  <a:lnTo>
                    <a:pt x="1351288" y="50872"/>
                  </a:lnTo>
                  <a:lnTo>
                    <a:pt x="1390089" y="49069"/>
                  </a:lnTo>
                  <a:lnTo>
                    <a:pt x="1425678" y="45444"/>
                  </a:lnTo>
                  <a:lnTo>
                    <a:pt x="1460193" y="41364"/>
                  </a:lnTo>
                  <a:lnTo>
                    <a:pt x="1496700" y="39551"/>
                  </a:lnTo>
                  <a:lnTo>
                    <a:pt x="1542840" y="33473"/>
                  </a:lnTo>
                  <a:lnTo>
                    <a:pt x="1583322" y="30026"/>
                  </a:lnTo>
                  <a:lnTo>
                    <a:pt x="1622127" y="23948"/>
                  </a:lnTo>
                  <a:lnTo>
                    <a:pt x="1665493" y="15445"/>
                  </a:lnTo>
                  <a:lnTo>
                    <a:pt x="1697137" y="9636"/>
                  </a:lnTo>
                  <a:lnTo>
                    <a:pt x="171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81"/>
            <p:cNvSpPr/>
            <p:nvPr>
              <p:custDataLst>
                <p:tags r:id="rId109"/>
              </p:custDataLst>
            </p:nvPr>
          </p:nvSpPr>
          <p:spPr>
            <a:xfrm>
              <a:off x="4657725" y="4173274"/>
              <a:ext cx="152401" cy="220508"/>
            </a:xfrm>
            <a:custGeom>
              <a:avLst/>
              <a:gdLst/>
              <a:ahLst/>
              <a:cxnLst/>
              <a:rect l="0" t="0" r="0" b="0"/>
              <a:pathLst>
                <a:path w="152401" h="220508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22793" y="38851"/>
                  </a:lnTo>
                  <a:lnTo>
                    <a:pt x="37585" y="78108"/>
                  </a:lnTo>
                  <a:lnTo>
                    <a:pt x="53907" y="125710"/>
                  </a:lnTo>
                  <a:lnTo>
                    <a:pt x="66661" y="168565"/>
                  </a:lnTo>
                  <a:lnTo>
                    <a:pt x="74078" y="187424"/>
                  </a:lnTo>
                  <a:lnTo>
                    <a:pt x="92044" y="218396"/>
                  </a:lnTo>
                  <a:lnTo>
                    <a:pt x="94171" y="220298"/>
                  </a:lnTo>
                  <a:lnTo>
                    <a:pt x="96647" y="220507"/>
                  </a:lnTo>
                  <a:lnTo>
                    <a:pt x="99356" y="219588"/>
                  </a:lnTo>
                  <a:lnTo>
                    <a:pt x="113283" y="208182"/>
                  </a:lnTo>
                  <a:lnTo>
                    <a:pt x="125758" y="181285"/>
                  </a:lnTo>
                  <a:lnTo>
                    <a:pt x="136157" y="141447"/>
                  </a:lnTo>
                  <a:lnTo>
                    <a:pt x="145941" y="101186"/>
                  </a:lnTo>
                  <a:lnTo>
                    <a:pt x="150486" y="57389"/>
                  </a:lnTo>
                  <a:lnTo>
                    <a:pt x="152148" y="13320"/>
                  </a:lnTo>
                  <a:lnTo>
                    <a:pt x="1524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1182"/>
          <p:cNvSpPr/>
          <p:nvPr>
            <p:custDataLst>
              <p:tags r:id="rId3"/>
            </p:custDataLst>
          </p:nvPr>
        </p:nvSpPr>
        <p:spPr>
          <a:xfrm>
            <a:off x="1866900" y="5229236"/>
            <a:ext cx="3438526" cy="57088"/>
          </a:xfrm>
          <a:custGeom>
            <a:avLst/>
            <a:gdLst/>
            <a:ahLst/>
            <a:cxnLst/>
            <a:rect l="0" t="0" r="0" b="0"/>
            <a:pathLst>
              <a:path w="3438526" h="57088">
                <a:moveTo>
                  <a:pt x="0" y="47614"/>
                </a:moveTo>
                <a:lnTo>
                  <a:pt x="0" y="47614"/>
                </a:lnTo>
                <a:lnTo>
                  <a:pt x="38623" y="50436"/>
                </a:lnTo>
                <a:lnTo>
                  <a:pt x="72474" y="55153"/>
                </a:lnTo>
                <a:lnTo>
                  <a:pt x="118840" y="56551"/>
                </a:lnTo>
                <a:lnTo>
                  <a:pt x="154418" y="56877"/>
                </a:lnTo>
                <a:lnTo>
                  <a:pt x="191397" y="57023"/>
                </a:lnTo>
                <a:lnTo>
                  <a:pt x="234643" y="57087"/>
                </a:lnTo>
                <a:lnTo>
                  <a:pt x="282086" y="56058"/>
                </a:lnTo>
                <a:lnTo>
                  <a:pt x="306591" y="54302"/>
                </a:lnTo>
                <a:lnTo>
                  <a:pt x="331394" y="52073"/>
                </a:lnTo>
                <a:lnTo>
                  <a:pt x="357454" y="50586"/>
                </a:lnTo>
                <a:lnTo>
                  <a:pt x="384353" y="49595"/>
                </a:lnTo>
                <a:lnTo>
                  <a:pt x="411810" y="48935"/>
                </a:lnTo>
                <a:lnTo>
                  <a:pt x="442815" y="47436"/>
                </a:lnTo>
                <a:lnTo>
                  <a:pt x="476185" y="45378"/>
                </a:lnTo>
                <a:lnTo>
                  <a:pt x="511132" y="42949"/>
                </a:lnTo>
                <a:lnTo>
                  <a:pt x="548188" y="41329"/>
                </a:lnTo>
                <a:lnTo>
                  <a:pt x="586650" y="40249"/>
                </a:lnTo>
                <a:lnTo>
                  <a:pt x="626050" y="39529"/>
                </a:lnTo>
                <a:lnTo>
                  <a:pt x="666075" y="37991"/>
                </a:lnTo>
                <a:lnTo>
                  <a:pt x="706517" y="35907"/>
                </a:lnTo>
                <a:lnTo>
                  <a:pt x="747236" y="33459"/>
                </a:lnTo>
                <a:lnTo>
                  <a:pt x="789199" y="30769"/>
                </a:lnTo>
                <a:lnTo>
                  <a:pt x="831991" y="27917"/>
                </a:lnTo>
                <a:lnTo>
                  <a:pt x="875336" y="24958"/>
                </a:lnTo>
                <a:lnTo>
                  <a:pt x="920107" y="22984"/>
                </a:lnTo>
                <a:lnTo>
                  <a:pt x="965830" y="21669"/>
                </a:lnTo>
                <a:lnTo>
                  <a:pt x="1012186" y="20792"/>
                </a:lnTo>
                <a:lnTo>
                  <a:pt x="1057908" y="19149"/>
                </a:lnTo>
                <a:lnTo>
                  <a:pt x="1103205" y="16996"/>
                </a:lnTo>
                <a:lnTo>
                  <a:pt x="1148220" y="14502"/>
                </a:lnTo>
                <a:lnTo>
                  <a:pt x="1195163" y="12839"/>
                </a:lnTo>
                <a:lnTo>
                  <a:pt x="1243392" y="11731"/>
                </a:lnTo>
                <a:lnTo>
                  <a:pt x="1292478" y="10992"/>
                </a:lnTo>
                <a:lnTo>
                  <a:pt x="1344252" y="9441"/>
                </a:lnTo>
                <a:lnTo>
                  <a:pt x="1397818" y="7348"/>
                </a:lnTo>
                <a:lnTo>
                  <a:pt x="1452579" y="4895"/>
                </a:lnTo>
                <a:lnTo>
                  <a:pt x="1506019" y="3260"/>
                </a:lnTo>
                <a:lnTo>
                  <a:pt x="1558580" y="2169"/>
                </a:lnTo>
                <a:lnTo>
                  <a:pt x="1610553" y="1442"/>
                </a:lnTo>
                <a:lnTo>
                  <a:pt x="1663194" y="958"/>
                </a:lnTo>
                <a:lnTo>
                  <a:pt x="1716279" y="635"/>
                </a:lnTo>
                <a:lnTo>
                  <a:pt x="1769661" y="420"/>
                </a:lnTo>
                <a:lnTo>
                  <a:pt x="1824299" y="276"/>
                </a:lnTo>
                <a:lnTo>
                  <a:pt x="1879775" y="180"/>
                </a:lnTo>
                <a:lnTo>
                  <a:pt x="1935808" y="116"/>
                </a:lnTo>
                <a:lnTo>
                  <a:pt x="1991156" y="74"/>
                </a:lnTo>
                <a:lnTo>
                  <a:pt x="2046045" y="45"/>
                </a:lnTo>
                <a:lnTo>
                  <a:pt x="2100630" y="27"/>
                </a:lnTo>
                <a:lnTo>
                  <a:pt x="2155012" y="14"/>
                </a:lnTo>
                <a:lnTo>
                  <a:pt x="2209258" y="6"/>
                </a:lnTo>
                <a:lnTo>
                  <a:pt x="2263413" y="0"/>
                </a:lnTo>
                <a:lnTo>
                  <a:pt x="2315393" y="1054"/>
                </a:lnTo>
                <a:lnTo>
                  <a:pt x="2365920" y="2816"/>
                </a:lnTo>
                <a:lnTo>
                  <a:pt x="2415480" y="5049"/>
                </a:lnTo>
                <a:lnTo>
                  <a:pt x="2466512" y="6537"/>
                </a:lnTo>
                <a:lnTo>
                  <a:pt x="2518525" y="7530"/>
                </a:lnTo>
                <a:lnTo>
                  <a:pt x="2571192" y="8191"/>
                </a:lnTo>
                <a:lnTo>
                  <a:pt x="2621119" y="8632"/>
                </a:lnTo>
                <a:lnTo>
                  <a:pt x="2669222" y="8926"/>
                </a:lnTo>
                <a:lnTo>
                  <a:pt x="2716106" y="9122"/>
                </a:lnTo>
                <a:lnTo>
                  <a:pt x="2762179" y="9252"/>
                </a:lnTo>
                <a:lnTo>
                  <a:pt x="2807711" y="9339"/>
                </a:lnTo>
                <a:lnTo>
                  <a:pt x="2852883" y="9398"/>
                </a:lnTo>
                <a:lnTo>
                  <a:pt x="2895697" y="10495"/>
                </a:lnTo>
                <a:lnTo>
                  <a:pt x="2936939" y="12285"/>
                </a:lnTo>
                <a:lnTo>
                  <a:pt x="2977134" y="14537"/>
                </a:lnTo>
                <a:lnTo>
                  <a:pt x="3014515" y="16038"/>
                </a:lnTo>
                <a:lnTo>
                  <a:pt x="3050018" y="17038"/>
                </a:lnTo>
                <a:lnTo>
                  <a:pt x="3084271" y="17705"/>
                </a:lnTo>
                <a:lnTo>
                  <a:pt x="3117688" y="18150"/>
                </a:lnTo>
                <a:lnTo>
                  <a:pt x="3150550" y="18446"/>
                </a:lnTo>
                <a:lnTo>
                  <a:pt x="3183042" y="18644"/>
                </a:lnTo>
                <a:lnTo>
                  <a:pt x="3214228" y="18775"/>
                </a:lnTo>
                <a:lnTo>
                  <a:pt x="3244544" y="18863"/>
                </a:lnTo>
                <a:lnTo>
                  <a:pt x="3274279" y="18922"/>
                </a:lnTo>
                <a:lnTo>
                  <a:pt x="3301511" y="18961"/>
                </a:lnTo>
                <a:lnTo>
                  <a:pt x="3327073" y="18987"/>
                </a:lnTo>
                <a:lnTo>
                  <a:pt x="3372058" y="17958"/>
                </a:lnTo>
                <a:lnTo>
                  <a:pt x="3416950" y="12486"/>
                </a:lnTo>
                <a:lnTo>
                  <a:pt x="3438525" y="95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283"/>
          <p:cNvGrpSpPr/>
          <p:nvPr/>
        </p:nvGrpSpPr>
        <p:grpSpPr>
          <a:xfrm>
            <a:off x="1838325" y="5499962"/>
            <a:ext cx="742951" cy="360653"/>
            <a:chOff x="1838325" y="5499962"/>
            <a:chExt cx="742951" cy="360653"/>
          </a:xfrm>
        </p:grpSpPr>
        <p:sp>
          <p:nvSpPr>
            <p:cNvPr id="153" name="SMARTInkShape-1183"/>
            <p:cNvSpPr/>
            <p:nvPr>
              <p:custDataLst>
                <p:tags r:id="rId81"/>
              </p:custDataLst>
            </p:nvPr>
          </p:nvSpPr>
          <p:spPr>
            <a:xfrm>
              <a:off x="1838325" y="5606143"/>
              <a:ext cx="228601" cy="254472"/>
            </a:xfrm>
            <a:custGeom>
              <a:avLst/>
              <a:gdLst/>
              <a:ahLst/>
              <a:cxnLst/>
              <a:rect l="0" t="0" r="0" b="0"/>
              <a:pathLst>
                <a:path w="228601" h="254472">
                  <a:moveTo>
                    <a:pt x="0" y="32657"/>
                  </a:moveTo>
                  <a:lnTo>
                    <a:pt x="0" y="32657"/>
                  </a:lnTo>
                  <a:lnTo>
                    <a:pt x="0" y="1135"/>
                  </a:lnTo>
                  <a:lnTo>
                    <a:pt x="1058" y="0"/>
                  </a:lnTo>
                  <a:lnTo>
                    <a:pt x="2822" y="302"/>
                  </a:lnTo>
                  <a:lnTo>
                    <a:pt x="5056" y="1562"/>
                  </a:lnTo>
                  <a:lnTo>
                    <a:pt x="6546" y="3460"/>
                  </a:lnTo>
                  <a:lnTo>
                    <a:pt x="16890" y="38359"/>
                  </a:lnTo>
                  <a:lnTo>
                    <a:pt x="23680" y="74353"/>
                  </a:lnTo>
                  <a:lnTo>
                    <a:pt x="32181" y="112158"/>
                  </a:lnTo>
                  <a:lnTo>
                    <a:pt x="37989" y="156311"/>
                  </a:lnTo>
                  <a:lnTo>
                    <a:pt x="48230" y="201878"/>
                  </a:lnTo>
                  <a:lnTo>
                    <a:pt x="59189" y="247878"/>
                  </a:lnTo>
                  <a:lnTo>
                    <a:pt x="61684" y="252338"/>
                  </a:lnTo>
                  <a:lnTo>
                    <a:pt x="64406" y="254252"/>
                  </a:lnTo>
                  <a:lnTo>
                    <a:pt x="67279" y="254471"/>
                  </a:lnTo>
                  <a:lnTo>
                    <a:pt x="70253" y="253558"/>
                  </a:lnTo>
                  <a:lnTo>
                    <a:pt x="76379" y="246899"/>
                  </a:lnTo>
                  <a:lnTo>
                    <a:pt x="82629" y="234767"/>
                  </a:lnTo>
                  <a:lnTo>
                    <a:pt x="95266" y="192485"/>
                  </a:lnTo>
                  <a:lnTo>
                    <a:pt x="101957" y="155861"/>
                  </a:lnTo>
                  <a:lnTo>
                    <a:pt x="104218" y="125786"/>
                  </a:lnTo>
                  <a:lnTo>
                    <a:pt x="107350" y="118849"/>
                  </a:lnTo>
                  <a:lnTo>
                    <a:pt x="109667" y="115518"/>
                  </a:lnTo>
                  <a:lnTo>
                    <a:pt x="112269" y="114356"/>
                  </a:lnTo>
                  <a:lnTo>
                    <a:pt x="115063" y="114641"/>
                  </a:lnTo>
                  <a:lnTo>
                    <a:pt x="117983" y="115888"/>
                  </a:lnTo>
                  <a:lnTo>
                    <a:pt x="124051" y="125740"/>
                  </a:lnTo>
                  <a:lnTo>
                    <a:pt x="140788" y="166976"/>
                  </a:lnTo>
                  <a:lnTo>
                    <a:pt x="163780" y="203647"/>
                  </a:lnTo>
                  <a:lnTo>
                    <a:pt x="179290" y="215730"/>
                  </a:lnTo>
                  <a:lnTo>
                    <a:pt x="185144" y="217147"/>
                  </a:lnTo>
                  <a:lnTo>
                    <a:pt x="197292" y="215900"/>
                  </a:lnTo>
                  <a:lnTo>
                    <a:pt x="201378" y="213027"/>
                  </a:lnTo>
                  <a:lnTo>
                    <a:pt x="204102" y="208995"/>
                  </a:lnTo>
                  <a:lnTo>
                    <a:pt x="219433" y="167586"/>
                  </a:lnTo>
                  <a:lnTo>
                    <a:pt x="224526" y="151892"/>
                  </a:lnTo>
                  <a:lnTo>
                    <a:pt x="227795" y="110146"/>
                  </a:lnTo>
                  <a:lnTo>
                    <a:pt x="228441" y="65955"/>
                  </a:lnTo>
                  <a:lnTo>
                    <a:pt x="220385" y="19667"/>
                  </a:lnTo>
                  <a:lnTo>
                    <a:pt x="219948" y="19763"/>
                  </a:lnTo>
                  <a:lnTo>
                    <a:pt x="219463" y="25515"/>
                  </a:lnTo>
                  <a:lnTo>
                    <a:pt x="228600" y="6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84"/>
            <p:cNvSpPr/>
            <p:nvPr>
              <p:custDataLst>
                <p:tags r:id="rId82"/>
              </p:custDataLst>
            </p:nvPr>
          </p:nvSpPr>
          <p:spPr>
            <a:xfrm>
              <a:off x="2345466" y="5525819"/>
              <a:ext cx="82609" cy="315383"/>
            </a:xfrm>
            <a:custGeom>
              <a:avLst/>
              <a:gdLst/>
              <a:ahLst/>
              <a:cxnLst/>
              <a:rect l="0" t="0" r="0" b="0"/>
              <a:pathLst>
                <a:path w="82609" h="315383">
                  <a:moveTo>
                    <a:pt x="73884" y="227281"/>
                  </a:moveTo>
                  <a:lnTo>
                    <a:pt x="73884" y="227281"/>
                  </a:lnTo>
                  <a:lnTo>
                    <a:pt x="78940" y="222225"/>
                  </a:lnTo>
                  <a:lnTo>
                    <a:pt x="79372" y="219677"/>
                  </a:lnTo>
                  <a:lnTo>
                    <a:pt x="78601" y="216920"/>
                  </a:lnTo>
                  <a:lnTo>
                    <a:pt x="77029" y="214024"/>
                  </a:lnTo>
                  <a:lnTo>
                    <a:pt x="64703" y="204891"/>
                  </a:lnTo>
                  <a:lnTo>
                    <a:pt x="47645" y="200539"/>
                  </a:lnTo>
                  <a:lnTo>
                    <a:pt x="34242" y="199249"/>
                  </a:lnTo>
                  <a:lnTo>
                    <a:pt x="24162" y="207414"/>
                  </a:lnTo>
                  <a:lnTo>
                    <a:pt x="13686" y="221627"/>
                  </a:lnTo>
                  <a:lnTo>
                    <a:pt x="5501" y="238526"/>
                  </a:lnTo>
                  <a:lnTo>
                    <a:pt x="0" y="270947"/>
                  </a:lnTo>
                  <a:lnTo>
                    <a:pt x="3427" y="297252"/>
                  </a:lnTo>
                  <a:lnTo>
                    <a:pt x="11145" y="313395"/>
                  </a:lnTo>
                  <a:lnTo>
                    <a:pt x="15125" y="315382"/>
                  </a:lnTo>
                  <a:lnTo>
                    <a:pt x="25191" y="314767"/>
                  </a:lnTo>
                  <a:lnTo>
                    <a:pt x="29780" y="311005"/>
                  </a:lnTo>
                  <a:lnTo>
                    <a:pt x="53168" y="268331"/>
                  </a:lnTo>
                  <a:lnTo>
                    <a:pt x="61043" y="227568"/>
                  </a:lnTo>
                  <a:lnTo>
                    <a:pt x="68433" y="192088"/>
                  </a:lnTo>
                  <a:lnTo>
                    <a:pt x="77325" y="146298"/>
                  </a:lnTo>
                  <a:lnTo>
                    <a:pt x="80705" y="110855"/>
                  </a:lnTo>
                  <a:lnTo>
                    <a:pt x="82608" y="66490"/>
                  </a:lnTo>
                  <a:lnTo>
                    <a:pt x="78194" y="22423"/>
                  </a:lnTo>
                  <a:lnTo>
                    <a:pt x="75161" y="659"/>
                  </a:lnTo>
                  <a:lnTo>
                    <a:pt x="73677" y="0"/>
                  </a:lnTo>
                  <a:lnTo>
                    <a:pt x="69206" y="7734"/>
                  </a:lnTo>
                  <a:lnTo>
                    <a:pt x="65316" y="48290"/>
                  </a:lnTo>
                  <a:lnTo>
                    <a:pt x="64785" y="79997"/>
                  </a:lnTo>
                  <a:lnTo>
                    <a:pt x="64548" y="112432"/>
                  </a:lnTo>
                  <a:lnTo>
                    <a:pt x="64415" y="154799"/>
                  </a:lnTo>
                  <a:lnTo>
                    <a:pt x="67198" y="190282"/>
                  </a:lnTo>
                  <a:lnTo>
                    <a:pt x="73884" y="25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85"/>
            <p:cNvSpPr/>
            <p:nvPr>
              <p:custDataLst>
                <p:tags r:id="rId83"/>
              </p:custDataLst>
            </p:nvPr>
          </p:nvSpPr>
          <p:spPr>
            <a:xfrm>
              <a:off x="2107294" y="5585906"/>
              <a:ext cx="150132" cy="268722"/>
            </a:xfrm>
            <a:custGeom>
              <a:avLst/>
              <a:gdLst/>
              <a:ahLst/>
              <a:cxnLst/>
              <a:rect l="0" t="0" r="0" b="0"/>
              <a:pathLst>
                <a:path w="150132" h="268722">
                  <a:moveTo>
                    <a:pt x="54881" y="205294"/>
                  </a:moveTo>
                  <a:lnTo>
                    <a:pt x="54881" y="205294"/>
                  </a:lnTo>
                  <a:lnTo>
                    <a:pt x="53823" y="190085"/>
                  </a:lnTo>
                  <a:lnTo>
                    <a:pt x="47277" y="173859"/>
                  </a:lnTo>
                  <a:lnTo>
                    <a:pt x="41623" y="165571"/>
                  </a:lnTo>
                  <a:lnTo>
                    <a:pt x="35583" y="161181"/>
                  </a:lnTo>
                  <a:lnTo>
                    <a:pt x="32491" y="160010"/>
                  </a:lnTo>
                  <a:lnTo>
                    <a:pt x="28312" y="161347"/>
                  </a:lnTo>
                  <a:lnTo>
                    <a:pt x="18025" y="168476"/>
                  </a:lnTo>
                  <a:lnTo>
                    <a:pt x="5390" y="189446"/>
                  </a:lnTo>
                  <a:lnTo>
                    <a:pt x="0" y="210711"/>
                  </a:lnTo>
                  <a:lnTo>
                    <a:pt x="3460" y="240530"/>
                  </a:lnTo>
                  <a:lnTo>
                    <a:pt x="11213" y="255527"/>
                  </a:lnTo>
                  <a:lnTo>
                    <a:pt x="20657" y="264662"/>
                  </a:lnTo>
                  <a:lnTo>
                    <a:pt x="28381" y="268721"/>
                  </a:lnTo>
                  <a:lnTo>
                    <a:pt x="31923" y="267687"/>
                  </a:lnTo>
                  <a:lnTo>
                    <a:pt x="38680" y="260894"/>
                  </a:lnTo>
                  <a:lnTo>
                    <a:pt x="48435" y="240112"/>
                  </a:lnTo>
                  <a:lnTo>
                    <a:pt x="54713" y="198288"/>
                  </a:lnTo>
                  <a:lnTo>
                    <a:pt x="54806" y="199711"/>
                  </a:lnTo>
                  <a:lnTo>
                    <a:pt x="54831" y="201572"/>
                  </a:lnTo>
                  <a:lnTo>
                    <a:pt x="57681" y="206462"/>
                  </a:lnTo>
                  <a:lnTo>
                    <a:pt x="77270" y="227588"/>
                  </a:lnTo>
                  <a:lnTo>
                    <a:pt x="81449" y="228623"/>
                  </a:lnTo>
                  <a:lnTo>
                    <a:pt x="91736" y="226952"/>
                  </a:lnTo>
                  <a:lnTo>
                    <a:pt x="103364" y="217036"/>
                  </a:lnTo>
                  <a:lnTo>
                    <a:pt x="118988" y="193603"/>
                  </a:lnTo>
                  <a:lnTo>
                    <a:pt x="127498" y="169374"/>
                  </a:lnTo>
                  <a:lnTo>
                    <a:pt x="135430" y="127055"/>
                  </a:lnTo>
                  <a:lnTo>
                    <a:pt x="144129" y="88155"/>
                  </a:lnTo>
                  <a:lnTo>
                    <a:pt x="149341" y="42264"/>
                  </a:lnTo>
                  <a:lnTo>
                    <a:pt x="149975" y="10107"/>
                  </a:lnTo>
                  <a:lnTo>
                    <a:pt x="148968" y="5320"/>
                  </a:lnTo>
                  <a:lnTo>
                    <a:pt x="147239" y="2127"/>
                  </a:lnTo>
                  <a:lnTo>
                    <a:pt x="145028" y="0"/>
                  </a:lnTo>
                  <a:lnTo>
                    <a:pt x="143554" y="1756"/>
                  </a:lnTo>
                  <a:lnTo>
                    <a:pt x="140994" y="46003"/>
                  </a:lnTo>
                  <a:lnTo>
                    <a:pt x="140721" y="84484"/>
                  </a:lnTo>
                  <a:lnTo>
                    <a:pt x="140629" y="122321"/>
                  </a:lnTo>
                  <a:lnTo>
                    <a:pt x="140611" y="168365"/>
                  </a:lnTo>
                  <a:lnTo>
                    <a:pt x="141666" y="189940"/>
                  </a:lnTo>
                  <a:lnTo>
                    <a:pt x="150131" y="22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86"/>
            <p:cNvSpPr/>
            <p:nvPr>
              <p:custDataLst>
                <p:tags r:id="rId84"/>
              </p:custDataLst>
            </p:nvPr>
          </p:nvSpPr>
          <p:spPr>
            <a:xfrm>
              <a:off x="2530290" y="5667768"/>
              <a:ext cx="50986" cy="155870"/>
            </a:xfrm>
            <a:custGeom>
              <a:avLst/>
              <a:gdLst/>
              <a:ahLst/>
              <a:cxnLst/>
              <a:rect l="0" t="0" r="0" b="0"/>
              <a:pathLst>
                <a:path w="50986" h="155870">
                  <a:moveTo>
                    <a:pt x="50985" y="9132"/>
                  </a:moveTo>
                  <a:lnTo>
                    <a:pt x="50985" y="9132"/>
                  </a:lnTo>
                  <a:lnTo>
                    <a:pt x="45929" y="4076"/>
                  </a:lnTo>
                  <a:lnTo>
                    <a:pt x="40624" y="1593"/>
                  </a:lnTo>
                  <a:lnTo>
                    <a:pt x="28595" y="0"/>
                  </a:lnTo>
                  <a:lnTo>
                    <a:pt x="14129" y="4780"/>
                  </a:lnTo>
                  <a:lnTo>
                    <a:pt x="1494" y="12900"/>
                  </a:lnTo>
                  <a:lnTo>
                    <a:pt x="0" y="16936"/>
                  </a:lnTo>
                  <a:lnTo>
                    <a:pt x="1161" y="27065"/>
                  </a:lnTo>
                  <a:lnTo>
                    <a:pt x="7765" y="39610"/>
                  </a:lnTo>
                  <a:lnTo>
                    <a:pt x="33894" y="73077"/>
                  </a:lnTo>
                  <a:lnTo>
                    <a:pt x="39218" y="91814"/>
                  </a:lnTo>
                  <a:lnTo>
                    <a:pt x="40796" y="110771"/>
                  </a:lnTo>
                  <a:lnTo>
                    <a:pt x="36207" y="129793"/>
                  </a:lnTo>
                  <a:lnTo>
                    <a:pt x="28144" y="143779"/>
                  </a:lnTo>
                  <a:lnTo>
                    <a:pt x="19052" y="154625"/>
                  </a:lnTo>
                  <a:lnTo>
                    <a:pt x="16997" y="155869"/>
                  </a:lnTo>
                  <a:lnTo>
                    <a:pt x="12885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87"/>
            <p:cNvSpPr/>
            <p:nvPr>
              <p:custDataLst>
                <p:tags r:id="rId85"/>
              </p:custDataLst>
            </p:nvPr>
          </p:nvSpPr>
          <p:spPr>
            <a:xfrm>
              <a:off x="2524125" y="5499962"/>
              <a:ext cx="1" cy="72164"/>
            </a:xfrm>
            <a:custGeom>
              <a:avLst/>
              <a:gdLst/>
              <a:ahLst/>
              <a:cxnLst/>
              <a:rect l="0" t="0" r="0" b="0"/>
              <a:pathLst>
                <a:path w="1" h="721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84"/>
          <p:cNvGrpSpPr/>
          <p:nvPr/>
        </p:nvGrpSpPr>
        <p:grpSpPr>
          <a:xfrm>
            <a:off x="1895475" y="5536250"/>
            <a:ext cx="3829051" cy="550226"/>
            <a:chOff x="1895475" y="5536250"/>
            <a:chExt cx="3829051" cy="550226"/>
          </a:xfrm>
        </p:grpSpPr>
        <p:sp>
          <p:nvSpPr>
            <p:cNvPr id="159" name="SMARTInkShape-1188"/>
            <p:cNvSpPr/>
            <p:nvPr>
              <p:custDataLst>
                <p:tags r:id="rId62"/>
              </p:custDataLst>
            </p:nvPr>
          </p:nvSpPr>
          <p:spPr>
            <a:xfrm>
              <a:off x="3027700" y="5631587"/>
              <a:ext cx="191751" cy="224669"/>
            </a:xfrm>
            <a:custGeom>
              <a:avLst/>
              <a:gdLst/>
              <a:ahLst/>
              <a:cxnLst/>
              <a:rect l="0" t="0" r="0" b="0"/>
              <a:pathLst>
                <a:path w="191751" h="224669">
                  <a:moveTo>
                    <a:pt x="10775" y="54838"/>
                  </a:moveTo>
                  <a:lnTo>
                    <a:pt x="10775" y="54838"/>
                  </a:lnTo>
                  <a:lnTo>
                    <a:pt x="10775" y="49782"/>
                  </a:lnTo>
                  <a:lnTo>
                    <a:pt x="7953" y="44477"/>
                  </a:lnTo>
                  <a:lnTo>
                    <a:pt x="4229" y="38591"/>
                  </a:lnTo>
                  <a:lnTo>
                    <a:pt x="1839" y="26190"/>
                  </a:lnTo>
                  <a:lnTo>
                    <a:pt x="1642" y="23040"/>
                  </a:lnTo>
                  <a:lnTo>
                    <a:pt x="4247" y="16716"/>
                  </a:lnTo>
                  <a:lnTo>
                    <a:pt x="14542" y="4034"/>
                  </a:lnTo>
                  <a:lnTo>
                    <a:pt x="26207" y="508"/>
                  </a:lnTo>
                  <a:lnTo>
                    <a:pt x="40917" y="0"/>
                  </a:lnTo>
                  <a:lnTo>
                    <a:pt x="54510" y="3302"/>
                  </a:lnTo>
                  <a:lnTo>
                    <a:pt x="79120" y="16167"/>
                  </a:lnTo>
                  <a:lnTo>
                    <a:pt x="88776" y="24598"/>
                  </a:lnTo>
                  <a:lnTo>
                    <a:pt x="97034" y="40940"/>
                  </a:lnTo>
                  <a:lnTo>
                    <a:pt x="100031" y="48747"/>
                  </a:lnTo>
                  <a:lnTo>
                    <a:pt x="100539" y="65889"/>
                  </a:lnTo>
                  <a:lnTo>
                    <a:pt x="92241" y="97708"/>
                  </a:lnTo>
                  <a:lnTo>
                    <a:pt x="69768" y="143086"/>
                  </a:lnTo>
                  <a:lnTo>
                    <a:pt x="27639" y="190239"/>
                  </a:lnTo>
                  <a:lnTo>
                    <a:pt x="962" y="218092"/>
                  </a:lnTo>
                  <a:lnTo>
                    <a:pt x="0" y="220824"/>
                  </a:lnTo>
                  <a:lnTo>
                    <a:pt x="417" y="222645"/>
                  </a:lnTo>
                  <a:lnTo>
                    <a:pt x="9346" y="224668"/>
                  </a:lnTo>
                  <a:lnTo>
                    <a:pt x="24956" y="224510"/>
                  </a:lnTo>
                  <a:lnTo>
                    <a:pt x="72294" y="215784"/>
                  </a:lnTo>
                  <a:lnTo>
                    <a:pt x="117119" y="208926"/>
                  </a:lnTo>
                  <a:lnTo>
                    <a:pt x="159447" y="199968"/>
                  </a:lnTo>
                  <a:lnTo>
                    <a:pt x="191750" y="18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89"/>
            <p:cNvSpPr/>
            <p:nvPr>
              <p:custDataLst>
                <p:tags r:id="rId63"/>
              </p:custDataLst>
            </p:nvPr>
          </p:nvSpPr>
          <p:spPr>
            <a:xfrm>
              <a:off x="3276600" y="57626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3044"/>
                  </a:lnTo>
                  <a:lnTo>
                    <a:pt x="48957" y="23519"/>
                  </a:lnTo>
                  <a:lnTo>
                    <a:pt x="73772" y="1367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90"/>
            <p:cNvSpPr/>
            <p:nvPr>
              <p:custDataLst>
                <p:tags r:id="rId64"/>
              </p:custDataLst>
            </p:nvPr>
          </p:nvSpPr>
          <p:spPr>
            <a:xfrm>
              <a:off x="3514725" y="5708359"/>
              <a:ext cx="103062" cy="307751"/>
            </a:xfrm>
            <a:custGeom>
              <a:avLst/>
              <a:gdLst/>
              <a:ahLst/>
              <a:cxnLst/>
              <a:rect l="0" t="0" r="0" b="0"/>
              <a:pathLst>
                <a:path w="103062" h="307751">
                  <a:moveTo>
                    <a:pt x="0" y="73316"/>
                  </a:moveTo>
                  <a:lnTo>
                    <a:pt x="0" y="73316"/>
                  </a:lnTo>
                  <a:lnTo>
                    <a:pt x="0" y="67828"/>
                  </a:lnTo>
                  <a:lnTo>
                    <a:pt x="0" y="70172"/>
                  </a:lnTo>
                  <a:lnTo>
                    <a:pt x="7539" y="106808"/>
                  </a:lnTo>
                  <a:lnTo>
                    <a:pt x="14189" y="153663"/>
                  </a:lnTo>
                  <a:lnTo>
                    <a:pt x="18090" y="197137"/>
                  </a:lnTo>
                  <a:lnTo>
                    <a:pt x="17707" y="233005"/>
                  </a:lnTo>
                  <a:lnTo>
                    <a:pt x="10811" y="280521"/>
                  </a:lnTo>
                  <a:lnTo>
                    <a:pt x="8721" y="303138"/>
                  </a:lnTo>
                  <a:lnTo>
                    <a:pt x="6872" y="305905"/>
                  </a:lnTo>
                  <a:lnTo>
                    <a:pt x="4582" y="307750"/>
                  </a:lnTo>
                  <a:lnTo>
                    <a:pt x="3054" y="305806"/>
                  </a:lnTo>
                  <a:lnTo>
                    <a:pt x="402" y="266288"/>
                  </a:lnTo>
                  <a:lnTo>
                    <a:pt x="6626" y="229576"/>
                  </a:lnTo>
                  <a:lnTo>
                    <a:pt x="9725" y="182057"/>
                  </a:lnTo>
                  <a:lnTo>
                    <a:pt x="14200" y="142459"/>
                  </a:lnTo>
                  <a:lnTo>
                    <a:pt x="17612" y="103798"/>
                  </a:lnTo>
                  <a:lnTo>
                    <a:pt x="29222" y="57339"/>
                  </a:lnTo>
                  <a:lnTo>
                    <a:pt x="47682" y="11719"/>
                  </a:lnTo>
                  <a:lnTo>
                    <a:pt x="50838" y="6851"/>
                  </a:lnTo>
                  <a:lnTo>
                    <a:pt x="55059" y="3607"/>
                  </a:lnTo>
                  <a:lnTo>
                    <a:pt x="65393" y="0"/>
                  </a:lnTo>
                  <a:lnTo>
                    <a:pt x="70053" y="1155"/>
                  </a:lnTo>
                  <a:lnTo>
                    <a:pt x="93565" y="23885"/>
                  </a:lnTo>
                  <a:lnTo>
                    <a:pt x="99793" y="33002"/>
                  </a:lnTo>
                  <a:lnTo>
                    <a:pt x="102561" y="42699"/>
                  </a:lnTo>
                  <a:lnTo>
                    <a:pt x="103061" y="66008"/>
                  </a:lnTo>
                  <a:lnTo>
                    <a:pt x="99427" y="83827"/>
                  </a:lnTo>
                  <a:lnTo>
                    <a:pt x="86375" y="106652"/>
                  </a:lnTo>
                  <a:lnTo>
                    <a:pt x="69547" y="125722"/>
                  </a:lnTo>
                  <a:lnTo>
                    <a:pt x="58780" y="132944"/>
                  </a:lnTo>
                  <a:lnTo>
                    <a:pt x="19050" y="13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91"/>
            <p:cNvSpPr/>
            <p:nvPr>
              <p:custDataLst>
                <p:tags r:id="rId65"/>
              </p:custDataLst>
            </p:nvPr>
          </p:nvSpPr>
          <p:spPr>
            <a:xfrm>
              <a:off x="3670395" y="5743968"/>
              <a:ext cx="76159" cy="107333"/>
            </a:xfrm>
            <a:custGeom>
              <a:avLst/>
              <a:gdLst/>
              <a:ahLst/>
              <a:cxnLst/>
              <a:rect l="0" t="0" r="0" b="0"/>
              <a:pathLst>
                <a:path w="76159" h="107333">
                  <a:moveTo>
                    <a:pt x="63405" y="9132"/>
                  </a:moveTo>
                  <a:lnTo>
                    <a:pt x="63405" y="9132"/>
                  </a:lnTo>
                  <a:lnTo>
                    <a:pt x="58348" y="4076"/>
                  </a:lnTo>
                  <a:lnTo>
                    <a:pt x="53044" y="1593"/>
                  </a:lnTo>
                  <a:lnTo>
                    <a:pt x="35959" y="0"/>
                  </a:lnTo>
                  <a:lnTo>
                    <a:pt x="27218" y="2604"/>
                  </a:lnTo>
                  <a:lnTo>
                    <a:pt x="7927" y="17955"/>
                  </a:lnTo>
                  <a:lnTo>
                    <a:pt x="1706" y="34926"/>
                  </a:lnTo>
                  <a:lnTo>
                    <a:pt x="0" y="54463"/>
                  </a:lnTo>
                  <a:lnTo>
                    <a:pt x="2769" y="70201"/>
                  </a:lnTo>
                  <a:lnTo>
                    <a:pt x="15335" y="90961"/>
                  </a:lnTo>
                  <a:lnTo>
                    <a:pt x="32464" y="105462"/>
                  </a:lnTo>
                  <a:lnTo>
                    <a:pt x="37486" y="107219"/>
                  </a:lnTo>
                  <a:lnTo>
                    <a:pt x="41892" y="107332"/>
                  </a:lnTo>
                  <a:lnTo>
                    <a:pt x="45888" y="106349"/>
                  </a:lnTo>
                  <a:lnTo>
                    <a:pt x="61625" y="94852"/>
                  </a:lnTo>
                  <a:lnTo>
                    <a:pt x="74636" y="78039"/>
                  </a:lnTo>
                  <a:lnTo>
                    <a:pt x="76158" y="63041"/>
                  </a:lnTo>
                  <a:lnTo>
                    <a:pt x="72248" y="46850"/>
                  </a:lnTo>
                  <a:lnTo>
                    <a:pt x="51661" y="17731"/>
                  </a:lnTo>
                  <a:lnTo>
                    <a:pt x="49225" y="15923"/>
                  </a:lnTo>
                  <a:lnTo>
                    <a:pt x="44355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92"/>
            <p:cNvSpPr/>
            <p:nvPr>
              <p:custDataLst>
                <p:tags r:id="rId66"/>
              </p:custDataLst>
            </p:nvPr>
          </p:nvSpPr>
          <p:spPr>
            <a:xfrm>
              <a:off x="3781425" y="5721112"/>
              <a:ext cx="104369" cy="282462"/>
            </a:xfrm>
            <a:custGeom>
              <a:avLst/>
              <a:gdLst/>
              <a:ahLst/>
              <a:cxnLst/>
              <a:rect l="0" t="0" r="0" b="0"/>
              <a:pathLst>
                <a:path w="104369" h="282462">
                  <a:moveTo>
                    <a:pt x="0" y="70088"/>
                  </a:moveTo>
                  <a:lnTo>
                    <a:pt x="0" y="70088"/>
                  </a:lnTo>
                  <a:lnTo>
                    <a:pt x="5057" y="70088"/>
                  </a:lnTo>
                  <a:lnTo>
                    <a:pt x="6546" y="71146"/>
                  </a:lnTo>
                  <a:lnTo>
                    <a:pt x="7539" y="72910"/>
                  </a:lnTo>
                  <a:lnTo>
                    <a:pt x="8936" y="83271"/>
                  </a:lnTo>
                  <a:lnTo>
                    <a:pt x="9473" y="123679"/>
                  </a:lnTo>
                  <a:lnTo>
                    <a:pt x="9510" y="160403"/>
                  </a:lnTo>
                  <a:lnTo>
                    <a:pt x="9520" y="199153"/>
                  </a:lnTo>
                  <a:lnTo>
                    <a:pt x="4468" y="240692"/>
                  </a:lnTo>
                  <a:lnTo>
                    <a:pt x="1324" y="259750"/>
                  </a:lnTo>
                  <a:lnTo>
                    <a:pt x="3410" y="268329"/>
                  </a:lnTo>
                  <a:lnTo>
                    <a:pt x="6807" y="275670"/>
                  </a:lnTo>
                  <a:lnTo>
                    <a:pt x="8317" y="282461"/>
                  </a:lnTo>
                  <a:lnTo>
                    <a:pt x="9778" y="280461"/>
                  </a:lnTo>
                  <a:lnTo>
                    <a:pt x="15832" y="257422"/>
                  </a:lnTo>
                  <a:lnTo>
                    <a:pt x="18097" y="222726"/>
                  </a:lnTo>
                  <a:lnTo>
                    <a:pt x="19826" y="181519"/>
                  </a:lnTo>
                  <a:lnTo>
                    <a:pt x="25512" y="146144"/>
                  </a:lnTo>
                  <a:lnTo>
                    <a:pt x="28726" y="105206"/>
                  </a:lnTo>
                  <a:lnTo>
                    <a:pt x="38757" y="59033"/>
                  </a:lnTo>
                  <a:lnTo>
                    <a:pt x="50642" y="24832"/>
                  </a:lnTo>
                  <a:lnTo>
                    <a:pt x="60608" y="7641"/>
                  </a:lnTo>
                  <a:lnTo>
                    <a:pt x="68564" y="0"/>
                  </a:lnTo>
                  <a:lnTo>
                    <a:pt x="74284" y="79"/>
                  </a:lnTo>
                  <a:lnTo>
                    <a:pt x="89107" y="5812"/>
                  </a:lnTo>
                  <a:lnTo>
                    <a:pt x="94330" y="11363"/>
                  </a:lnTo>
                  <a:lnTo>
                    <a:pt x="100132" y="25997"/>
                  </a:lnTo>
                  <a:lnTo>
                    <a:pt x="104164" y="72449"/>
                  </a:lnTo>
                  <a:lnTo>
                    <a:pt x="104368" y="78012"/>
                  </a:lnTo>
                  <a:lnTo>
                    <a:pt x="94541" y="101011"/>
                  </a:lnTo>
                  <a:lnTo>
                    <a:pt x="78224" y="122877"/>
                  </a:lnTo>
                  <a:lnTo>
                    <a:pt x="68986" y="130592"/>
                  </a:lnTo>
                  <a:lnTo>
                    <a:pt x="28575" y="14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93"/>
            <p:cNvSpPr/>
            <p:nvPr>
              <p:custDataLst>
                <p:tags r:id="rId67"/>
              </p:custDataLst>
            </p:nvPr>
          </p:nvSpPr>
          <p:spPr>
            <a:xfrm>
              <a:off x="3963724" y="5543828"/>
              <a:ext cx="408252" cy="311770"/>
            </a:xfrm>
            <a:custGeom>
              <a:avLst/>
              <a:gdLst/>
              <a:ahLst/>
              <a:cxnLst/>
              <a:rect l="0" t="0" r="0" b="0"/>
              <a:pathLst>
                <a:path w="408252" h="311770">
                  <a:moveTo>
                    <a:pt x="8201" y="190222"/>
                  </a:moveTo>
                  <a:lnTo>
                    <a:pt x="8201" y="190222"/>
                  </a:lnTo>
                  <a:lnTo>
                    <a:pt x="3144" y="200335"/>
                  </a:lnTo>
                  <a:lnTo>
                    <a:pt x="0" y="226850"/>
                  </a:lnTo>
                  <a:lnTo>
                    <a:pt x="6389" y="268214"/>
                  </a:lnTo>
                  <a:lnTo>
                    <a:pt x="8454" y="283094"/>
                  </a:lnTo>
                  <a:lnTo>
                    <a:pt x="10487" y="287061"/>
                  </a:lnTo>
                  <a:lnTo>
                    <a:pt x="12900" y="289706"/>
                  </a:lnTo>
                  <a:lnTo>
                    <a:pt x="21225" y="292646"/>
                  </a:lnTo>
                  <a:lnTo>
                    <a:pt x="26409" y="293430"/>
                  </a:lnTo>
                  <a:lnTo>
                    <a:pt x="30923" y="291836"/>
                  </a:lnTo>
                  <a:lnTo>
                    <a:pt x="60020" y="261354"/>
                  </a:lnTo>
                  <a:lnTo>
                    <a:pt x="76237" y="237404"/>
                  </a:lnTo>
                  <a:lnTo>
                    <a:pt x="83326" y="213395"/>
                  </a:lnTo>
                  <a:lnTo>
                    <a:pt x="91942" y="252766"/>
                  </a:lnTo>
                  <a:lnTo>
                    <a:pt x="103686" y="288223"/>
                  </a:lnTo>
                  <a:lnTo>
                    <a:pt x="110964" y="298336"/>
                  </a:lnTo>
                  <a:lnTo>
                    <a:pt x="121254" y="306359"/>
                  </a:lnTo>
                  <a:lnTo>
                    <a:pt x="132883" y="310630"/>
                  </a:lnTo>
                  <a:lnTo>
                    <a:pt x="138947" y="311769"/>
                  </a:lnTo>
                  <a:lnTo>
                    <a:pt x="145107" y="310412"/>
                  </a:lnTo>
                  <a:lnTo>
                    <a:pt x="157595" y="303259"/>
                  </a:lnTo>
                  <a:lnTo>
                    <a:pt x="171470" y="287332"/>
                  </a:lnTo>
                  <a:lnTo>
                    <a:pt x="185639" y="253266"/>
                  </a:lnTo>
                  <a:lnTo>
                    <a:pt x="195807" y="206242"/>
                  </a:lnTo>
                  <a:lnTo>
                    <a:pt x="200666" y="171332"/>
                  </a:lnTo>
                  <a:lnTo>
                    <a:pt x="204866" y="139494"/>
                  </a:lnTo>
                  <a:lnTo>
                    <a:pt x="207230" y="94993"/>
                  </a:lnTo>
                  <a:lnTo>
                    <a:pt x="208030" y="56563"/>
                  </a:lnTo>
                  <a:lnTo>
                    <a:pt x="208209" y="18523"/>
                  </a:lnTo>
                  <a:lnTo>
                    <a:pt x="205402" y="55478"/>
                  </a:lnTo>
                  <a:lnTo>
                    <a:pt x="200687" y="97382"/>
                  </a:lnTo>
                  <a:lnTo>
                    <a:pt x="199093" y="143779"/>
                  </a:lnTo>
                  <a:lnTo>
                    <a:pt x="203873" y="181635"/>
                  </a:lnTo>
                  <a:lnTo>
                    <a:pt x="206936" y="221309"/>
                  </a:lnTo>
                  <a:lnTo>
                    <a:pt x="210878" y="264662"/>
                  </a:lnTo>
                  <a:lnTo>
                    <a:pt x="216813" y="278341"/>
                  </a:lnTo>
                  <a:lnTo>
                    <a:pt x="226506" y="291475"/>
                  </a:lnTo>
                  <a:lnTo>
                    <a:pt x="233113" y="294766"/>
                  </a:lnTo>
                  <a:lnTo>
                    <a:pt x="248920" y="295600"/>
                  </a:lnTo>
                  <a:lnTo>
                    <a:pt x="255464" y="293282"/>
                  </a:lnTo>
                  <a:lnTo>
                    <a:pt x="265557" y="285063"/>
                  </a:lnTo>
                  <a:lnTo>
                    <a:pt x="286147" y="255993"/>
                  </a:lnTo>
                  <a:lnTo>
                    <a:pt x="291639" y="235345"/>
                  </a:lnTo>
                  <a:lnTo>
                    <a:pt x="292924" y="222271"/>
                  </a:lnTo>
                  <a:lnTo>
                    <a:pt x="291149" y="217938"/>
                  </a:lnTo>
                  <a:lnTo>
                    <a:pt x="287849" y="215050"/>
                  </a:lnTo>
                  <a:lnTo>
                    <a:pt x="283533" y="213123"/>
                  </a:lnTo>
                  <a:lnTo>
                    <a:pt x="278539" y="213957"/>
                  </a:lnTo>
                  <a:lnTo>
                    <a:pt x="267346" y="220527"/>
                  </a:lnTo>
                  <a:lnTo>
                    <a:pt x="249144" y="241182"/>
                  </a:lnTo>
                  <a:lnTo>
                    <a:pt x="242287" y="255557"/>
                  </a:lnTo>
                  <a:lnTo>
                    <a:pt x="240459" y="262354"/>
                  </a:lnTo>
                  <a:lnTo>
                    <a:pt x="241249" y="275550"/>
                  </a:lnTo>
                  <a:lnTo>
                    <a:pt x="242941" y="282032"/>
                  </a:lnTo>
                  <a:lnTo>
                    <a:pt x="246186" y="286354"/>
                  </a:lnTo>
                  <a:lnTo>
                    <a:pt x="255436" y="291156"/>
                  </a:lnTo>
                  <a:lnTo>
                    <a:pt x="267487" y="293859"/>
                  </a:lnTo>
                  <a:lnTo>
                    <a:pt x="271017" y="293180"/>
                  </a:lnTo>
                  <a:lnTo>
                    <a:pt x="284286" y="287308"/>
                  </a:lnTo>
                  <a:lnTo>
                    <a:pt x="287507" y="286696"/>
                  </a:lnTo>
                  <a:lnTo>
                    <a:pt x="289656" y="285230"/>
                  </a:lnTo>
                  <a:lnTo>
                    <a:pt x="291087" y="283193"/>
                  </a:lnTo>
                  <a:lnTo>
                    <a:pt x="293386" y="277379"/>
                  </a:lnTo>
                  <a:lnTo>
                    <a:pt x="318807" y="274972"/>
                  </a:lnTo>
                  <a:lnTo>
                    <a:pt x="329773" y="267310"/>
                  </a:lnTo>
                  <a:lnTo>
                    <a:pt x="344899" y="251045"/>
                  </a:lnTo>
                  <a:lnTo>
                    <a:pt x="366711" y="204720"/>
                  </a:lnTo>
                  <a:lnTo>
                    <a:pt x="379624" y="157298"/>
                  </a:lnTo>
                  <a:lnTo>
                    <a:pt x="392366" y="112457"/>
                  </a:lnTo>
                  <a:lnTo>
                    <a:pt x="401898" y="74871"/>
                  </a:lnTo>
                  <a:lnTo>
                    <a:pt x="407414" y="27427"/>
                  </a:lnTo>
                  <a:lnTo>
                    <a:pt x="408086" y="139"/>
                  </a:lnTo>
                  <a:lnTo>
                    <a:pt x="407082" y="0"/>
                  </a:lnTo>
                  <a:lnTo>
                    <a:pt x="394979" y="30842"/>
                  </a:lnTo>
                  <a:lnTo>
                    <a:pt x="385857" y="67740"/>
                  </a:lnTo>
                  <a:lnTo>
                    <a:pt x="380896" y="109035"/>
                  </a:lnTo>
                  <a:lnTo>
                    <a:pt x="380038" y="155230"/>
                  </a:lnTo>
                  <a:lnTo>
                    <a:pt x="379783" y="199728"/>
                  </a:lnTo>
                  <a:lnTo>
                    <a:pt x="379697" y="243801"/>
                  </a:lnTo>
                  <a:lnTo>
                    <a:pt x="379680" y="287353"/>
                  </a:lnTo>
                  <a:lnTo>
                    <a:pt x="381795" y="293076"/>
                  </a:lnTo>
                  <a:lnTo>
                    <a:pt x="385322" y="296891"/>
                  </a:lnTo>
                  <a:lnTo>
                    <a:pt x="389790" y="299435"/>
                  </a:lnTo>
                  <a:lnTo>
                    <a:pt x="393827" y="300072"/>
                  </a:lnTo>
                  <a:lnTo>
                    <a:pt x="397577" y="299439"/>
                  </a:lnTo>
                  <a:lnTo>
                    <a:pt x="401135" y="297958"/>
                  </a:lnTo>
                  <a:lnTo>
                    <a:pt x="403507" y="292738"/>
                  </a:lnTo>
                  <a:lnTo>
                    <a:pt x="408251" y="256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94"/>
            <p:cNvSpPr/>
            <p:nvPr>
              <p:custDataLst>
                <p:tags r:id="rId68"/>
              </p:custDataLst>
            </p:nvPr>
          </p:nvSpPr>
          <p:spPr>
            <a:xfrm>
              <a:off x="4298392" y="5705475"/>
              <a:ext cx="130734" cy="28576"/>
            </a:xfrm>
            <a:custGeom>
              <a:avLst/>
              <a:gdLst/>
              <a:ahLst/>
              <a:cxnLst/>
              <a:rect l="0" t="0" r="0" b="0"/>
              <a:pathLst>
                <a:path w="130734" h="28576">
                  <a:moveTo>
                    <a:pt x="45008" y="28575"/>
                  </a:moveTo>
                  <a:lnTo>
                    <a:pt x="45008" y="28575"/>
                  </a:lnTo>
                  <a:lnTo>
                    <a:pt x="15670" y="27517"/>
                  </a:lnTo>
                  <a:lnTo>
                    <a:pt x="0" y="20374"/>
                  </a:lnTo>
                  <a:lnTo>
                    <a:pt x="186" y="19933"/>
                  </a:lnTo>
                  <a:lnTo>
                    <a:pt x="40328" y="11562"/>
                  </a:lnTo>
                  <a:lnTo>
                    <a:pt x="82184" y="9927"/>
                  </a:lnTo>
                  <a:lnTo>
                    <a:pt x="130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95"/>
            <p:cNvSpPr/>
            <p:nvPr>
              <p:custDataLst>
                <p:tags r:id="rId69"/>
              </p:custDataLst>
            </p:nvPr>
          </p:nvSpPr>
          <p:spPr>
            <a:xfrm>
              <a:off x="4457700" y="57150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648" y="30592"/>
                  </a:lnTo>
                  <a:lnTo>
                    <a:pt x="155" y="777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96"/>
            <p:cNvSpPr/>
            <p:nvPr>
              <p:custDataLst>
                <p:tags r:id="rId70"/>
              </p:custDataLst>
            </p:nvPr>
          </p:nvSpPr>
          <p:spPr>
            <a:xfrm>
              <a:off x="4476750" y="5638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97"/>
            <p:cNvSpPr/>
            <p:nvPr>
              <p:custDataLst>
                <p:tags r:id="rId71"/>
              </p:custDataLst>
            </p:nvPr>
          </p:nvSpPr>
          <p:spPr>
            <a:xfrm>
              <a:off x="4524549" y="5705475"/>
              <a:ext cx="47452" cy="113123"/>
            </a:xfrm>
            <a:custGeom>
              <a:avLst/>
              <a:gdLst/>
              <a:ahLst/>
              <a:cxnLst/>
              <a:rect l="0" t="0" r="0" b="0"/>
              <a:pathLst>
                <a:path w="47452" h="113123">
                  <a:moveTo>
                    <a:pt x="47451" y="9525"/>
                  </a:moveTo>
                  <a:lnTo>
                    <a:pt x="47451" y="9525"/>
                  </a:lnTo>
                  <a:lnTo>
                    <a:pt x="29137" y="9525"/>
                  </a:lnTo>
                  <a:lnTo>
                    <a:pt x="20614" y="12347"/>
                  </a:lnTo>
                  <a:lnTo>
                    <a:pt x="16859" y="14581"/>
                  </a:lnTo>
                  <a:lnTo>
                    <a:pt x="6520" y="27839"/>
                  </a:lnTo>
                  <a:lnTo>
                    <a:pt x="1148" y="64373"/>
                  </a:lnTo>
                  <a:lnTo>
                    <a:pt x="0" y="100879"/>
                  </a:lnTo>
                  <a:lnTo>
                    <a:pt x="2058" y="105353"/>
                  </a:lnTo>
                  <a:lnTo>
                    <a:pt x="5548" y="108336"/>
                  </a:lnTo>
                  <a:lnTo>
                    <a:pt x="15069" y="111649"/>
                  </a:lnTo>
                  <a:lnTo>
                    <a:pt x="26356" y="113122"/>
                  </a:lnTo>
                  <a:lnTo>
                    <a:pt x="31271" y="110339"/>
                  </a:lnTo>
                  <a:lnTo>
                    <a:pt x="39554" y="98782"/>
                  </a:lnTo>
                  <a:lnTo>
                    <a:pt x="45111" y="84537"/>
                  </a:lnTo>
                  <a:lnTo>
                    <a:pt x="46758" y="63501"/>
                  </a:lnTo>
                  <a:lnTo>
                    <a:pt x="41498" y="49037"/>
                  </a:lnTo>
                  <a:lnTo>
                    <a:pt x="32281" y="31815"/>
                  </a:lnTo>
                  <a:lnTo>
                    <a:pt x="28911" y="13126"/>
                  </a:lnTo>
                  <a:lnTo>
                    <a:pt x="28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98"/>
            <p:cNvSpPr/>
            <p:nvPr>
              <p:custDataLst>
                <p:tags r:id="rId72"/>
              </p:custDataLst>
            </p:nvPr>
          </p:nvSpPr>
          <p:spPr>
            <a:xfrm>
              <a:off x="4600575" y="5699877"/>
              <a:ext cx="169477" cy="148474"/>
            </a:xfrm>
            <a:custGeom>
              <a:avLst/>
              <a:gdLst/>
              <a:ahLst/>
              <a:cxnLst/>
              <a:rect l="0" t="0" r="0" b="0"/>
              <a:pathLst>
                <a:path w="169477" h="148474">
                  <a:moveTo>
                    <a:pt x="0" y="24648"/>
                  </a:moveTo>
                  <a:lnTo>
                    <a:pt x="0" y="24648"/>
                  </a:lnTo>
                  <a:lnTo>
                    <a:pt x="5057" y="24648"/>
                  </a:lnTo>
                  <a:lnTo>
                    <a:pt x="6546" y="25706"/>
                  </a:lnTo>
                  <a:lnTo>
                    <a:pt x="7539" y="27470"/>
                  </a:lnTo>
                  <a:lnTo>
                    <a:pt x="9133" y="37905"/>
                  </a:lnTo>
                  <a:lnTo>
                    <a:pt x="12295" y="66480"/>
                  </a:lnTo>
                  <a:lnTo>
                    <a:pt x="18457" y="102325"/>
                  </a:lnTo>
                  <a:lnTo>
                    <a:pt x="17728" y="114205"/>
                  </a:lnTo>
                  <a:lnTo>
                    <a:pt x="10814" y="135272"/>
                  </a:lnTo>
                  <a:lnTo>
                    <a:pt x="11443" y="135438"/>
                  </a:lnTo>
                  <a:lnTo>
                    <a:pt x="14964" y="132801"/>
                  </a:lnTo>
                  <a:lnTo>
                    <a:pt x="31696" y="91245"/>
                  </a:lnTo>
                  <a:lnTo>
                    <a:pt x="58619" y="44746"/>
                  </a:lnTo>
                  <a:lnTo>
                    <a:pt x="66405" y="22724"/>
                  </a:lnTo>
                  <a:lnTo>
                    <a:pt x="75727" y="9329"/>
                  </a:lnTo>
                  <a:lnTo>
                    <a:pt x="89748" y="1965"/>
                  </a:lnTo>
                  <a:lnTo>
                    <a:pt x="97932" y="0"/>
                  </a:lnTo>
                  <a:lnTo>
                    <a:pt x="106562" y="1866"/>
                  </a:lnTo>
                  <a:lnTo>
                    <a:pt x="124619" y="12406"/>
                  </a:lnTo>
                  <a:lnTo>
                    <a:pt x="142523" y="31133"/>
                  </a:lnTo>
                  <a:lnTo>
                    <a:pt x="158054" y="70575"/>
                  </a:lnTo>
                  <a:lnTo>
                    <a:pt x="169476" y="114618"/>
                  </a:lnTo>
                  <a:lnTo>
                    <a:pt x="161925" y="14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99"/>
            <p:cNvSpPr/>
            <p:nvPr>
              <p:custDataLst>
                <p:tags r:id="rId73"/>
              </p:custDataLst>
            </p:nvPr>
          </p:nvSpPr>
          <p:spPr>
            <a:xfrm>
              <a:off x="4979065" y="5554563"/>
              <a:ext cx="269211" cy="112813"/>
            </a:xfrm>
            <a:custGeom>
              <a:avLst/>
              <a:gdLst/>
              <a:ahLst/>
              <a:cxnLst/>
              <a:rect l="0" t="0" r="0" b="0"/>
              <a:pathLst>
                <a:path w="269211" h="112813">
                  <a:moveTo>
                    <a:pt x="12035" y="112812"/>
                  </a:moveTo>
                  <a:lnTo>
                    <a:pt x="12035" y="112812"/>
                  </a:lnTo>
                  <a:lnTo>
                    <a:pt x="1922" y="102699"/>
                  </a:lnTo>
                  <a:lnTo>
                    <a:pt x="0" y="97603"/>
                  </a:lnTo>
                  <a:lnTo>
                    <a:pt x="689" y="86297"/>
                  </a:lnTo>
                  <a:lnTo>
                    <a:pt x="7345" y="74217"/>
                  </a:lnTo>
                  <a:lnTo>
                    <a:pt x="25814" y="55515"/>
                  </a:lnTo>
                  <a:lnTo>
                    <a:pt x="41443" y="45013"/>
                  </a:lnTo>
                  <a:lnTo>
                    <a:pt x="82738" y="29746"/>
                  </a:lnTo>
                  <a:lnTo>
                    <a:pt x="123250" y="17460"/>
                  </a:lnTo>
                  <a:lnTo>
                    <a:pt x="166343" y="10829"/>
                  </a:lnTo>
                  <a:lnTo>
                    <a:pt x="213142" y="3532"/>
                  </a:lnTo>
                  <a:lnTo>
                    <a:pt x="240956" y="0"/>
                  </a:lnTo>
                  <a:lnTo>
                    <a:pt x="269210" y="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00"/>
            <p:cNvSpPr/>
            <p:nvPr>
              <p:custDataLst>
                <p:tags r:id="rId74"/>
              </p:custDataLst>
            </p:nvPr>
          </p:nvSpPr>
          <p:spPr>
            <a:xfrm>
              <a:off x="5210175" y="5730146"/>
              <a:ext cx="76201" cy="124533"/>
            </a:xfrm>
            <a:custGeom>
              <a:avLst/>
              <a:gdLst/>
              <a:ahLst/>
              <a:cxnLst/>
              <a:rect l="0" t="0" r="0" b="0"/>
              <a:pathLst>
                <a:path w="76201" h="124533">
                  <a:moveTo>
                    <a:pt x="0" y="61054"/>
                  </a:moveTo>
                  <a:lnTo>
                    <a:pt x="0" y="61054"/>
                  </a:lnTo>
                  <a:lnTo>
                    <a:pt x="5056" y="61054"/>
                  </a:lnTo>
                  <a:lnTo>
                    <a:pt x="18314" y="55998"/>
                  </a:lnTo>
                  <a:lnTo>
                    <a:pt x="35648" y="42740"/>
                  </a:lnTo>
                  <a:lnTo>
                    <a:pt x="59831" y="11922"/>
                  </a:lnTo>
                  <a:lnTo>
                    <a:pt x="59996" y="8191"/>
                  </a:lnTo>
                  <a:lnTo>
                    <a:pt x="57989" y="4645"/>
                  </a:lnTo>
                  <a:lnTo>
                    <a:pt x="54535" y="1223"/>
                  </a:lnTo>
                  <a:lnTo>
                    <a:pt x="51173" y="0"/>
                  </a:lnTo>
                  <a:lnTo>
                    <a:pt x="47874" y="243"/>
                  </a:lnTo>
                  <a:lnTo>
                    <a:pt x="44616" y="1463"/>
                  </a:lnTo>
                  <a:lnTo>
                    <a:pt x="29918" y="13294"/>
                  </a:lnTo>
                  <a:lnTo>
                    <a:pt x="6747" y="51766"/>
                  </a:lnTo>
                  <a:lnTo>
                    <a:pt x="2999" y="62571"/>
                  </a:lnTo>
                  <a:lnTo>
                    <a:pt x="592" y="96866"/>
                  </a:lnTo>
                  <a:lnTo>
                    <a:pt x="2511" y="105037"/>
                  </a:lnTo>
                  <a:lnTo>
                    <a:pt x="10288" y="116939"/>
                  </a:lnTo>
                  <a:lnTo>
                    <a:pt x="23623" y="122934"/>
                  </a:lnTo>
                  <a:lnTo>
                    <a:pt x="31624" y="124532"/>
                  </a:lnTo>
                  <a:lnTo>
                    <a:pt x="76200" y="108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01"/>
            <p:cNvSpPr/>
            <p:nvPr>
              <p:custDataLst>
                <p:tags r:id="rId75"/>
              </p:custDataLst>
            </p:nvPr>
          </p:nvSpPr>
          <p:spPr>
            <a:xfrm>
              <a:off x="5330794" y="5734951"/>
              <a:ext cx="50133" cy="120879"/>
            </a:xfrm>
            <a:custGeom>
              <a:avLst/>
              <a:gdLst/>
              <a:ahLst/>
              <a:cxnLst/>
              <a:rect l="0" t="0" r="0" b="0"/>
              <a:pathLst>
                <a:path w="50133" h="120879">
                  <a:moveTo>
                    <a:pt x="31781" y="27674"/>
                  </a:moveTo>
                  <a:lnTo>
                    <a:pt x="31781" y="27674"/>
                  </a:lnTo>
                  <a:lnTo>
                    <a:pt x="36837" y="22618"/>
                  </a:lnTo>
                  <a:lnTo>
                    <a:pt x="39320" y="14491"/>
                  </a:lnTo>
                  <a:lnTo>
                    <a:pt x="40914" y="2139"/>
                  </a:lnTo>
                  <a:lnTo>
                    <a:pt x="38928" y="1126"/>
                  </a:lnTo>
                  <a:lnTo>
                    <a:pt x="31077" y="0"/>
                  </a:lnTo>
                  <a:lnTo>
                    <a:pt x="14757" y="4423"/>
                  </a:lnTo>
                  <a:lnTo>
                    <a:pt x="1572" y="12436"/>
                  </a:lnTo>
                  <a:lnTo>
                    <a:pt x="0" y="15399"/>
                  </a:lnTo>
                  <a:lnTo>
                    <a:pt x="10" y="18432"/>
                  </a:lnTo>
                  <a:lnTo>
                    <a:pt x="1076" y="21513"/>
                  </a:lnTo>
                  <a:lnTo>
                    <a:pt x="38896" y="66029"/>
                  </a:lnTo>
                  <a:lnTo>
                    <a:pt x="45527" y="78587"/>
                  </a:lnTo>
                  <a:lnTo>
                    <a:pt x="50132" y="105181"/>
                  </a:lnTo>
                  <a:lnTo>
                    <a:pt x="47698" y="112569"/>
                  </a:lnTo>
                  <a:lnTo>
                    <a:pt x="45567" y="116021"/>
                  </a:lnTo>
                  <a:lnTo>
                    <a:pt x="43088" y="118322"/>
                  </a:lnTo>
                  <a:lnTo>
                    <a:pt x="37512" y="120878"/>
                  </a:lnTo>
                  <a:lnTo>
                    <a:pt x="34544" y="119444"/>
                  </a:lnTo>
                  <a:lnTo>
                    <a:pt x="28423" y="112205"/>
                  </a:lnTo>
                  <a:lnTo>
                    <a:pt x="22256" y="5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02"/>
            <p:cNvSpPr/>
            <p:nvPr>
              <p:custDataLst>
                <p:tags r:id="rId76"/>
              </p:custDataLst>
            </p:nvPr>
          </p:nvSpPr>
          <p:spPr>
            <a:xfrm>
              <a:off x="5467350" y="5536250"/>
              <a:ext cx="66676" cy="308166"/>
            </a:xfrm>
            <a:custGeom>
              <a:avLst/>
              <a:gdLst/>
              <a:ahLst/>
              <a:cxnLst/>
              <a:rect l="0" t="0" r="0" b="0"/>
              <a:pathLst>
                <a:path w="66676" h="308166">
                  <a:moveTo>
                    <a:pt x="0" y="35875"/>
                  </a:moveTo>
                  <a:lnTo>
                    <a:pt x="0" y="35875"/>
                  </a:lnTo>
                  <a:lnTo>
                    <a:pt x="21734" y="13082"/>
                  </a:lnTo>
                  <a:lnTo>
                    <a:pt x="27606" y="2781"/>
                  </a:lnTo>
                  <a:lnTo>
                    <a:pt x="32731" y="0"/>
                  </a:lnTo>
                  <a:lnTo>
                    <a:pt x="34520" y="316"/>
                  </a:lnTo>
                  <a:lnTo>
                    <a:pt x="35714" y="1586"/>
                  </a:lnTo>
                  <a:lnTo>
                    <a:pt x="36509" y="3491"/>
                  </a:lnTo>
                  <a:lnTo>
                    <a:pt x="27530" y="48243"/>
                  </a:lnTo>
                  <a:lnTo>
                    <a:pt x="20725" y="91705"/>
                  </a:lnTo>
                  <a:lnTo>
                    <a:pt x="11776" y="137410"/>
                  </a:lnTo>
                  <a:lnTo>
                    <a:pt x="2640" y="180932"/>
                  </a:lnTo>
                  <a:lnTo>
                    <a:pt x="782" y="217497"/>
                  </a:lnTo>
                  <a:lnTo>
                    <a:pt x="231" y="257964"/>
                  </a:lnTo>
                  <a:lnTo>
                    <a:pt x="2891" y="292179"/>
                  </a:lnTo>
                  <a:lnTo>
                    <a:pt x="5102" y="298820"/>
                  </a:lnTo>
                  <a:lnTo>
                    <a:pt x="9752" y="303246"/>
                  </a:lnTo>
                  <a:lnTo>
                    <a:pt x="23384" y="308165"/>
                  </a:lnTo>
                  <a:lnTo>
                    <a:pt x="37204" y="307529"/>
                  </a:lnTo>
                  <a:lnTo>
                    <a:pt x="43853" y="305878"/>
                  </a:lnTo>
                  <a:lnTo>
                    <a:pt x="49344" y="301602"/>
                  </a:lnTo>
                  <a:lnTo>
                    <a:pt x="66675" y="27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03"/>
            <p:cNvSpPr/>
            <p:nvPr>
              <p:custDataLst>
                <p:tags r:id="rId77"/>
              </p:custDataLst>
            </p:nvPr>
          </p:nvSpPr>
          <p:spPr>
            <a:xfrm>
              <a:off x="5434170" y="5715000"/>
              <a:ext cx="176056" cy="9526"/>
            </a:xfrm>
            <a:custGeom>
              <a:avLst/>
              <a:gdLst/>
              <a:ahLst/>
              <a:cxnLst/>
              <a:rect l="0" t="0" r="0" b="0"/>
              <a:pathLst>
                <a:path w="176056" h="9526">
                  <a:moveTo>
                    <a:pt x="14130" y="9525"/>
                  </a:moveTo>
                  <a:lnTo>
                    <a:pt x="14130" y="9525"/>
                  </a:lnTo>
                  <a:lnTo>
                    <a:pt x="9074" y="4469"/>
                  </a:lnTo>
                  <a:lnTo>
                    <a:pt x="3769" y="1986"/>
                  </a:lnTo>
                  <a:lnTo>
                    <a:pt x="873" y="1324"/>
                  </a:lnTo>
                  <a:lnTo>
                    <a:pt x="0" y="883"/>
                  </a:lnTo>
                  <a:lnTo>
                    <a:pt x="477" y="588"/>
                  </a:lnTo>
                  <a:lnTo>
                    <a:pt x="45599" y="23"/>
                  </a:lnTo>
                  <a:lnTo>
                    <a:pt x="88707" y="5"/>
                  </a:lnTo>
                  <a:lnTo>
                    <a:pt x="133166" y="0"/>
                  </a:lnTo>
                  <a:lnTo>
                    <a:pt x="1760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04"/>
            <p:cNvSpPr/>
            <p:nvPr>
              <p:custDataLst>
                <p:tags r:id="rId78"/>
              </p:custDataLst>
            </p:nvPr>
          </p:nvSpPr>
          <p:spPr>
            <a:xfrm>
              <a:off x="1895475" y="5915025"/>
              <a:ext cx="3609976" cy="171451"/>
            </a:xfrm>
            <a:custGeom>
              <a:avLst/>
              <a:gdLst/>
              <a:ahLst/>
              <a:cxnLst/>
              <a:rect l="0" t="0" r="0" b="0"/>
              <a:pathLst>
                <a:path w="3609976" h="171451">
                  <a:moveTo>
                    <a:pt x="0" y="171450"/>
                  </a:moveTo>
                  <a:lnTo>
                    <a:pt x="0" y="171450"/>
                  </a:lnTo>
                  <a:lnTo>
                    <a:pt x="41445" y="171450"/>
                  </a:lnTo>
                  <a:lnTo>
                    <a:pt x="80013" y="171450"/>
                  </a:lnTo>
                  <a:lnTo>
                    <a:pt x="122133" y="171450"/>
                  </a:lnTo>
                  <a:lnTo>
                    <a:pt x="150589" y="168275"/>
                  </a:lnTo>
                  <a:lnTo>
                    <a:pt x="184404" y="156280"/>
                  </a:lnTo>
                  <a:lnTo>
                    <a:pt x="220599" y="148833"/>
                  </a:lnTo>
                  <a:lnTo>
                    <a:pt x="257852" y="144464"/>
                  </a:lnTo>
                  <a:lnTo>
                    <a:pt x="295576" y="138995"/>
                  </a:lnTo>
                  <a:lnTo>
                    <a:pt x="336331" y="135860"/>
                  </a:lnTo>
                  <a:lnTo>
                    <a:pt x="380197" y="134465"/>
                  </a:lnTo>
                  <a:lnTo>
                    <a:pt x="403748" y="134094"/>
                  </a:lnTo>
                  <a:lnTo>
                    <a:pt x="427915" y="133846"/>
                  </a:lnTo>
                  <a:lnTo>
                    <a:pt x="452494" y="132623"/>
                  </a:lnTo>
                  <a:lnTo>
                    <a:pt x="477346" y="130747"/>
                  </a:lnTo>
                  <a:lnTo>
                    <a:pt x="502380" y="128440"/>
                  </a:lnTo>
                  <a:lnTo>
                    <a:pt x="527537" y="126902"/>
                  </a:lnTo>
                  <a:lnTo>
                    <a:pt x="552775" y="125876"/>
                  </a:lnTo>
                  <a:lnTo>
                    <a:pt x="578066" y="125192"/>
                  </a:lnTo>
                  <a:lnTo>
                    <a:pt x="604452" y="123678"/>
                  </a:lnTo>
                  <a:lnTo>
                    <a:pt x="631568" y="121610"/>
                  </a:lnTo>
                  <a:lnTo>
                    <a:pt x="659171" y="119174"/>
                  </a:lnTo>
                  <a:lnTo>
                    <a:pt x="687097" y="116491"/>
                  </a:lnTo>
                  <a:lnTo>
                    <a:pt x="715240" y="113643"/>
                  </a:lnTo>
                  <a:lnTo>
                    <a:pt x="743527" y="110687"/>
                  </a:lnTo>
                  <a:lnTo>
                    <a:pt x="771909" y="108716"/>
                  </a:lnTo>
                  <a:lnTo>
                    <a:pt x="800356" y="107402"/>
                  </a:lnTo>
                  <a:lnTo>
                    <a:pt x="828846" y="106527"/>
                  </a:lnTo>
                  <a:lnTo>
                    <a:pt x="858422" y="104885"/>
                  </a:lnTo>
                  <a:lnTo>
                    <a:pt x="888723" y="102731"/>
                  </a:lnTo>
                  <a:lnTo>
                    <a:pt x="919507" y="100237"/>
                  </a:lnTo>
                  <a:lnTo>
                    <a:pt x="950613" y="98575"/>
                  </a:lnTo>
                  <a:lnTo>
                    <a:pt x="981934" y="97466"/>
                  </a:lnTo>
                  <a:lnTo>
                    <a:pt x="1013398" y="96727"/>
                  </a:lnTo>
                  <a:lnTo>
                    <a:pt x="1046015" y="96235"/>
                  </a:lnTo>
                  <a:lnTo>
                    <a:pt x="1079402" y="95907"/>
                  </a:lnTo>
                  <a:lnTo>
                    <a:pt x="1113301" y="95688"/>
                  </a:lnTo>
                  <a:lnTo>
                    <a:pt x="1146484" y="94484"/>
                  </a:lnTo>
                  <a:lnTo>
                    <a:pt x="1179189" y="92623"/>
                  </a:lnTo>
                  <a:lnTo>
                    <a:pt x="1211576" y="90324"/>
                  </a:lnTo>
                  <a:lnTo>
                    <a:pt x="1244809" y="88790"/>
                  </a:lnTo>
                  <a:lnTo>
                    <a:pt x="1278606" y="87769"/>
                  </a:lnTo>
                  <a:lnTo>
                    <a:pt x="1312779" y="87088"/>
                  </a:lnTo>
                  <a:lnTo>
                    <a:pt x="1347202" y="86633"/>
                  </a:lnTo>
                  <a:lnTo>
                    <a:pt x="1381794" y="86331"/>
                  </a:lnTo>
                  <a:lnTo>
                    <a:pt x="1416496" y="86129"/>
                  </a:lnTo>
                  <a:lnTo>
                    <a:pt x="1451272" y="84936"/>
                  </a:lnTo>
                  <a:lnTo>
                    <a:pt x="1486098" y="83082"/>
                  </a:lnTo>
                  <a:lnTo>
                    <a:pt x="1520957" y="80788"/>
                  </a:lnTo>
                  <a:lnTo>
                    <a:pt x="1555838" y="79259"/>
                  </a:lnTo>
                  <a:lnTo>
                    <a:pt x="1590734" y="78239"/>
                  </a:lnTo>
                  <a:lnTo>
                    <a:pt x="1625639" y="77560"/>
                  </a:lnTo>
                  <a:lnTo>
                    <a:pt x="1660551" y="77107"/>
                  </a:lnTo>
                  <a:lnTo>
                    <a:pt x="1695467" y="76805"/>
                  </a:lnTo>
                  <a:lnTo>
                    <a:pt x="1730387" y="76603"/>
                  </a:lnTo>
                  <a:lnTo>
                    <a:pt x="1765308" y="75411"/>
                  </a:lnTo>
                  <a:lnTo>
                    <a:pt x="1800230" y="73557"/>
                  </a:lnTo>
                  <a:lnTo>
                    <a:pt x="1835153" y="71262"/>
                  </a:lnTo>
                  <a:lnTo>
                    <a:pt x="1871135" y="69734"/>
                  </a:lnTo>
                  <a:lnTo>
                    <a:pt x="1907824" y="68714"/>
                  </a:lnTo>
                  <a:lnTo>
                    <a:pt x="1944982" y="68033"/>
                  </a:lnTo>
                  <a:lnTo>
                    <a:pt x="1981396" y="67581"/>
                  </a:lnTo>
                  <a:lnTo>
                    <a:pt x="2017314" y="67279"/>
                  </a:lnTo>
                  <a:lnTo>
                    <a:pt x="2052901" y="67077"/>
                  </a:lnTo>
                  <a:lnTo>
                    <a:pt x="2087209" y="66943"/>
                  </a:lnTo>
                  <a:lnTo>
                    <a:pt x="2120665" y="66854"/>
                  </a:lnTo>
                  <a:lnTo>
                    <a:pt x="2153551" y="66794"/>
                  </a:lnTo>
                  <a:lnTo>
                    <a:pt x="2187117" y="65696"/>
                  </a:lnTo>
                  <a:lnTo>
                    <a:pt x="2221137" y="63905"/>
                  </a:lnTo>
                  <a:lnTo>
                    <a:pt x="2255458" y="61653"/>
                  </a:lnTo>
                  <a:lnTo>
                    <a:pt x="2287863" y="60153"/>
                  </a:lnTo>
                  <a:lnTo>
                    <a:pt x="2318992" y="59151"/>
                  </a:lnTo>
                  <a:lnTo>
                    <a:pt x="2349270" y="58484"/>
                  </a:lnTo>
                  <a:lnTo>
                    <a:pt x="2380038" y="58039"/>
                  </a:lnTo>
                  <a:lnTo>
                    <a:pt x="2411134" y="57743"/>
                  </a:lnTo>
                  <a:lnTo>
                    <a:pt x="2442447" y="57545"/>
                  </a:lnTo>
                  <a:lnTo>
                    <a:pt x="2472848" y="57414"/>
                  </a:lnTo>
                  <a:lnTo>
                    <a:pt x="2502641" y="57326"/>
                  </a:lnTo>
                  <a:lnTo>
                    <a:pt x="2532027" y="57267"/>
                  </a:lnTo>
                  <a:lnTo>
                    <a:pt x="2561143" y="56170"/>
                  </a:lnTo>
                  <a:lnTo>
                    <a:pt x="2590079" y="54380"/>
                  </a:lnTo>
                  <a:lnTo>
                    <a:pt x="2618894" y="52128"/>
                  </a:lnTo>
                  <a:lnTo>
                    <a:pt x="2646571" y="50628"/>
                  </a:lnTo>
                  <a:lnTo>
                    <a:pt x="2673489" y="49626"/>
                  </a:lnTo>
                  <a:lnTo>
                    <a:pt x="2699901" y="48959"/>
                  </a:lnTo>
                  <a:lnTo>
                    <a:pt x="2725975" y="48514"/>
                  </a:lnTo>
                  <a:lnTo>
                    <a:pt x="2751825" y="48218"/>
                  </a:lnTo>
                  <a:lnTo>
                    <a:pt x="2777525" y="48020"/>
                  </a:lnTo>
                  <a:lnTo>
                    <a:pt x="2803125" y="47889"/>
                  </a:lnTo>
                  <a:lnTo>
                    <a:pt x="2828658" y="47801"/>
                  </a:lnTo>
                  <a:lnTo>
                    <a:pt x="2854147" y="47742"/>
                  </a:lnTo>
                  <a:lnTo>
                    <a:pt x="2878548" y="47703"/>
                  </a:lnTo>
                  <a:lnTo>
                    <a:pt x="2925416" y="47659"/>
                  </a:lnTo>
                  <a:lnTo>
                    <a:pt x="2970941" y="47641"/>
                  </a:lnTo>
                  <a:lnTo>
                    <a:pt x="3015867" y="47632"/>
                  </a:lnTo>
                  <a:lnTo>
                    <a:pt x="3060530" y="47628"/>
                  </a:lnTo>
                  <a:lnTo>
                    <a:pt x="3105074" y="47626"/>
                  </a:lnTo>
                  <a:lnTo>
                    <a:pt x="3148509" y="47625"/>
                  </a:lnTo>
                  <a:lnTo>
                    <a:pt x="3188979" y="47625"/>
                  </a:lnTo>
                  <a:lnTo>
                    <a:pt x="3225310" y="47625"/>
                  </a:lnTo>
                  <a:lnTo>
                    <a:pt x="3259096" y="47625"/>
                  </a:lnTo>
                  <a:lnTo>
                    <a:pt x="3291751" y="47625"/>
                  </a:lnTo>
                  <a:lnTo>
                    <a:pt x="3323904" y="47625"/>
                  </a:lnTo>
                  <a:lnTo>
                    <a:pt x="3368932" y="44803"/>
                  </a:lnTo>
                  <a:lnTo>
                    <a:pt x="3409085" y="40086"/>
                  </a:lnTo>
                  <a:lnTo>
                    <a:pt x="3453438" y="35866"/>
                  </a:lnTo>
                  <a:lnTo>
                    <a:pt x="3495508" y="30735"/>
                  </a:lnTo>
                  <a:lnTo>
                    <a:pt x="3538798" y="23945"/>
                  </a:lnTo>
                  <a:lnTo>
                    <a:pt x="3579452" y="12413"/>
                  </a:lnTo>
                  <a:lnTo>
                    <a:pt x="3609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05"/>
            <p:cNvSpPr/>
            <p:nvPr>
              <p:custDataLst>
                <p:tags r:id="rId79"/>
              </p:custDataLst>
            </p:nvPr>
          </p:nvSpPr>
          <p:spPr>
            <a:xfrm>
              <a:off x="5705475" y="5695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206"/>
            <p:cNvSpPr/>
            <p:nvPr>
              <p:custDataLst>
                <p:tags r:id="rId80"/>
              </p:custDataLst>
            </p:nvPr>
          </p:nvSpPr>
          <p:spPr>
            <a:xfrm>
              <a:off x="5695950" y="58578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21459"/>
                  </a:lnTo>
                  <a:lnTo>
                    <a:pt x="1058" y="23831"/>
                  </a:lnTo>
                  <a:lnTo>
                    <a:pt x="2822" y="25412"/>
                  </a:lnTo>
                  <a:lnTo>
                    <a:pt x="7604" y="27169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1207"/>
          <p:cNvSpPr/>
          <p:nvPr>
            <p:custDataLst>
              <p:tags r:id="rId4"/>
            </p:custDataLst>
          </p:nvPr>
        </p:nvSpPr>
        <p:spPr>
          <a:xfrm>
            <a:off x="5095875" y="5573449"/>
            <a:ext cx="36777" cy="293952"/>
          </a:xfrm>
          <a:custGeom>
            <a:avLst/>
            <a:gdLst/>
            <a:ahLst/>
            <a:cxnLst/>
            <a:rect l="0" t="0" r="0" b="0"/>
            <a:pathLst>
              <a:path w="36777" h="293952">
                <a:moveTo>
                  <a:pt x="28575" y="8201"/>
                </a:moveTo>
                <a:lnTo>
                  <a:pt x="28575" y="8201"/>
                </a:lnTo>
                <a:lnTo>
                  <a:pt x="28575" y="3145"/>
                </a:lnTo>
                <a:lnTo>
                  <a:pt x="29633" y="1656"/>
                </a:lnTo>
                <a:lnTo>
                  <a:pt x="31397" y="662"/>
                </a:lnTo>
                <a:lnTo>
                  <a:pt x="33631" y="0"/>
                </a:lnTo>
                <a:lnTo>
                  <a:pt x="35120" y="2734"/>
                </a:lnTo>
                <a:lnTo>
                  <a:pt x="36776" y="14238"/>
                </a:lnTo>
                <a:lnTo>
                  <a:pt x="31292" y="55099"/>
                </a:lnTo>
                <a:lnTo>
                  <a:pt x="29113" y="101112"/>
                </a:lnTo>
                <a:lnTo>
                  <a:pt x="25913" y="136976"/>
                </a:lnTo>
                <a:lnTo>
                  <a:pt x="21084" y="175473"/>
                </a:lnTo>
                <a:lnTo>
                  <a:pt x="14395" y="221982"/>
                </a:lnTo>
                <a:lnTo>
                  <a:pt x="2627" y="268559"/>
                </a:lnTo>
                <a:lnTo>
                  <a:pt x="0" y="2939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286"/>
          <p:cNvGrpSpPr/>
          <p:nvPr/>
        </p:nvGrpSpPr>
        <p:grpSpPr>
          <a:xfrm>
            <a:off x="6267856" y="5257800"/>
            <a:ext cx="243602" cy="298958"/>
            <a:chOff x="6267856" y="5257800"/>
            <a:chExt cx="243602" cy="298958"/>
          </a:xfrm>
        </p:grpSpPr>
        <p:sp>
          <p:nvSpPr>
            <p:cNvPr id="180" name="SMARTInkShape-1208"/>
            <p:cNvSpPr/>
            <p:nvPr>
              <p:custDataLst>
                <p:tags r:id="rId60"/>
              </p:custDataLst>
            </p:nvPr>
          </p:nvSpPr>
          <p:spPr>
            <a:xfrm>
              <a:off x="6381750" y="53625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8642" y="70169"/>
                  </a:lnTo>
                  <a:lnTo>
                    <a:pt x="9409" y="104647"/>
                  </a:lnTo>
                  <a:lnTo>
                    <a:pt x="10506" y="107864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09"/>
            <p:cNvSpPr/>
            <p:nvPr>
              <p:custDataLst>
                <p:tags r:id="rId61"/>
              </p:custDataLst>
            </p:nvPr>
          </p:nvSpPr>
          <p:spPr>
            <a:xfrm>
              <a:off x="6267856" y="5257800"/>
              <a:ext cx="243602" cy="298958"/>
            </a:xfrm>
            <a:custGeom>
              <a:avLst/>
              <a:gdLst/>
              <a:ahLst/>
              <a:cxnLst/>
              <a:rect l="0" t="0" r="0" b="0"/>
              <a:pathLst>
                <a:path w="243602" h="298958">
                  <a:moveTo>
                    <a:pt x="171044" y="38100"/>
                  </a:moveTo>
                  <a:lnTo>
                    <a:pt x="171044" y="38100"/>
                  </a:lnTo>
                  <a:lnTo>
                    <a:pt x="148924" y="18802"/>
                  </a:lnTo>
                  <a:lnTo>
                    <a:pt x="120931" y="6302"/>
                  </a:lnTo>
                  <a:lnTo>
                    <a:pt x="106086" y="5623"/>
                  </a:lnTo>
                  <a:lnTo>
                    <a:pt x="74251" y="13811"/>
                  </a:lnTo>
                  <a:lnTo>
                    <a:pt x="51818" y="27611"/>
                  </a:lnTo>
                  <a:lnTo>
                    <a:pt x="21654" y="64980"/>
                  </a:lnTo>
                  <a:lnTo>
                    <a:pt x="10011" y="90867"/>
                  </a:lnTo>
                  <a:lnTo>
                    <a:pt x="1651" y="127428"/>
                  </a:lnTo>
                  <a:lnTo>
                    <a:pt x="0" y="170241"/>
                  </a:lnTo>
                  <a:lnTo>
                    <a:pt x="2497" y="213819"/>
                  </a:lnTo>
                  <a:lnTo>
                    <a:pt x="12867" y="253549"/>
                  </a:lnTo>
                  <a:lnTo>
                    <a:pt x="27045" y="279619"/>
                  </a:lnTo>
                  <a:lnTo>
                    <a:pt x="35783" y="288317"/>
                  </a:lnTo>
                  <a:lnTo>
                    <a:pt x="60130" y="298957"/>
                  </a:lnTo>
                  <a:lnTo>
                    <a:pt x="91379" y="298012"/>
                  </a:lnTo>
                  <a:lnTo>
                    <a:pt x="127448" y="280917"/>
                  </a:lnTo>
                  <a:lnTo>
                    <a:pt x="168153" y="249634"/>
                  </a:lnTo>
                  <a:lnTo>
                    <a:pt x="207195" y="205735"/>
                  </a:lnTo>
                  <a:lnTo>
                    <a:pt x="227616" y="170319"/>
                  </a:lnTo>
                  <a:lnTo>
                    <a:pt x="241428" y="138659"/>
                  </a:lnTo>
                  <a:lnTo>
                    <a:pt x="243601" y="120893"/>
                  </a:lnTo>
                  <a:lnTo>
                    <a:pt x="237816" y="88148"/>
                  </a:lnTo>
                  <a:lnTo>
                    <a:pt x="216552" y="43476"/>
                  </a:lnTo>
                  <a:lnTo>
                    <a:pt x="201226" y="22877"/>
                  </a:lnTo>
                  <a:lnTo>
                    <a:pt x="178223" y="8424"/>
                  </a:lnTo>
                  <a:lnTo>
                    <a:pt x="142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287"/>
          <p:cNvGrpSpPr/>
          <p:nvPr/>
        </p:nvGrpSpPr>
        <p:grpSpPr>
          <a:xfrm>
            <a:off x="6801003" y="5193233"/>
            <a:ext cx="514198" cy="287388"/>
            <a:chOff x="6801003" y="5193233"/>
            <a:chExt cx="514198" cy="287388"/>
          </a:xfrm>
        </p:grpSpPr>
        <p:sp>
          <p:nvSpPr>
            <p:cNvPr id="183" name="SMARTInkShape-1210"/>
            <p:cNvSpPr/>
            <p:nvPr>
              <p:custDataLst>
                <p:tags r:id="rId56"/>
              </p:custDataLst>
            </p:nvPr>
          </p:nvSpPr>
          <p:spPr>
            <a:xfrm>
              <a:off x="6801003" y="5202853"/>
              <a:ext cx="127208" cy="277768"/>
            </a:xfrm>
            <a:custGeom>
              <a:avLst/>
              <a:gdLst/>
              <a:ahLst/>
              <a:cxnLst/>
              <a:rect l="0" t="0" r="0" b="0"/>
              <a:pathLst>
                <a:path w="127208" h="277768">
                  <a:moveTo>
                    <a:pt x="9372" y="83522"/>
                  </a:moveTo>
                  <a:lnTo>
                    <a:pt x="9372" y="83522"/>
                  </a:lnTo>
                  <a:lnTo>
                    <a:pt x="10430" y="108432"/>
                  </a:lnTo>
                  <a:lnTo>
                    <a:pt x="17572" y="156025"/>
                  </a:lnTo>
                  <a:lnTo>
                    <a:pt x="25181" y="198149"/>
                  </a:lnTo>
                  <a:lnTo>
                    <a:pt x="27782" y="240495"/>
                  </a:lnTo>
                  <a:lnTo>
                    <a:pt x="27079" y="253829"/>
                  </a:lnTo>
                  <a:lnTo>
                    <a:pt x="25410" y="257385"/>
                  </a:lnTo>
                  <a:lnTo>
                    <a:pt x="23239" y="259756"/>
                  </a:lnTo>
                  <a:lnTo>
                    <a:pt x="21791" y="259219"/>
                  </a:lnTo>
                  <a:lnTo>
                    <a:pt x="8706" y="212533"/>
                  </a:lnTo>
                  <a:lnTo>
                    <a:pt x="1597" y="175328"/>
                  </a:lnTo>
                  <a:lnTo>
                    <a:pt x="365" y="139064"/>
                  </a:lnTo>
                  <a:lnTo>
                    <a:pt x="0" y="94805"/>
                  </a:lnTo>
                  <a:lnTo>
                    <a:pt x="7482" y="54197"/>
                  </a:lnTo>
                  <a:lnTo>
                    <a:pt x="19150" y="22343"/>
                  </a:lnTo>
                  <a:lnTo>
                    <a:pt x="26418" y="12940"/>
                  </a:lnTo>
                  <a:lnTo>
                    <a:pt x="36704" y="5233"/>
                  </a:lnTo>
                  <a:lnTo>
                    <a:pt x="59452" y="0"/>
                  </a:lnTo>
                  <a:lnTo>
                    <a:pt x="74315" y="1598"/>
                  </a:lnTo>
                  <a:lnTo>
                    <a:pt x="81242" y="3506"/>
                  </a:lnTo>
                  <a:lnTo>
                    <a:pt x="91762" y="11271"/>
                  </a:lnTo>
                  <a:lnTo>
                    <a:pt x="96048" y="16304"/>
                  </a:lnTo>
                  <a:lnTo>
                    <a:pt x="102082" y="48671"/>
                  </a:lnTo>
                  <a:lnTo>
                    <a:pt x="98812" y="76606"/>
                  </a:lnTo>
                  <a:lnTo>
                    <a:pt x="85226" y="116321"/>
                  </a:lnTo>
                  <a:lnTo>
                    <a:pt x="78009" y="125616"/>
                  </a:lnTo>
                  <a:lnTo>
                    <a:pt x="64164" y="136799"/>
                  </a:lnTo>
                  <a:lnTo>
                    <a:pt x="60182" y="143537"/>
                  </a:lnTo>
                  <a:lnTo>
                    <a:pt x="60179" y="146815"/>
                  </a:lnTo>
                  <a:lnTo>
                    <a:pt x="62997" y="153280"/>
                  </a:lnTo>
                  <a:lnTo>
                    <a:pt x="65230" y="155427"/>
                  </a:lnTo>
                  <a:lnTo>
                    <a:pt x="110208" y="186484"/>
                  </a:lnTo>
                  <a:lnTo>
                    <a:pt x="114695" y="190264"/>
                  </a:lnTo>
                  <a:lnTo>
                    <a:pt x="126068" y="210752"/>
                  </a:lnTo>
                  <a:lnTo>
                    <a:pt x="127207" y="227911"/>
                  </a:lnTo>
                  <a:lnTo>
                    <a:pt x="124184" y="244003"/>
                  </a:lnTo>
                  <a:lnTo>
                    <a:pt x="119313" y="254682"/>
                  </a:lnTo>
                  <a:lnTo>
                    <a:pt x="110799" y="262957"/>
                  </a:lnTo>
                  <a:lnTo>
                    <a:pt x="97842" y="270162"/>
                  </a:lnTo>
                  <a:lnTo>
                    <a:pt x="77972" y="276892"/>
                  </a:lnTo>
                  <a:lnTo>
                    <a:pt x="57853" y="277767"/>
                  </a:lnTo>
                  <a:lnTo>
                    <a:pt x="24122" y="269706"/>
                  </a:lnTo>
                  <a:lnTo>
                    <a:pt x="20264" y="265853"/>
                  </a:lnTo>
                  <a:lnTo>
                    <a:pt x="18750" y="261167"/>
                  </a:lnTo>
                  <a:lnTo>
                    <a:pt x="18897" y="235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11"/>
            <p:cNvSpPr/>
            <p:nvPr>
              <p:custDataLst>
                <p:tags r:id="rId57"/>
              </p:custDataLst>
            </p:nvPr>
          </p:nvSpPr>
          <p:spPr>
            <a:xfrm>
              <a:off x="6976122" y="5343525"/>
              <a:ext cx="93473" cy="108377"/>
            </a:xfrm>
            <a:custGeom>
              <a:avLst/>
              <a:gdLst/>
              <a:ahLst/>
              <a:cxnLst/>
              <a:rect l="0" t="0" r="0" b="0"/>
              <a:pathLst>
                <a:path w="93473" h="108377">
                  <a:moveTo>
                    <a:pt x="72378" y="38100"/>
                  </a:moveTo>
                  <a:lnTo>
                    <a:pt x="72378" y="38100"/>
                  </a:lnTo>
                  <a:lnTo>
                    <a:pt x="77434" y="33044"/>
                  </a:lnTo>
                  <a:lnTo>
                    <a:pt x="77865" y="30496"/>
                  </a:lnTo>
                  <a:lnTo>
                    <a:pt x="77095" y="27739"/>
                  </a:lnTo>
                  <a:lnTo>
                    <a:pt x="75523" y="24843"/>
                  </a:lnTo>
                  <a:lnTo>
                    <a:pt x="73416" y="22912"/>
                  </a:lnTo>
                  <a:lnTo>
                    <a:pt x="68253" y="20767"/>
                  </a:lnTo>
                  <a:lnTo>
                    <a:pt x="28612" y="40659"/>
                  </a:lnTo>
                  <a:lnTo>
                    <a:pt x="9080" y="60730"/>
                  </a:lnTo>
                  <a:lnTo>
                    <a:pt x="1913" y="74969"/>
                  </a:lnTo>
                  <a:lnTo>
                    <a:pt x="0" y="81730"/>
                  </a:lnTo>
                  <a:lnTo>
                    <a:pt x="843" y="87295"/>
                  </a:lnTo>
                  <a:lnTo>
                    <a:pt x="3521" y="92063"/>
                  </a:lnTo>
                  <a:lnTo>
                    <a:pt x="7423" y="96300"/>
                  </a:lnTo>
                  <a:lnTo>
                    <a:pt x="28085" y="107320"/>
                  </a:lnTo>
                  <a:lnTo>
                    <a:pt x="42461" y="108376"/>
                  </a:lnTo>
                  <a:lnTo>
                    <a:pt x="56965" y="104259"/>
                  </a:lnTo>
                  <a:lnTo>
                    <a:pt x="73994" y="95373"/>
                  </a:lnTo>
                  <a:lnTo>
                    <a:pt x="86502" y="81547"/>
                  </a:lnTo>
                  <a:lnTo>
                    <a:pt x="91319" y="73415"/>
                  </a:lnTo>
                  <a:lnTo>
                    <a:pt x="93472" y="65877"/>
                  </a:lnTo>
                  <a:lnTo>
                    <a:pt x="93042" y="51856"/>
                  </a:lnTo>
                  <a:lnTo>
                    <a:pt x="86851" y="32063"/>
                  </a:lnTo>
                  <a:lnTo>
                    <a:pt x="72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212"/>
            <p:cNvSpPr/>
            <p:nvPr>
              <p:custDataLst>
                <p:tags r:id="rId58"/>
              </p:custDataLst>
            </p:nvPr>
          </p:nvSpPr>
          <p:spPr>
            <a:xfrm>
              <a:off x="7143822" y="5193233"/>
              <a:ext cx="28504" cy="258570"/>
            </a:xfrm>
            <a:custGeom>
              <a:avLst/>
              <a:gdLst/>
              <a:ahLst/>
              <a:cxnLst/>
              <a:rect l="0" t="0" r="0" b="0"/>
              <a:pathLst>
                <a:path w="28504" h="258570">
                  <a:moveTo>
                    <a:pt x="18978" y="26467"/>
                  </a:moveTo>
                  <a:lnTo>
                    <a:pt x="18978" y="26467"/>
                  </a:lnTo>
                  <a:lnTo>
                    <a:pt x="26516" y="8567"/>
                  </a:lnTo>
                  <a:lnTo>
                    <a:pt x="28110" y="0"/>
                  </a:lnTo>
                  <a:lnTo>
                    <a:pt x="18090" y="21714"/>
                  </a:lnTo>
                  <a:lnTo>
                    <a:pt x="6102" y="61041"/>
                  </a:lnTo>
                  <a:lnTo>
                    <a:pt x="1757" y="102211"/>
                  </a:lnTo>
                  <a:lnTo>
                    <a:pt x="471" y="142866"/>
                  </a:lnTo>
                  <a:lnTo>
                    <a:pt x="0" y="189400"/>
                  </a:lnTo>
                  <a:lnTo>
                    <a:pt x="2772" y="217266"/>
                  </a:lnTo>
                  <a:lnTo>
                    <a:pt x="9631" y="249422"/>
                  </a:lnTo>
                  <a:lnTo>
                    <a:pt x="14119" y="257144"/>
                  </a:lnTo>
                  <a:lnTo>
                    <a:pt x="16797" y="258569"/>
                  </a:lnTo>
                  <a:lnTo>
                    <a:pt x="28503" y="25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13"/>
            <p:cNvSpPr/>
            <p:nvPr>
              <p:custDataLst>
                <p:tags r:id="rId59"/>
              </p:custDataLst>
            </p:nvPr>
          </p:nvSpPr>
          <p:spPr>
            <a:xfrm>
              <a:off x="7086600" y="5193250"/>
              <a:ext cx="228601" cy="226476"/>
            </a:xfrm>
            <a:custGeom>
              <a:avLst/>
              <a:gdLst/>
              <a:ahLst/>
              <a:cxnLst/>
              <a:rect l="0" t="0" r="0" b="0"/>
              <a:pathLst>
                <a:path w="228601" h="226476">
                  <a:moveTo>
                    <a:pt x="0" y="140750"/>
                  </a:moveTo>
                  <a:lnTo>
                    <a:pt x="0" y="140750"/>
                  </a:lnTo>
                  <a:lnTo>
                    <a:pt x="5056" y="135694"/>
                  </a:lnTo>
                  <a:lnTo>
                    <a:pt x="52515" y="107636"/>
                  </a:lnTo>
                  <a:lnTo>
                    <a:pt x="99604" y="77326"/>
                  </a:lnTo>
                  <a:lnTo>
                    <a:pt x="141070" y="32648"/>
                  </a:lnTo>
                  <a:lnTo>
                    <a:pt x="169440" y="0"/>
                  </a:lnTo>
                  <a:lnTo>
                    <a:pt x="156144" y="45701"/>
                  </a:lnTo>
                  <a:lnTo>
                    <a:pt x="152451" y="81425"/>
                  </a:lnTo>
                  <a:lnTo>
                    <a:pt x="142257" y="125778"/>
                  </a:lnTo>
                  <a:lnTo>
                    <a:pt x="137309" y="143621"/>
                  </a:lnTo>
                  <a:lnTo>
                    <a:pt x="131310" y="186747"/>
                  </a:lnTo>
                  <a:lnTo>
                    <a:pt x="125303" y="210983"/>
                  </a:lnTo>
                  <a:lnTo>
                    <a:pt x="125869" y="211914"/>
                  </a:lnTo>
                  <a:lnTo>
                    <a:pt x="127305" y="211476"/>
                  </a:lnTo>
                  <a:lnTo>
                    <a:pt x="129319" y="210126"/>
                  </a:lnTo>
                  <a:lnTo>
                    <a:pt x="146703" y="185146"/>
                  </a:lnTo>
                  <a:lnTo>
                    <a:pt x="169825" y="145381"/>
                  </a:lnTo>
                  <a:lnTo>
                    <a:pt x="178841" y="137516"/>
                  </a:lnTo>
                  <a:lnTo>
                    <a:pt x="186377" y="134021"/>
                  </a:lnTo>
                  <a:lnTo>
                    <a:pt x="193253" y="132468"/>
                  </a:lnTo>
                  <a:lnTo>
                    <a:pt x="196569" y="133112"/>
                  </a:lnTo>
                  <a:lnTo>
                    <a:pt x="203075" y="136649"/>
                  </a:lnTo>
                  <a:lnTo>
                    <a:pt x="212688" y="154704"/>
                  </a:lnTo>
                  <a:lnTo>
                    <a:pt x="228600" y="226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288"/>
          <p:cNvGrpSpPr/>
          <p:nvPr/>
        </p:nvGrpSpPr>
        <p:grpSpPr>
          <a:xfrm>
            <a:off x="7743825" y="5173121"/>
            <a:ext cx="1169989" cy="314738"/>
            <a:chOff x="7743825" y="5173121"/>
            <a:chExt cx="1169989" cy="314738"/>
          </a:xfrm>
        </p:grpSpPr>
        <p:sp>
          <p:nvSpPr>
            <p:cNvPr id="188" name="SMARTInkShape-1214"/>
            <p:cNvSpPr/>
            <p:nvPr>
              <p:custDataLst>
                <p:tags r:id="rId44"/>
              </p:custDataLst>
            </p:nvPr>
          </p:nvSpPr>
          <p:spPr>
            <a:xfrm>
              <a:off x="7743825" y="5327782"/>
              <a:ext cx="142876" cy="127570"/>
            </a:xfrm>
            <a:custGeom>
              <a:avLst/>
              <a:gdLst/>
              <a:ahLst/>
              <a:cxnLst/>
              <a:rect l="0" t="0" r="0" b="0"/>
              <a:pathLst>
                <a:path w="142876" h="127570">
                  <a:moveTo>
                    <a:pt x="0" y="34793"/>
                  </a:moveTo>
                  <a:lnTo>
                    <a:pt x="0" y="34793"/>
                  </a:lnTo>
                  <a:lnTo>
                    <a:pt x="0" y="42994"/>
                  </a:lnTo>
                  <a:lnTo>
                    <a:pt x="5056" y="48982"/>
                  </a:lnTo>
                  <a:lnTo>
                    <a:pt x="10361" y="51683"/>
                  </a:lnTo>
                  <a:lnTo>
                    <a:pt x="27446" y="53416"/>
                  </a:lnTo>
                  <a:lnTo>
                    <a:pt x="45057" y="48660"/>
                  </a:lnTo>
                  <a:lnTo>
                    <a:pt x="63679" y="35492"/>
                  </a:lnTo>
                  <a:lnTo>
                    <a:pt x="70635" y="26990"/>
                  </a:lnTo>
                  <a:lnTo>
                    <a:pt x="72490" y="23241"/>
                  </a:lnTo>
                  <a:lnTo>
                    <a:pt x="71729" y="13431"/>
                  </a:lnTo>
                  <a:lnTo>
                    <a:pt x="70045" y="7852"/>
                  </a:lnTo>
                  <a:lnTo>
                    <a:pt x="65746" y="4132"/>
                  </a:lnTo>
                  <a:lnTo>
                    <a:pt x="52504" y="0"/>
                  </a:lnTo>
                  <a:lnTo>
                    <a:pt x="38857" y="985"/>
                  </a:lnTo>
                  <a:lnTo>
                    <a:pt x="32255" y="2729"/>
                  </a:lnTo>
                  <a:lnTo>
                    <a:pt x="26794" y="7068"/>
                  </a:lnTo>
                  <a:lnTo>
                    <a:pt x="6952" y="40627"/>
                  </a:lnTo>
                  <a:lnTo>
                    <a:pt x="2060" y="65097"/>
                  </a:lnTo>
                  <a:lnTo>
                    <a:pt x="6560" y="80364"/>
                  </a:lnTo>
                  <a:lnTo>
                    <a:pt x="26696" y="107412"/>
                  </a:lnTo>
                  <a:lnTo>
                    <a:pt x="49891" y="121691"/>
                  </a:lnTo>
                  <a:lnTo>
                    <a:pt x="66758" y="127569"/>
                  </a:lnTo>
                  <a:lnTo>
                    <a:pt x="113231" y="121625"/>
                  </a:lnTo>
                  <a:lnTo>
                    <a:pt x="142875" y="11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15"/>
            <p:cNvSpPr/>
            <p:nvPr>
              <p:custDataLst>
                <p:tags r:id="rId45"/>
              </p:custDataLst>
            </p:nvPr>
          </p:nvSpPr>
          <p:spPr>
            <a:xfrm>
              <a:off x="7920634" y="5315735"/>
              <a:ext cx="55824" cy="157577"/>
            </a:xfrm>
            <a:custGeom>
              <a:avLst/>
              <a:gdLst/>
              <a:ahLst/>
              <a:cxnLst/>
              <a:rect l="0" t="0" r="0" b="0"/>
              <a:pathLst>
                <a:path w="55824" h="157577">
                  <a:moveTo>
                    <a:pt x="51791" y="18265"/>
                  </a:moveTo>
                  <a:lnTo>
                    <a:pt x="51791" y="18265"/>
                  </a:lnTo>
                  <a:lnTo>
                    <a:pt x="46735" y="8152"/>
                  </a:lnTo>
                  <a:lnTo>
                    <a:pt x="43129" y="5173"/>
                  </a:lnTo>
                  <a:lnTo>
                    <a:pt x="28998" y="980"/>
                  </a:lnTo>
                  <a:lnTo>
                    <a:pt x="21200" y="0"/>
                  </a:lnTo>
                  <a:lnTo>
                    <a:pt x="14206" y="2387"/>
                  </a:lnTo>
                  <a:lnTo>
                    <a:pt x="1093" y="12541"/>
                  </a:lnTo>
                  <a:lnTo>
                    <a:pt x="0" y="16566"/>
                  </a:lnTo>
                  <a:lnTo>
                    <a:pt x="1609" y="26682"/>
                  </a:lnTo>
                  <a:lnTo>
                    <a:pt x="27584" y="67957"/>
                  </a:lnTo>
                  <a:lnTo>
                    <a:pt x="51338" y="104171"/>
                  </a:lnTo>
                  <a:lnTo>
                    <a:pt x="54664" y="110461"/>
                  </a:lnTo>
                  <a:lnTo>
                    <a:pt x="55823" y="116771"/>
                  </a:lnTo>
                  <a:lnTo>
                    <a:pt x="54289" y="129426"/>
                  </a:lnTo>
                  <a:lnTo>
                    <a:pt x="47474" y="148451"/>
                  </a:lnTo>
                  <a:lnTo>
                    <a:pt x="41759" y="155501"/>
                  </a:lnTo>
                  <a:lnTo>
                    <a:pt x="38754" y="157381"/>
                  </a:lnTo>
                  <a:lnTo>
                    <a:pt x="34633" y="157576"/>
                  </a:lnTo>
                  <a:lnTo>
                    <a:pt x="24410" y="154969"/>
                  </a:lnTo>
                  <a:lnTo>
                    <a:pt x="20836" y="151734"/>
                  </a:lnTo>
                  <a:lnTo>
                    <a:pt x="13691" y="132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16"/>
            <p:cNvSpPr/>
            <p:nvPr>
              <p:custDataLst>
                <p:tags r:id="rId46"/>
              </p:custDataLst>
            </p:nvPr>
          </p:nvSpPr>
          <p:spPr>
            <a:xfrm>
              <a:off x="8867775" y="5315066"/>
              <a:ext cx="46039" cy="141919"/>
            </a:xfrm>
            <a:custGeom>
              <a:avLst/>
              <a:gdLst/>
              <a:ahLst/>
              <a:cxnLst/>
              <a:rect l="0" t="0" r="0" b="0"/>
              <a:pathLst>
                <a:path w="46039" h="141919">
                  <a:moveTo>
                    <a:pt x="38100" y="9409"/>
                  </a:moveTo>
                  <a:lnTo>
                    <a:pt x="38100" y="9409"/>
                  </a:lnTo>
                  <a:lnTo>
                    <a:pt x="38100" y="1208"/>
                  </a:lnTo>
                  <a:lnTo>
                    <a:pt x="37042" y="767"/>
                  </a:lnTo>
                  <a:lnTo>
                    <a:pt x="24843" y="0"/>
                  </a:lnTo>
                  <a:lnTo>
                    <a:pt x="21854" y="2078"/>
                  </a:lnTo>
                  <a:lnTo>
                    <a:pt x="15710" y="10031"/>
                  </a:lnTo>
                  <a:lnTo>
                    <a:pt x="11358" y="21353"/>
                  </a:lnTo>
                  <a:lnTo>
                    <a:pt x="11805" y="24780"/>
                  </a:lnTo>
                  <a:lnTo>
                    <a:pt x="35108" y="72123"/>
                  </a:lnTo>
                  <a:lnTo>
                    <a:pt x="46038" y="115996"/>
                  </a:lnTo>
                  <a:lnTo>
                    <a:pt x="44097" y="128395"/>
                  </a:lnTo>
                  <a:lnTo>
                    <a:pt x="42099" y="133183"/>
                  </a:lnTo>
                  <a:lnTo>
                    <a:pt x="38650" y="136375"/>
                  </a:lnTo>
                  <a:lnTo>
                    <a:pt x="29171" y="139922"/>
                  </a:lnTo>
                  <a:lnTo>
                    <a:pt x="11936" y="141918"/>
                  </a:lnTo>
                  <a:lnTo>
                    <a:pt x="7958" y="141140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17"/>
            <p:cNvSpPr/>
            <p:nvPr>
              <p:custDataLst>
                <p:tags r:id="rId47"/>
              </p:custDataLst>
            </p:nvPr>
          </p:nvSpPr>
          <p:spPr>
            <a:xfrm>
              <a:off x="8734425" y="5295900"/>
              <a:ext cx="142876" cy="135716"/>
            </a:xfrm>
            <a:custGeom>
              <a:avLst/>
              <a:gdLst/>
              <a:ahLst/>
              <a:cxnLst/>
              <a:rect l="0" t="0" r="0" b="0"/>
              <a:pathLst>
                <a:path w="142876" h="135716">
                  <a:moveTo>
                    <a:pt x="0" y="28575"/>
                  </a:moveTo>
                  <a:lnTo>
                    <a:pt x="0" y="28575"/>
                  </a:lnTo>
                  <a:lnTo>
                    <a:pt x="22390" y="28575"/>
                  </a:lnTo>
                  <a:lnTo>
                    <a:pt x="41911" y="38688"/>
                  </a:lnTo>
                  <a:lnTo>
                    <a:pt x="62747" y="65203"/>
                  </a:lnTo>
                  <a:lnTo>
                    <a:pt x="80089" y="97938"/>
                  </a:lnTo>
                  <a:lnTo>
                    <a:pt x="83220" y="115495"/>
                  </a:lnTo>
                  <a:lnTo>
                    <a:pt x="81790" y="128236"/>
                  </a:lnTo>
                  <a:lnTo>
                    <a:pt x="79926" y="133116"/>
                  </a:lnTo>
                  <a:lnTo>
                    <a:pt x="77626" y="135311"/>
                  </a:lnTo>
                  <a:lnTo>
                    <a:pt x="75034" y="135715"/>
                  </a:lnTo>
                  <a:lnTo>
                    <a:pt x="72248" y="134927"/>
                  </a:lnTo>
                  <a:lnTo>
                    <a:pt x="70390" y="132285"/>
                  </a:lnTo>
                  <a:lnTo>
                    <a:pt x="67776" y="117394"/>
                  </a:lnTo>
                  <a:lnTo>
                    <a:pt x="68059" y="93345"/>
                  </a:lnTo>
                  <a:lnTo>
                    <a:pt x="79976" y="47374"/>
                  </a:lnTo>
                  <a:lnTo>
                    <a:pt x="89078" y="29089"/>
                  </a:lnTo>
                  <a:lnTo>
                    <a:pt x="103534" y="11911"/>
                  </a:lnTo>
                  <a:lnTo>
                    <a:pt x="115160" y="529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18"/>
            <p:cNvSpPr/>
            <p:nvPr>
              <p:custDataLst>
                <p:tags r:id="rId48"/>
              </p:custDataLst>
            </p:nvPr>
          </p:nvSpPr>
          <p:spPr>
            <a:xfrm>
              <a:off x="8668457" y="5324475"/>
              <a:ext cx="65969" cy="99100"/>
            </a:xfrm>
            <a:custGeom>
              <a:avLst/>
              <a:gdLst/>
              <a:ahLst/>
              <a:cxnLst/>
              <a:rect l="0" t="0" r="0" b="0"/>
              <a:pathLst>
                <a:path w="65969" h="99100">
                  <a:moveTo>
                    <a:pt x="65968" y="0"/>
                  </a:moveTo>
                  <a:lnTo>
                    <a:pt x="65968" y="0"/>
                  </a:lnTo>
                  <a:lnTo>
                    <a:pt x="52711" y="0"/>
                  </a:lnTo>
                  <a:lnTo>
                    <a:pt x="20911" y="13257"/>
                  </a:lnTo>
                  <a:lnTo>
                    <a:pt x="11371" y="24942"/>
                  </a:lnTo>
                  <a:lnTo>
                    <a:pt x="4661" y="39660"/>
                  </a:lnTo>
                  <a:lnTo>
                    <a:pt x="0" y="72813"/>
                  </a:lnTo>
                  <a:lnTo>
                    <a:pt x="1881" y="78175"/>
                  </a:lnTo>
                  <a:lnTo>
                    <a:pt x="20813" y="97849"/>
                  </a:lnTo>
                  <a:lnTo>
                    <a:pt x="25281" y="99099"/>
                  </a:lnTo>
                  <a:lnTo>
                    <a:pt x="35890" y="97667"/>
                  </a:lnTo>
                  <a:lnTo>
                    <a:pt x="44840" y="90680"/>
                  </a:lnTo>
                  <a:lnTo>
                    <a:pt x="48707" y="85853"/>
                  </a:lnTo>
                  <a:lnTo>
                    <a:pt x="53004" y="74846"/>
                  </a:lnTo>
                  <a:lnTo>
                    <a:pt x="55763" y="45476"/>
                  </a:lnTo>
                  <a:lnTo>
                    <a:pt x="53318" y="33264"/>
                  </a:lnTo>
                  <a:lnTo>
                    <a:pt x="3739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19"/>
            <p:cNvSpPr/>
            <p:nvPr>
              <p:custDataLst>
                <p:tags r:id="rId49"/>
              </p:custDataLst>
            </p:nvPr>
          </p:nvSpPr>
          <p:spPr>
            <a:xfrm>
              <a:off x="8549728" y="5324591"/>
              <a:ext cx="118023" cy="9410"/>
            </a:xfrm>
            <a:custGeom>
              <a:avLst/>
              <a:gdLst/>
              <a:ahLst/>
              <a:cxnLst/>
              <a:rect l="0" t="0" r="0" b="0"/>
              <a:pathLst>
                <a:path w="118023" h="9410">
                  <a:moveTo>
                    <a:pt x="22772" y="9409"/>
                  </a:moveTo>
                  <a:lnTo>
                    <a:pt x="22772" y="9409"/>
                  </a:lnTo>
                  <a:lnTo>
                    <a:pt x="4872" y="1870"/>
                  </a:lnTo>
                  <a:lnTo>
                    <a:pt x="0" y="767"/>
                  </a:lnTo>
                  <a:lnTo>
                    <a:pt x="182" y="472"/>
                  </a:lnTo>
                  <a:lnTo>
                    <a:pt x="13136" y="0"/>
                  </a:lnTo>
                  <a:lnTo>
                    <a:pt x="52586" y="7438"/>
                  </a:lnTo>
                  <a:lnTo>
                    <a:pt x="118022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20"/>
            <p:cNvSpPr/>
            <p:nvPr>
              <p:custDataLst>
                <p:tags r:id="rId50"/>
              </p:custDataLst>
            </p:nvPr>
          </p:nvSpPr>
          <p:spPr>
            <a:xfrm>
              <a:off x="8401998" y="5173121"/>
              <a:ext cx="218128" cy="280933"/>
            </a:xfrm>
            <a:custGeom>
              <a:avLst/>
              <a:gdLst/>
              <a:ahLst/>
              <a:cxnLst/>
              <a:rect l="0" t="0" r="0" b="0"/>
              <a:pathLst>
                <a:path w="218128" h="280933">
                  <a:moveTo>
                    <a:pt x="56202" y="198979"/>
                  </a:moveTo>
                  <a:lnTo>
                    <a:pt x="56202" y="198979"/>
                  </a:lnTo>
                  <a:lnTo>
                    <a:pt x="56202" y="177520"/>
                  </a:lnTo>
                  <a:lnTo>
                    <a:pt x="53380" y="170745"/>
                  </a:lnTo>
                  <a:lnTo>
                    <a:pt x="51146" y="167456"/>
                  </a:lnTo>
                  <a:lnTo>
                    <a:pt x="45841" y="163802"/>
                  </a:lnTo>
                  <a:lnTo>
                    <a:pt x="42945" y="162828"/>
                  </a:lnTo>
                  <a:lnTo>
                    <a:pt x="39956" y="164294"/>
                  </a:lnTo>
                  <a:lnTo>
                    <a:pt x="30692" y="176473"/>
                  </a:lnTo>
                  <a:lnTo>
                    <a:pt x="3854" y="222914"/>
                  </a:lnTo>
                  <a:lnTo>
                    <a:pt x="1186" y="233959"/>
                  </a:lnTo>
                  <a:lnTo>
                    <a:pt x="0" y="249451"/>
                  </a:lnTo>
                  <a:lnTo>
                    <a:pt x="5118" y="264097"/>
                  </a:lnTo>
                  <a:lnTo>
                    <a:pt x="13389" y="275546"/>
                  </a:lnTo>
                  <a:lnTo>
                    <a:pt x="20594" y="280633"/>
                  </a:lnTo>
                  <a:lnTo>
                    <a:pt x="23996" y="280932"/>
                  </a:lnTo>
                  <a:lnTo>
                    <a:pt x="30600" y="278442"/>
                  </a:lnTo>
                  <a:lnTo>
                    <a:pt x="54890" y="243894"/>
                  </a:lnTo>
                  <a:lnTo>
                    <a:pt x="64644" y="224235"/>
                  </a:lnTo>
                  <a:lnTo>
                    <a:pt x="67122" y="222167"/>
                  </a:lnTo>
                  <a:lnTo>
                    <a:pt x="69832" y="220787"/>
                  </a:lnTo>
                  <a:lnTo>
                    <a:pt x="71639" y="221985"/>
                  </a:lnTo>
                  <a:lnTo>
                    <a:pt x="73647" y="228960"/>
                  </a:lnTo>
                  <a:lnTo>
                    <a:pt x="75993" y="249626"/>
                  </a:lnTo>
                  <a:lnTo>
                    <a:pt x="82762" y="261493"/>
                  </a:lnTo>
                  <a:lnTo>
                    <a:pt x="88467" y="268391"/>
                  </a:lnTo>
                  <a:lnTo>
                    <a:pt x="94531" y="272162"/>
                  </a:lnTo>
                  <a:lnTo>
                    <a:pt x="97630" y="273168"/>
                  </a:lnTo>
                  <a:lnTo>
                    <a:pt x="101812" y="270663"/>
                  </a:lnTo>
                  <a:lnTo>
                    <a:pt x="139358" y="227568"/>
                  </a:lnTo>
                  <a:lnTo>
                    <a:pt x="159176" y="186987"/>
                  </a:lnTo>
                  <a:lnTo>
                    <a:pt x="172203" y="143332"/>
                  </a:lnTo>
                  <a:lnTo>
                    <a:pt x="182766" y="106997"/>
                  </a:lnTo>
                  <a:lnTo>
                    <a:pt x="192598" y="71066"/>
                  </a:lnTo>
                  <a:lnTo>
                    <a:pt x="204343" y="24173"/>
                  </a:lnTo>
                  <a:lnTo>
                    <a:pt x="208435" y="0"/>
                  </a:lnTo>
                  <a:lnTo>
                    <a:pt x="192346" y="42268"/>
                  </a:lnTo>
                  <a:lnTo>
                    <a:pt x="182774" y="83514"/>
                  </a:lnTo>
                  <a:lnTo>
                    <a:pt x="173842" y="131093"/>
                  </a:lnTo>
                  <a:lnTo>
                    <a:pt x="171162" y="168479"/>
                  </a:lnTo>
                  <a:lnTo>
                    <a:pt x="170632" y="210710"/>
                  </a:lnTo>
                  <a:lnTo>
                    <a:pt x="170540" y="237734"/>
                  </a:lnTo>
                  <a:lnTo>
                    <a:pt x="176164" y="253598"/>
                  </a:lnTo>
                  <a:lnTo>
                    <a:pt x="184660" y="265587"/>
                  </a:lnTo>
                  <a:lnTo>
                    <a:pt x="191963" y="270917"/>
                  </a:lnTo>
                  <a:lnTo>
                    <a:pt x="196452" y="270221"/>
                  </a:lnTo>
                  <a:lnTo>
                    <a:pt x="207082" y="263803"/>
                  </a:lnTo>
                  <a:lnTo>
                    <a:pt x="210764" y="259129"/>
                  </a:lnTo>
                  <a:lnTo>
                    <a:pt x="218127" y="23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21"/>
            <p:cNvSpPr/>
            <p:nvPr>
              <p:custDataLst>
                <p:tags r:id="rId51"/>
              </p:custDataLst>
            </p:nvPr>
          </p:nvSpPr>
          <p:spPr>
            <a:xfrm>
              <a:off x="8229993" y="5328288"/>
              <a:ext cx="152008" cy="125805"/>
            </a:xfrm>
            <a:custGeom>
              <a:avLst/>
              <a:gdLst/>
              <a:ahLst/>
              <a:cxnLst/>
              <a:rect l="0" t="0" r="0" b="0"/>
              <a:pathLst>
                <a:path w="152008" h="125805">
                  <a:moveTo>
                    <a:pt x="18657" y="15237"/>
                  </a:moveTo>
                  <a:lnTo>
                    <a:pt x="18657" y="15237"/>
                  </a:lnTo>
                  <a:lnTo>
                    <a:pt x="13601" y="15237"/>
                  </a:lnTo>
                  <a:lnTo>
                    <a:pt x="12112" y="16295"/>
                  </a:lnTo>
                  <a:lnTo>
                    <a:pt x="11119" y="18059"/>
                  </a:lnTo>
                  <a:lnTo>
                    <a:pt x="10015" y="24958"/>
                  </a:lnTo>
                  <a:lnTo>
                    <a:pt x="9248" y="69198"/>
                  </a:lnTo>
                  <a:lnTo>
                    <a:pt x="8096" y="102253"/>
                  </a:lnTo>
                  <a:lnTo>
                    <a:pt x="934" y="125526"/>
                  </a:lnTo>
                  <a:lnTo>
                    <a:pt x="491" y="125804"/>
                  </a:lnTo>
                  <a:lnTo>
                    <a:pt x="0" y="123291"/>
                  </a:lnTo>
                  <a:lnTo>
                    <a:pt x="9330" y="78010"/>
                  </a:lnTo>
                  <a:lnTo>
                    <a:pt x="17540" y="53239"/>
                  </a:lnTo>
                  <a:lnTo>
                    <a:pt x="31849" y="34140"/>
                  </a:lnTo>
                  <a:lnTo>
                    <a:pt x="39690" y="28930"/>
                  </a:lnTo>
                  <a:lnTo>
                    <a:pt x="43262" y="28599"/>
                  </a:lnTo>
                  <a:lnTo>
                    <a:pt x="50054" y="31053"/>
                  </a:lnTo>
                  <a:lnTo>
                    <a:pt x="52288" y="34248"/>
                  </a:lnTo>
                  <a:lnTo>
                    <a:pt x="65839" y="71345"/>
                  </a:lnTo>
                  <a:lnTo>
                    <a:pt x="71207" y="67022"/>
                  </a:lnTo>
                  <a:lnTo>
                    <a:pt x="92843" y="21970"/>
                  </a:lnTo>
                  <a:lnTo>
                    <a:pt x="107783" y="4767"/>
                  </a:lnTo>
                  <a:lnTo>
                    <a:pt x="115771" y="0"/>
                  </a:lnTo>
                  <a:lnTo>
                    <a:pt x="119383" y="846"/>
                  </a:lnTo>
                  <a:lnTo>
                    <a:pt x="126219" y="7430"/>
                  </a:lnTo>
                  <a:lnTo>
                    <a:pt x="136017" y="23037"/>
                  </a:lnTo>
                  <a:lnTo>
                    <a:pt x="142263" y="61423"/>
                  </a:lnTo>
                  <a:lnTo>
                    <a:pt x="152007" y="100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22"/>
            <p:cNvSpPr/>
            <p:nvPr>
              <p:custDataLst>
                <p:tags r:id="rId52"/>
              </p:custDataLst>
            </p:nvPr>
          </p:nvSpPr>
          <p:spPr>
            <a:xfrm>
              <a:off x="8069716" y="5200650"/>
              <a:ext cx="36060" cy="287209"/>
            </a:xfrm>
            <a:custGeom>
              <a:avLst/>
              <a:gdLst/>
              <a:ahLst/>
              <a:cxnLst/>
              <a:rect l="0" t="0" r="0" b="0"/>
              <a:pathLst>
                <a:path w="36060" h="287209">
                  <a:moveTo>
                    <a:pt x="36059" y="0"/>
                  </a:moveTo>
                  <a:lnTo>
                    <a:pt x="36059" y="0"/>
                  </a:lnTo>
                  <a:lnTo>
                    <a:pt x="27859" y="0"/>
                  </a:lnTo>
                  <a:lnTo>
                    <a:pt x="26708" y="41444"/>
                  </a:lnTo>
                  <a:lnTo>
                    <a:pt x="26568" y="79447"/>
                  </a:lnTo>
                  <a:lnTo>
                    <a:pt x="21488" y="115850"/>
                  </a:lnTo>
                  <a:lnTo>
                    <a:pt x="13280" y="160150"/>
                  </a:lnTo>
                  <a:lnTo>
                    <a:pt x="7571" y="201830"/>
                  </a:lnTo>
                  <a:lnTo>
                    <a:pt x="171" y="248634"/>
                  </a:lnTo>
                  <a:lnTo>
                    <a:pt x="0" y="270313"/>
                  </a:lnTo>
                  <a:lnTo>
                    <a:pt x="3452" y="283475"/>
                  </a:lnTo>
                  <a:lnTo>
                    <a:pt x="5855" y="286350"/>
                  </a:lnTo>
                  <a:lnTo>
                    <a:pt x="8514" y="287208"/>
                  </a:lnTo>
                  <a:lnTo>
                    <a:pt x="11345" y="286722"/>
                  </a:lnTo>
                  <a:lnTo>
                    <a:pt x="26534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23"/>
            <p:cNvSpPr/>
            <p:nvPr>
              <p:custDataLst>
                <p:tags r:id="rId53"/>
              </p:custDataLst>
            </p:nvPr>
          </p:nvSpPr>
          <p:spPr>
            <a:xfrm>
              <a:off x="8022698" y="5343525"/>
              <a:ext cx="102128" cy="19051"/>
            </a:xfrm>
            <a:custGeom>
              <a:avLst/>
              <a:gdLst/>
              <a:ahLst/>
              <a:cxnLst/>
              <a:rect l="0" t="0" r="0" b="0"/>
              <a:pathLst>
                <a:path w="102128" h="1905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27904" y="17992"/>
                  </a:lnTo>
                  <a:lnTo>
                    <a:pt x="72585" y="3862"/>
                  </a:lnTo>
                  <a:lnTo>
                    <a:pt x="102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224"/>
            <p:cNvSpPr/>
            <p:nvPr>
              <p:custDataLst>
                <p:tags r:id="rId54"/>
              </p:custDataLst>
            </p:nvPr>
          </p:nvSpPr>
          <p:spPr>
            <a:xfrm>
              <a:off x="8162925" y="534352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6228" y="17900"/>
                  </a:lnTo>
                  <a:lnTo>
                    <a:pt x="13994" y="21459"/>
                  </a:lnTo>
                  <a:lnTo>
                    <a:pt x="10113" y="5589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25"/>
            <p:cNvSpPr/>
            <p:nvPr>
              <p:custDataLst>
                <p:tags r:id="rId55"/>
              </p:custDataLst>
            </p:nvPr>
          </p:nvSpPr>
          <p:spPr>
            <a:xfrm>
              <a:off x="8191500" y="5276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1740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289"/>
          <p:cNvGrpSpPr/>
          <p:nvPr/>
        </p:nvGrpSpPr>
        <p:grpSpPr>
          <a:xfrm>
            <a:off x="9298441" y="5328875"/>
            <a:ext cx="407535" cy="135547"/>
            <a:chOff x="9298441" y="5328875"/>
            <a:chExt cx="407535" cy="135547"/>
          </a:xfrm>
        </p:grpSpPr>
        <p:sp>
          <p:nvSpPr>
            <p:cNvPr id="201" name="SMARTInkShape-1226"/>
            <p:cNvSpPr/>
            <p:nvPr>
              <p:custDataLst>
                <p:tags r:id="rId41"/>
              </p:custDataLst>
            </p:nvPr>
          </p:nvSpPr>
          <p:spPr>
            <a:xfrm>
              <a:off x="9610927" y="5336894"/>
              <a:ext cx="95049" cy="127528"/>
            </a:xfrm>
            <a:custGeom>
              <a:avLst/>
              <a:gdLst/>
              <a:ahLst/>
              <a:cxnLst/>
              <a:rect l="0" t="0" r="0" b="0"/>
              <a:pathLst>
                <a:path w="95049" h="127528">
                  <a:moveTo>
                    <a:pt x="9323" y="82831"/>
                  </a:moveTo>
                  <a:lnTo>
                    <a:pt x="9323" y="82831"/>
                  </a:lnTo>
                  <a:lnTo>
                    <a:pt x="36769" y="50329"/>
                  </a:lnTo>
                  <a:lnTo>
                    <a:pt x="53559" y="11758"/>
                  </a:lnTo>
                  <a:lnTo>
                    <a:pt x="54688" y="6874"/>
                  </a:lnTo>
                  <a:lnTo>
                    <a:pt x="53324" y="3618"/>
                  </a:lnTo>
                  <a:lnTo>
                    <a:pt x="50300" y="1448"/>
                  </a:lnTo>
                  <a:lnTo>
                    <a:pt x="46165" y="0"/>
                  </a:lnTo>
                  <a:lnTo>
                    <a:pt x="42351" y="1152"/>
                  </a:lnTo>
                  <a:lnTo>
                    <a:pt x="20309" y="23875"/>
                  </a:lnTo>
                  <a:lnTo>
                    <a:pt x="7522" y="47018"/>
                  </a:lnTo>
                  <a:lnTo>
                    <a:pt x="2086" y="63871"/>
                  </a:lnTo>
                  <a:lnTo>
                    <a:pt x="0" y="104049"/>
                  </a:lnTo>
                  <a:lnTo>
                    <a:pt x="2049" y="110735"/>
                  </a:lnTo>
                  <a:lnTo>
                    <a:pt x="9971" y="120986"/>
                  </a:lnTo>
                  <a:lnTo>
                    <a:pt x="23369" y="126247"/>
                  </a:lnTo>
                  <a:lnTo>
                    <a:pt x="39908" y="127527"/>
                  </a:lnTo>
                  <a:lnTo>
                    <a:pt x="95048" y="1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27"/>
            <p:cNvSpPr/>
            <p:nvPr>
              <p:custDataLst>
                <p:tags r:id="rId42"/>
              </p:custDataLst>
            </p:nvPr>
          </p:nvSpPr>
          <p:spPr>
            <a:xfrm>
              <a:off x="9467850" y="5343525"/>
              <a:ext cx="104776" cy="107664"/>
            </a:xfrm>
            <a:custGeom>
              <a:avLst/>
              <a:gdLst/>
              <a:ahLst/>
              <a:cxnLst/>
              <a:rect l="0" t="0" r="0" b="0"/>
              <a:pathLst>
                <a:path w="104776" h="107664">
                  <a:moveTo>
                    <a:pt x="0" y="28575"/>
                  </a:moveTo>
                  <a:lnTo>
                    <a:pt x="0" y="28575"/>
                  </a:lnTo>
                  <a:lnTo>
                    <a:pt x="0" y="6185"/>
                  </a:lnTo>
                  <a:lnTo>
                    <a:pt x="1058" y="4123"/>
                  </a:lnTo>
                  <a:lnTo>
                    <a:pt x="2822" y="2749"/>
                  </a:lnTo>
                  <a:lnTo>
                    <a:pt x="5057" y="1832"/>
                  </a:lnTo>
                  <a:lnTo>
                    <a:pt x="7605" y="2280"/>
                  </a:lnTo>
                  <a:lnTo>
                    <a:pt x="13257" y="5600"/>
                  </a:lnTo>
                  <a:lnTo>
                    <a:pt x="43600" y="35243"/>
                  </a:lnTo>
                  <a:lnTo>
                    <a:pt x="50422" y="46002"/>
                  </a:lnTo>
                  <a:lnTo>
                    <a:pt x="55156" y="69016"/>
                  </a:lnTo>
                  <a:lnTo>
                    <a:pt x="56976" y="105716"/>
                  </a:lnTo>
                  <a:lnTo>
                    <a:pt x="55975" y="107519"/>
                  </a:lnTo>
                  <a:lnTo>
                    <a:pt x="54250" y="107663"/>
                  </a:lnTo>
                  <a:lnTo>
                    <a:pt x="52041" y="106700"/>
                  </a:lnTo>
                  <a:lnTo>
                    <a:pt x="51628" y="105000"/>
                  </a:lnTo>
                  <a:lnTo>
                    <a:pt x="69917" y="60113"/>
                  </a:lnTo>
                  <a:lnTo>
                    <a:pt x="78699" y="45767"/>
                  </a:lnTo>
                  <a:lnTo>
                    <a:pt x="85760" y="2579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28"/>
            <p:cNvSpPr/>
            <p:nvPr>
              <p:custDataLst>
                <p:tags r:id="rId43"/>
              </p:custDataLst>
            </p:nvPr>
          </p:nvSpPr>
          <p:spPr>
            <a:xfrm>
              <a:off x="9298441" y="5328875"/>
              <a:ext cx="131310" cy="126602"/>
            </a:xfrm>
            <a:custGeom>
              <a:avLst/>
              <a:gdLst/>
              <a:ahLst/>
              <a:cxnLst/>
              <a:rect l="0" t="0" r="0" b="0"/>
              <a:pathLst>
                <a:path w="131310" h="126602">
                  <a:moveTo>
                    <a:pt x="93209" y="33700"/>
                  </a:moveTo>
                  <a:lnTo>
                    <a:pt x="93209" y="33700"/>
                  </a:lnTo>
                  <a:lnTo>
                    <a:pt x="93209" y="28644"/>
                  </a:lnTo>
                  <a:lnTo>
                    <a:pt x="90387" y="23339"/>
                  </a:lnTo>
                  <a:lnTo>
                    <a:pt x="86663" y="17453"/>
                  </a:lnTo>
                  <a:lnTo>
                    <a:pt x="84075" y="6957"/>
                  </a:lnTo>
                  <a:lnTo>
                    <a:pt x="78744" y="612"/>
                  </a:lnTo>
                  <a:lnTo>
                    <a:pt x="75099" y="0"/>
                  </a:lnTo>
                  <a:lnTo>
                    <a:pt x="65404" y="2141"/>
                  </a:lnTo>
                  <a:lnTo>
                    <a:pt x="48047" y="14354"/>
                  </a:lnTo>
                  <a:lnTo>
                    <a:pt x="11871" y="59248"/>
                  </a:lnTo>
                  <a:lnTo>
                    <a:pt x="1020" y="86489"/>
                  </a:lnTo>
                  <a:lnTo>
                    <a:pt x="0" y="91118"/>
                  </a:lnTo>
                  <a:lnTo>
                    <a:pt x="1688" y="101905"/>
                  </a:lnTo>
                  <a:lnTo>
                    <a:pt x="3620" y="107745"/>
                  </a:lnTo>
                  <a:lnTo>
                    <a:pt x="11412" y="117056"/>
                  </a:lnTo>
                  <a:lnTo>
                    <a:pt x="21930" y="123664"/>
                  </a:lnTo>
                  <a:lnTo>
                    <a:pt x="33660" y="126601"/>
                  </a:lnTo>
                  <a:lnTo>
                    <a:pt x="48750" y="122262"/>
                  </a:lnTo>
                  <a:lnTo>
                    <a:pt x="74197" y="107285"/>
                  </a:lnTo>
                  <a:lnTo>
                    <a:pt x="89415" y="86531"/>
                  </a:lnTo>
                  <a:lnTo>
                    <a:pt x="109400" y="41263"/>
                  </a:lnTo>
                  <a:lnTo>
                    <a:pt x="110353" y="38742"/>
                  </a:lnTo>
                  <a:lnTo>
                    <a:pt x="112047" y="38120"/>
                  </a:lnTo>
                  <a:lnTo>
                    <a:pt x="114234" y="38763"/>
                  </a:lnTo>
                  <a:lnTo>
                    <a:pt x="116751" y="40250"/>
                  </a:lnTo>
                  <a:lnTo>
                    <a:pt x="118429" y="43359"/>
                  </a:lnTo>
                  <a:lnTo>
                    <a:pt x="121341" y="69479"/>
                  </a:lnTo>
                  <a:lnTo>
                    <a:pt x="122754" y="99682"/>
                  </a:lnTo>
                  <a:lnTo>
                    <a:pt x="131309" y="119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290"/>
          <p:cNvGrpSpPr/>
          <p:nvPr/>
        </p:nvGrpSpPr>
        <p:grpSpPr>
          <a:xfrm>
            <a:off x="10137641" y="5176788"/>
            <a:ext cx="568460" cy="313180"/>
            <a:chOff x="10137641" y="5176788"/>
            <a:chExt cx="568460" cy="313180"/>
          </a:xfrm>
        </p:grpSpPr>
        <p:sp>
          <p:nvSpPr>
            <p:cNvPr id="205" name="SMARTInkShape-1229"/>
            <p:cNvSpPr/>
            <p:nvPr>
              <p:custDataLst>
                <p:tags r:id="rId36"/>
              </p:custDataLst>
            </p:nvPr>
          </p:nvSpPr>
          <p:spPr>
            <a:xfrm>
              <a:off x="10458973" y="5191125"/>
              <a:ext cx="209028" cy="263267"/>
            </a:xfrm>
            <a:custGeom>
              <a:avLst/>
              <a:gdLst/>
              <a:ahLst/>
              <a:cxnLst/>
              <a:rect l="0" t="0" r="0" b="0"/>
              <a:pathLst>
                <a:path w="209028" h="263267">
                  <a:moveTo>
                    <a:pt x="47102" y="95250"/>
                  </a:moveTo>
                  <a:lnTo>
                    <a:pt x="47102" y="95250"/>
                  </a:lnTo>
                  <a:lnTo>
                    <a:pt x="42045" y="105363"/>
                  </a:lnTo>
                  <a:lnTo>
                    <a:pt x="35342" y="144207"/>
                  </a:lnTo>
                  <a:lnTo>
                    <a:pt x="27391" y="166200"/>
                  </a:lnTo>
                  <a:lnTo>
                    <a:pt x="24436" y="171125"/>
                  </a:lnTo>
                  <a:lnTo>
                    <a:pt x="18636" y="209447"/>
                  </a:lnTo>
                  <a:lnTo>
                    <a:pt x="8397" y="249315"/>
                  </a:lnTo>
                  <a:lnTo>
                    <a:pt x="1240" y="263266"/>
                  </a:lnTo>
                  <a:lnTo>
                    <a:pt x="652" y="262294"/>
                  </a:lnTo>
                  <a:lnTo>
                    <a:pt x="0" y="255570"/>
                  </a:lnTo>
                  <a:lnTo>
                    <a:pt x="6127" y="211192"/>
                  </a:lnTo>
                  <a:lnTo>
                    <a:pt x="9207" y="166881"/>
                  </a:lnTo>
                  <a:lnTo>
                    <a:pt x="15294" y="123411"/>
                  </a:lnTo>
                  <a:lnTo>
                    <a:pt x="20711" y="82508"/>
                  </a:lnTo>
                  <a:lnTo>
                    <a:pt x="31659" y="39346"/>
                  </a:lnTo>
                  <a:lnTo>
                    <a:pt x="35748" y="34697"/>
                  </a:lnTo>
                  <a:lnTo>
                    <a:pt x="40591" y="33715"/>
                  </a:lnTo>
                  <a:lnTo>
                    <a:pt x="45936" y="35176"/>
                  </a:lnTo>
                  <a:lnTo>
                    <a:pt x="50558" y="39326"/>
                  </a:lnTo>
                  <a:lnTo>
                    <a:pt x="58515" y="52403"/>
                  </a:lnTo>
                  <a:lnTo>
                    <a:pt x="65702" y="94273"/>
                  </a:lnTo>
                  <a:lnTo>
                    <a:pt x="76216" y="137665"/>
                  </a:lnTo>
                  <a:lnTo>
                    <a:pt x="82539" y="163204"/>
                  </a:lnTo>
                  <a:lnTo>
                    <a:pt x="89732" y="205334"/>
                  </a:lnTo>
                  <a:lnTo>
                    <a:pt x="98152" y="221082"/>
                  </a:lnTo>
                  <a:lnTo>
                    <a:pt x="103360" y="226763"/>
                  </a:lnTo>
                  <a:lnTo>
                    <a:pt x="107891" y="229492"/>
                  </a:lnTo>
                  <a:lnTo>
                    <a:pt x="111969" y="230254"/>
                  </a:lnTo>
                  <a:lnTo>
                    <a:pt x="115747" y="229702"/>
                  </a:lnTo>
                  <a:lnTo>
                    <a:pt x="135959" y="214667"/>
                  </a:lnTo>
                  <a:lnTo>
                    <a:pt x="144098" y="207238"/>
                  </a:lnTo>
                  <a:lnTo>
                    <a:pt x="164490" y="164486"/>
                  </a:lnTo>
                  <a:lnTo>
                    <a:pt x="179808" y="119823"/>
                  </a:lnTo>
                  <a:lnTo>
                    <a:pt x="195184" y="76731"/>
                  </a:lnTo>
                  <a:lnTo>
                    <a:pt x="203989" y="31650"/>
                  </a:lnTo>
                  <a:lnTo>
                    <a:pt x="209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30"/>
            <p:cNvSpPr/>
            <p:nvPr>
              <p:custDataLst>
                <p:tags r:id="rId37"/>
              </p:custDataLst>
            </p:nvPr>
          </p:nvSpPr>
          <p:spPr>
            <a:xfrm>
              <a:off x="10382250" y="5381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31"/>
            <p:cNvSpPr/>
            <p:nvPr>
              <p:custDataLst>
                <p:tags r:id="rId38"/>
              </p:custDataLst>
            </p:nvPr>
          </p:nvSpPr>
          <p:spPr>
            <a:xfrm>
              <a:off x="10137641" y="5362967"/>
              <a:ext cx="177935" cy="9134"/>
            </a:xfrm>
            <a:custGeom>
              <a:avLst/>
              <a:gdLst/>
              <a:ahLst/>
              <a:cxnLst/>
              <a:rect l="0" t="0" r="0" b="0"/>
              <a:pathLst>
                <a:path w="177935" h="9134">
                  <a:moveTo>
                    <a:pt x="25534" y="9133"/>
                  </a:moveTo>
                  <a:lnTo>
                    <a:pt x="25534" y="9133"/>
                  </a:lnTo>
                  <a:lnTo>
                    <a:pt x="20477" y="4077"/>
                  </a:lnTo>
                  <a:lnTo>
                    <a:pt x="12350" y="1594"/>
                  </a:lnTo>
                  <a:lnTo>
                    <a:pt x="0" y="0"/>
                  </a:lnTo>
                  <a:lnTo>
                    <a:pt x="45877" y="689"/>
                  </a:lnTo>
                  <a:lnTo>
                    <a:pt x="87322" y="7812"/>
                  </a:lnTo>
                  <a:lnTo>
                    <a:pt x="127187" y="8872"/>
                  </a:lnTo>
                  <a:lnTo>
                    <a:pt x="177934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32"/>
            <p:cNvSpPr/>
            <p:nvPr>
              <p:custDataLst>
                <p:tags r:id="rId39"/>
              </p:custDataLst>
            </p:nvPr>
          </p:nvSpPr>
          <p:spPr>
            <a:xfrm>
              <a:off x="10144166" y="5176788"/>
              <a:ext cx="142745" cy="313180"/>
            </a:xfrm>
            <a:custGeom>
              <a:avLst/>
              <a:gdLst/>
              <a:ahLst/>
              <a:cxnLst/>
              <a:rect l="0" t="0" r="0" b="0"/>
              <a:pathLst>
                <a:path w="142745" h="313180">
                  <a:moveTo>
                    <a:pt x="66634" y="138162"/>
                  </a:moveTo>
                  <a:lnTo>
                    <a:pt x="66634" y="138162"/>
                  </a:lnTo>
                  <a:lnTo>
                    <a:pt x="45176" y="138162"/>
                  </a:lnTo>
                  <a:lnTo>
                    <a:pt x="41745" y="140279"/>
                  </a:lnTo>
                  <a:lnTo>
                    <a:pt x="30801" y="155488"/>
                  </a:lnTo>
                  <a:lnTo>
                    <a:pt x="16742" y="185865"/>
                  </a:lnTo>
                  <a:lnTo>
                    <a:pt x="8095" y="228410"/>
                  </a:lnTo>
                  <a:lnTo>
                    <a:pt x="2369" y="256625"/>
                  </a:lnTo>
                  <a:lnTo>
                    <a:pt x="434" y="299028"/>
                  </a:lnTo>
                  <a:lnTo>
                    <a:pt x="99" y="313179"/>
                  </a:lnTo>
                  <a:lnTo>
                    <a:pt x="53" y="313049"/>
                  </a:lnTo>
                  <a:lnTo>
                    <a:pt x="0" y="307258"/>
                  </a:lnTo>
                  <a:lnTo>
                    <a:pt x="15043" y="265231"/>
                  </a:lnTo>
                  <a:lnTo>
                    <a:pt x="28339" y="222059"/>
                  </a:lnTo>
                  <a:lnTo>
                    <a:pt x="43743" y="177782"/>
                  </a:lnTo>
                  <a:lnTo>
                    <a:pt x="56978" y="138462"/>
                  </a:lnTo>
                  <a:lnTo>
                    <a:pt x="69782" y="100121"/>
                  </a:lnTo>
                  <a:lnTo>
                    <a:pt x="89050" y="60916"/>
                  </a:lnTo>
                  <a:lnTo>
                    <a:pt x="106967" y="19147"/>
                  </a:lnTo>
                  <a:lnTo>
                    <a:pt x="117368" y="5891"/>
                  </a:lnTo>
                  <a:lnTo>
                    <a:pt x="125518" y="0"/>
                  </a:lnTo>
                  <a:lnTo>
                    <a:pt x="128116" y="546"/>
                  </a:lnTo>
                  <a:lnTo>
                    <a:pt x="129846" y="3026"/>
                  </a:lnTo>
                  <a:lnTo>
                    <a:pt x="140543" y="44428"/>
                  </a:lnTo>
                  <a:lnTo>
                    <a:pt x="142381" y="91424"/>
                  </a:lnTo>
                  <a:lnTo>
                    <a:pt x="142744" y="133085"/>
                  </a:lnTo>
                  <a:lnTo>
                    <a:pt x="141751" y="178286"/>
                  </a:lnTo>
                  <a:lnTo>
                    <a:pt x="136279" y="217314"/>
                  </a:lnTo>
                  <a:lnTo>
                    <a:pt x="128643" y="262585"/>
                  </a:lnTo>
                  <a:lnTo>
                    <a:pt x="114259" y="290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33"/>
            <p:cNvSpPr/>
            <p:nvPr>
              <p:custDataLst>
                <p:tags r:id="rId40"/>
              </p:custDataLst>
            </p:nvPr>
          </p:nvSpPr>
          <p:spPr>
            <a:xfrm>
              <a:off x="10696575" y="5410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291"/>
          <p:cNvGrpSpPr/>
          <p:nvPr/>
        </p:nvGrpSpPr>
        <p:grpSpPr>
          <a:xfrm>
            <a:off x="6096191" y="5926854"/>
            <a:ext cx="384639" cy="380913"/>
            <a:chOff x="6096191" y="5926854"/>
            <a:chExt cx="384639" cy="380913"/>
          </a:xfrm>
        </p:grpSpPr>
        <p:sp>
          <p:nvSpPr>
            <p:cNvPr id="211" name="SMARTInkShape-1234"/>
            <p:cNvSpPr/>
            <p:nvPr>
              <p:custDataLst>
                <p:tags r:id="rId34"/>
              </p:custDataLst>
            </p:nvPr>
          </p:nvSpPr>
          <p:spPr>
            <a:xfrm>
              <a:off x="6200775" y="6048918"/>
              <a:ext cx="190501" cy="140673"/>
            </a:xfrm>
            <a:custGeom>
              <a:avLst/>
              <a:gdLst/>
              <a:ahLst/>
              <a:cxnLst/>
              <a:rect l="0" t="0" r="0" b="0"/>
              <a:pathLst>
                <a:path w="190501" h="140673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5056" y="14775"/>
                  </a:lnTo>
                  <a:lnTo>
                    <a:pt x="23370" y="5642"/>
                  </a:lnTo>
                  <a:lnTo>
                    <a:pt x="51457" y="679"/>
                  </a:lnTo>
                  <a:lnTo>
                    <a:pt x="68378" y="0"/>
                  </a:lnTo>
                  <a:lnTo>
                    <a:pt x="83660" y="5343"/>
                  </a:lnTo>
                  <a:lnTo>
                    <a:pt x="90698" y="9731"/>
                  </a:lnTo>
                  <a:lnTo>
                    <a:pt x="95391" y="14773"/>
                  </a:lnTo>
                  <a:lnTo>
                    <a:pt x="100604" y="26020"/>
                  </a:lnTo>
                  <a:lnTo>
                    <a:pt x="98483" y="54365"/>
                  </a:lnTo>
                  <a:lnTo>
                    <a:pt x="91043" y="71838"/>
                  </a:lnTo>
                  <a:lnTo>
                    <a:pt x="64320" y="113422"/>
                  </a:lnTo>
                  <a:lnTo>
                    <a:pt x="43546" y="136729"/>
                  </a:lnTo>
                  <a:lnTo>
                    <a:pt x="42789" y="138597"/>
                  </a:lnTo>
                  <a:lnTo>
                    <a:pt x="43343" y="139841"/>
                  </a:lnTo>
                  <a:lnTo>
                    <a:pt x="44770" y="140672"/>
                  </a:lnTo>
                  <a:lnTo>
                    <a:pt x="85872" y="131752"/>
                  </a:lnTo>
                  <a:lnTo>
                    <a:pt x="128910" y="119899"/>
                  </a:lnTo>
                  <a:lnTo>
                    <a:pt x="190500" y="9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35"/>
            <p:cNvSpPr/>
            <p:nvPr>
              <p:custDataLst>
                <p:tags r:id="rId35"/>
              </p:custDataLst>
            </p:nvPr>
          </p:nvSpPr>
          <p:spPr>
            <a:xfrm>
              <a:off x="6096191" y="5926854"/>
              <a:ext cx="384639" cy="380913"/>
            </a:xfrm>
            <a:custGeom>
              <a:avLst/>
              <a:gdLst/>
              <a:ahLst/>
              <a:cxnLst/>
              <a:rect l="0" t="0" r="0" b="0"/>
              <a:pathLst>
                <a:path w="384639" h="380913">
                  <a:moveTo>
                    <a:pt x="228409" y="64371"/>
                  </a:moveTo>
                  <a:lnTo>
                    <a:pt x="228409" y="64371"/>
                  </a:lnTo>
                  <a:lnTo>
                    <a:pt x="228409" y="59315"/>
                  </a:lnTo>
                  <a:lnTo>
                    <a:pt x="210509" y="37534"/>
                  </a:lnTo>
                  <a:lnTo>
                    <a:pt x="191830" y="18383"/>
                  </a:lnTo>
                  <a:lnTo>
                    <a:pt x="163832" y="5472"/>
                  </a:lnTo>
                  <a:lnTo>
                    <a:pt x="133781" y="0"/>
                  </a:lnTo>
                  <a:lnTo>
                    <a:pt x="104769" y="3436"/>
                  </a:lnTo>
                  <a:lnTo>
                    <a:pt x="76064" y="21269"/>
                  </a:lnTo>
                  <a:lnTo>
                    <a:pt x="46583" y="61227"/>
                  </a:lnTo>
                  <a:lnTo>
                    <a:pt x="25933" y="103521"/>
                  </a:lnTo>
                  <a:lnTo>
                    <a:pt x="7164" y="137407"/>
                  </a:lnTo>
                  <a:lnTo>
                    <a:pt x="1988" y="180203"/>
                  </a:lnTo>
                  <a:lnTo>
                    <a:pt x="455" y="216519"/>
                  </a:lnTo>
                  <a:lnTo>
                    <a:pt x="0" y="257736"/>
                  </a:lnTo>
                  <a:lnTo>
                    <a:pt x="1983" y="292056"/>
                  </a:lnTo>
                  <a:lnTo>
                    <a:pt x="16093" y="327507"/>
                  </a:lnTo>
                  <a:lnTo>
                    <a:pt x="38853" y="356474"/>
                  </a:lnTo>
                  <a:lnTo>
                    <a:pt x="52792" y="368114"/>
                  </a:lnTo>
                  <a:lnTo>
                    <a:pt x="82652" y="380617"/>
                  </a:lnTo>
                  <a:lnTo>
                    <a:pt x="123369" y="380912"/>
                  </a:lnTo>
                  <a:lnTo>
                    <a:pt x="163889" y="374296"/>
                  </a:lnTo>
                  <a:lnTo>
                    <a:pt x="207903" y="361520"/>
                  </a:lnTo>
                  <a:lnTo>
                    <a:pt x="247172" y="339712"/>
                  </a:lnTo>
                  <a:lnTo>
                    <a:pt x="285503" y="315021"/>
                  </a:lnTo>
                  <a:lnTo>
                    <a:pt x="330354" y="283423"/>
                  </a:lnTo>
                  <a:lnTo>
                    <a:pt x="363503" y="250634"/>
                  </a:lnTo>
                  <a:lnTo>
                    <a:pt x="379899" y="213112"/>
                  </a:lnTo>
                  <a:lnTo>
                    <a:pt x="384638" y="188687"/>
                  </a:lnTo>
                  <a:lnTo>
                    <a:pt x="380297" y="147301"/>
                  </a:lnTo>
                  <a:lnTo>
                    <a:pt x="366076" y="115049"/>
                  </a:lnTo>
                  <a:lnTo>
                    <a:pt x="354505" y="98889"/>
                  </a:lnTo>
                  <a:lnTo>
                    <a:pt x="333841" y="87473"/>
                  </a:lnTo>
                  <a:lnTo>
                    <a:pt x="295279" y="75096"/>
                  </a:lnTo>
                  <a:lnTo>
                    <a:pt x="247876" y="6578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292"/>
          <p:cNvGrpSpPr/>
          <p:nvPr/>
        </p:nvGrpSpPr>
        <p:grpSpPr>
          <a:xfrm>
            <a:off x="6848703" y="5906824"/>
            <a:ext cx="2333398" cy="500025"/>
            <a:chOff x="6848703" y="5906824"/>
            <a:chExt cx="2333398" cy="500025"/>
          </a:xfrm>
        </p:grpSpPr>
        <p:sp>
          <p:nvSpPr>
            <p:cNvPr id="214" name="SMARTInkShape-1236"/>
            <p:cNvSpPr/>
            <p:nvPr>
              <p:custDataLst>
                <p:tags r:id="rId10"/>
              </p:custDataLst>
            </p:nvPr>
          </p:nvSpPr>
          <p:spPr>
            <a:xfrm>
              <a:off x="6848703" y="5940205"/>
              <a:ext cx="101867" cy="320374"/>
            </a:xfrm>
            <a:custGeom>
              <a:avLst/>
              <a:gdLst/>
              <a:ahLst/>
              <a:cxnLst/>
              <a:rect l="0" t="0" r="0" b="0"/>
              <a:pathLst>
                <a:path w="101867" h="320374">
                  <a:moveTo>
                    <a:pt x="47397" y="108170"/>
                  </a:moveTo>
                  <a:lnTo>
                    <a:pt x="47397" y="108170"/>
                  </a:lnTo>
                  <a:lnTo>
                    <a:pt x="47397" y="99969"/>
                  </a:lnTo>
                  <a:lnTo>
                    <a:pt x="42341" y="114207"/>
                  </a:lnTo>
                  <a:lnTo>
                    <a:pt x="45300" y="155068"/>
                  </a:lnTo>
                  <a:lnTo>
                    <a:pt x="46776" y="191444"/>
                  </a:lnTo>
                  <a:lnTo>
                    <a:pt x="47275" y="236019"/>
                  </a:lnTo>
                  <a:lnTo>
                    <a:pt x="42316" y="275946"/>
                  </a:lnTo>
                  <a:lnTo>
                    <a:pt x="35636" y="313579"/>
                  </a:lnTo>
                  <a:lnTo>
                    <a:pt x="31586" y="320112"/>
                  </a:lnTo>
                  <a:lnTo>
                    <a:pt x="30507" y="320373"/>
                  </a:lnTo>
                  <a:lnTo>
                    <a:pt x="29787" y="319488"/>
                  </a:lnTo>
                  <a:lnTo>
                    <a:pt x="22085" y="296315"/>
                  </a:lnTo>
                  <a:lnTo>
                    <a:pt x="19252" y="253739"/>
                  </a:lnTo>
                  <a:lnTo>
                    <a:pt x="11302" y="211361"/>
                  </a:lnTo>
                  <a:lnTo>
                    <a:pt x="3659" y="169319"/>
                  </a:lnTo>
                  <a:lnTo>
                    <a:pt x="925" y="125465"/>
                  </a:lnTo>
                  <a:lnTo>
                    <a:pt x="0" y="78308"/>
                  </a:lnTo>
                  <a:lnTo>
                    <a:pt x="4873" y="33597"/>
                  </a:lnTo>
                  <a:lnTo>
                    <a:pt x="13043" y="13990"/>
                  </a:lnTo>
                  <a:lnTo>
                    <a:pt x="21898" y="5281"/>
                  </a:lnTo>
                  <a:lnTo>
                    <a:pt x="27222" y="1478"/>
                  </a:lnTo>
                  <a:lnTo>
                    <a:pt x="32889" y="0"/>
                  </a:lnTo>
                  <a:lnTo>
                    <a:pt x="44830" y="1181"/>
                  </a:lnTo>
                  <a:lnTo>
                    <a:pt x="63453" y="12852"/>
                  </a:lnTo>
                  <a:lnTo>
                    <a:pt x="96331" y="43061"/>
                  </a:lnTo>
                  <a:lnTo>
                    <a:pt x="100895" y="55949"/>
                  </a:lnTo>
                  <a:lnTo>
                    <a:pt x="101866" y="73319"/>
                  </a:lnTo>
                  <a:lnTo>
                    <a:pt x="98770" y="95151"/>
                  </a:lnTo>
                  <a:lnTo>
                    <a:pt x="91043" y="110497"/>
                  </a:lnTo>
                  <a:lnTo>
                    <a:pt x="79495" y="120846"/>
                  </a:lnTo>
                  <a:lnTo>
                    <a:pt x="42138" y="139498"/>
                  </a:lnTo>
                  <a:lnTo>
                    <a:pt x="36483" y="140697"/>
                  </a:lnTo>
                  <a:lnTo>
                    <a:pt x="31655" y="140438"/>
                  </a:lnTo>
                  <a:lnTo>
                    <a:pt x="25584" y="138387"/>
                  </a:lnTo>
                  <a:lnTo>
                    <a:pt x="28347" y="13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37"/>
            <p:cNvSpPr/>
            <p:nvPr>
              <p:custDataLst>
                <p:tags r:id="rId11"/>
              </p:custDataLst>
            </p:nvPr>
          </p:nvSpPr>
          <p:spPr>
            <a:xfrm>
              <a:off x="6928051" y="6157619"/>
              <a:ext cx="96636" cy="70634"/>
            </a:xfrm>
            <a:custGeom>
              <a:avLst/>
              <a:gdLst/>
              <a:ahLst/>
              <a:cxnLst/>
              <a:rect l="0" t="0" r="0" b="0"/>
              <a:pathLst>
                <a:path w="96636" h="70634">
                  <a:moveTo>
                    <a:pt x="72824" y="5056"/>
                  </a:moveTo>
                  <a:lnTo>
                    <a:pt x="72824" y="5056"/>
                  </a:lnTo>
                  <a:lnTo>
                    <a:pt x="57654" y="0"/>
                  </a:lnTo>
                  <a:lnTo>
                    <a:pt x="44563" y="340"/>
                  </a:lnTo>
                  <a:lnTo>
                    <a:pt x="32747" y="4018"/>
                  </a:lnTo>
                  <a:lnTo>
                    <a:pt x="19086" y="13097"/>
                  </a:lnTo>
                  <a:lnTo>
                    <a:pt x="8018" y="23094"/>
                  </a:lnTo>
                  <a:lnTo>
                    <a:pt x="1688" y="34593"/>
                  </a:lnTo>
                  <a:lnTo>
                    <a:pt x="0" y="40622"/>
                  </a:lnTo>
                  <a:lnTo>
                    <a:pt x="991" y="46758"/>
                  </a:lnTo>
                  <a:lnTo>
                    <a:pt x="7737" y="59221"/>
                  </a:lnTo>
                  <a:lnTo>
                    <a:pt x="13558" y="63392"/>
                  </a:lnTo>
                  <a:lnTo>
                    <a:pt x="28491" y="68024"/>
                  </a:lnTo>
                  <a:lnTo>
                    <a:pt x="54750" y="70633"/>
                  </a:lnTo>
                  <a:lnTo>
                    <a:pt x="73257" y="65599"/>
                  </a:lnTo>
                  <a:lnTo>
                    <a:pt x="88892" y="57364"/>
                  </a:lnTo>
                  <a:lnTo>
                    <a:pt x="95840" y="50176"/>
                  </a:lnTo>
                  <a:lnTo>
                    <a:pt x="96635" y="45719"/>
                  </a:lnTo>
                  <a:lnTo>
                    <a:pt x="94696" y="35124"/>
                  </a:lnTo>
                  <a:lnTo>
                    <a:pt x="87484" y="26180"/>
                  </a:lnTo>
                  <a:lnTo>
                    <a:pt x="63299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38"/>
            <p:cNvSpPr/>
            <p:nvPr>
              <p:custDataLst>
                <p:tags r:id="rId12"/>
              </p:custDataLst>
            </p:nvPr>
          </p:nvSpPr>
          <p:spPr>
            <a:xfrm>
              <a:off x="7064150" y="6098923"/>
              <a:ext cx="105244" cy="302795"/>
            </a:xfrm>
            <a:custGeom>
              <a:avLst/>
              <a:gdLst/>
              <a:ahLst/>
              <a:cxnLst/>
              <a:rect l="0" t="0" r="0" b="0"/>
              <a:pathLst>
                <a:path w="105244" h="302795">
                  <a:moveTo>
                    <a:pt x="31975" y="73277"/>
                  </a:moveTo>
                  <a:lnTo>
                    <a:pt x="31975" y="73277"/>
                  </a:lnTo>
                  <a:lnTo>
                    <a:pt x="30917" y="82998"/>
                  </a:lnTo>
                  <a:lnTo>
                    <a:pt x="23775" y="127238"/>
                  </a:lnTo>
                  <a:lnTo>
                    <a:pt x="22711" y="168955"/>
                  </a:lnTo>
                  <a:lnTo>
                    <a:pt x="21469" y="204520"/>
                  </a:lnTo>
                  <a:lnTo>
                    <a:pt x="14926" y="248818"/>
                  </a:lnTo>
                  <a:lnTo>
                    <a:pt x="13101" y="291876"/>
                  </a:lnTo>
                  <a:lnTo>
                    <a:pt x="13042" y="298384"/>
                  </a:lnTo>
                  <a:lnTo>
                    <a:pt x="11944" y="301665"/>
                  </a:lnTo>
                  <a:lnTo>
                    <a:pt x="10155" y="302794"/>
                  </a:lnTo>
                  <a:lnTo>
                    <a:pt x="7903" y="302488"/>
                  </a:lnTo>
                  <a:lnTo>
                    <a:pt x="6402" y="300167"/>
                  </a:lnTo>
                  <a:lnTo>
                    <a:pt x="4289" y="284673"/>
                  </a:lnTo>
                  <a:lnTo>
                    <a:pt x="3517" y="240710"/>
                  </a:lnTo>
                  <a:lnTo>
                    <a:pt x="3434" y="199792"/>
                  </a:lnTo>
                  <a:lnTo>
                    <a:pt x="3416" y="165489"/>
                  </a:lnTo>
                  <a:lnTo>
                    <a:pt x="6227" y="118944"/>
                  </a:lnTo>
                  <a:lnTo>
                    <a:pt x="13763" y="79399"/>
                  </a:lnTo>
                  <a:lnTo>
                    <a:pt x="25520" y="39814"/>
                  </a:lnTo>
                  <a:lnTo>
                    <a:pt x="37572" y="19246"/>
                  </a:lnTo>
                  <a:lnTo>
                    <a:pt x="53512" y="3049"/>
                  </a:lnTo>
                  <a:lnTo>
                    <a:pt x="62208" y="0"/>
                  </a:lnTo>
                  <a:lnTo>
                    <a:pt x="80337" y="2257"/>
                  </a:lnTo>
                  <a:lnTo>
                    <a:pt x="93333" y="10315"/>
                  </a:lnTo>
                  <a:lnTo>
                    <a:pt x="98281" y="15428"/>
                  </a:lnTo>
                  <a:lnTo>
                    <a:pt x="103778" y="32396"/>
                  </a:lnTo>
                  <a:lnTo>
                    <a:pt x="105243" y="42849"/>
                  </a:lnTo>
                  <a:lnTo>
                    <a:pt x="97193" y="77784"/>
                  </a:lnTo>
                  <a:lnTo>
                    <a:pt x="84244" y="96800"/>
                  </a:lnTo>
                  <a:lnTo>
                    <a:pt x="52891" y="126390"/>
                  </a:lnTo>
                  <a:lnTo>
                    <a:pt x="19252" y="144289"/>
                  </a:lnTo>
                  <a:lnTo>
                    <a:pt x="13968" y="146018"/>
                  </a:lnTo>
                  <a:lnTo>
                    <a:pt x="9386" y="146113"/>
                  </a:lnTo>
                  <a:lnTo>
                    <a:pt x="1475" y="143396"/>
                  </a:lnTo>
                  <a:lnTo>
                    <a:pt x="0" y="141190"/>
                  </a:lnTo>
                  <a:lnTo>
                    <a:pt x="3400" y="130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39"/>
            <p:cNvSpPr/>
            <p:nvPr>
              <p:custDataLst>
                <p:tags r:id="rId13"/>
              </p:custDataLst>
            </p:nvPr>
          </p:nvSpPr>
          <p:spPr>
            <a:xfrm>
              <a:off x="7229475" y="5963461"/>
              <a:ext cx="304801" cy="284173"/>
            </a:xfrm>
            <a:custGeom>
              <a:avLst/>
              <a:gdLst/>
              <a:ahLst/>
              <a:cxnLst/>
              <a:rect l="0" t="0" r="0" b="0"/>
              <a:pathLst>
                <a:path w="304801" h="284173">
                  <a:moveTo>
                    <a:pt x="0" y="161114"/>
                  </a:moveTo>
                  <a:lnTo>
                    <a:pt x="0" y="161114"/>
                  </a:lnTo>
                  <a:lnTo>
                    <a:pt x="5056" y="161114"/>
                  </a:lnTo>
                  <a:lnTo>
                    <a:pt x="10361" y="158292"/>
                  </a:lnTo>
                  <a:lnTo>
                    <a:pt x="17333" y="152913"/>
                  </a:lnTo>
                  <a:lnTo>
                    <a:pt x="13484" y="157038"/>
                  </a:lnTo>
                  <a:lnTo>
                    <a:pt x="3211" y="204128"/>
                  </a:lnTo>
                  <a:lnTo>
                    <a:pt x="2010" y="234420"/>
                  </a:lnTo>
                  <a:lnTo>
                    <a:pt x="8326" y="266383"/>
                  </a:lnTo>
                  <a:lnTo>
                    <a:pt x="10842" y="269394"/>
                  </a:lnTo>
                  <a:lnTo>
                    <a:pt x="19283" y="272738"/>
                  </a:lnTo>
                  <a:lnTo>
                    <a:pt x="23439" y="270455"/>
                  </a:lnTo>
                  <a:lnTo>
                    <a:pt x="50824" y="232005"/>
                  </a:lnTo>
                  <a:lnTo>
                    <a:pt x="65654" y="184999"/>
                  </a:lnTo>
                  <a:lnTo>
                    <a:pt x="65994" y="183387"/>
                  </a:lnTo>
                  <a:lnTo>
                    <a:pt x="67280" y="184429"/>
                  </a:lnTo>
                  <a:lnTo>
                    <a:pt x="71530" y="191233"/>
                  </a:lnTo>
                  <a:lnTo>
                    <a:pt x="77395" y="212846"/>
                  </a:lnTo>
                  <a:lnTo>
                    <a:pt x="85903" y="225028"/>
                  </a:lnTo>
                  <a:lnTo>
                    <a:pt x="93918" y="231853"/>
                  </a:lnTo>
                  <a:lnTo>
                    <a:pt x="101008" y="234887"/>
                  </a:lnTo>
                  <a:lnTo>
                    <a:pt x="107687" y="236235"/>
                  </a:lnTo>
                  <a:lnTo>
                    <a:pt x="127509" y="231938"/>
                  </a:lnTo>
                  <a:lnTo>
                    <a:pt x="138868" y="223989"/>
                  </a:lnTo>
                  <a:lnTo>
                    <a:pt x="143380" y="218905"/>
                  </a:lnTo>
                  <a:lnTo>
                    <a:pt x="161574" y="174278"/>
                  </a:lnTo>
                  <a:lnTo>
                    <a:pt x="177754" y="130705"/>
                  </a:lnTo>
                  <a:lnTo>
                    <a:pt x="187311" y="95072"/>
                  </a:lnTo>
                  <a:lnTo>
                    <a:pt x="195787" y="52528"/>
                  </a:lnTo>
                  <a:lnTo>
                    <a:pt x="197711" y="15816"/>
                  </a:lnTo>
                  <a:lnTo>
                    <a:pt x="194411" y="1993"/>
                  </a:lnTo>
                  <a:lnTo>
                    <a:pt x="192049" y="0"/>
                  </a:lnTo>
                  <a:lnTo>
                    <a:pt x="189416" y="789"/>
                  </a:lnTo>
                  <a:lnTo>
                    <a:pt x="186602" y="3431"/>
                  </a:lnTo>
                  <a:lnTo>
                    <a:pt x="171355" y="43818"/>
                  </a:lnTo>
                  <a:lnTo>
                    <a:pt x="156621" y="87891"/>
                  </a:lnTo>
                  <a:lnTo>
                    <a:pt x="153233" y="135440"/>
                  </a:lnTo>
                  <a:lnTo>
                    <a:pt x="152564" y="181325"/>
                  </a:lnTo>
                  <a:lnTo>
                    <a:pt x="162783" y="228673"/>
                  </a:lnTo>
                  <a:lnTo>
                    <a:pt x="169714" y="246174"/>
                  </a:lnTo>
                  <a:lnTo>
                    <a:pt x="192401" y="276203"/>
                  </a:lnTo>
                  <a:lnTo>
                    <a:pt x="202281" y="281056"/>
                  </a:lnTo>
                  <a:lnTo>
                    <a:pt x="230928" y="284172"/>
                  </a:lnTo>
                  <a:lnTo>
                    <a:pt x="245862" y="278954"/>
                  </a:lnTo>
                  <a:lnTo>
                    <a:pt x="267640" y="263413"/>
                  </a:lnTo>
                  <a:lnTo>
                    <a:pt x="278737" y="243283"/>
                  </a:lnTo>
                  <a:lnTo>
                    <a:pt x="283673" y="217211"/>
                  </a:lnTo>
                  <a:lnTo>
                    <a:pt x="282004" y="204390"/>
                  </a:lnTo>
                  <a:lnTo>
                    <a:pt x="280078" y="199490"/>
                  </a:lnTo>
                  <a:lnTo>
                    <a:pt x="276677" y="196223"/>
                  </a:lnTo>
                  <a:lnTo>
                    <a:pt x="267254" y="192592"/>
                  </a:lnTo>
                  <a:lnTo>
                    <a:pt x="261778" y="193741"/>
                  </a:lnTo>
                  <a:lnTo>
                    <a:pt x="243957" y="205471"/>
                  </a:lnTo>
                  <a:lnTo>
                    <a:pt x="231545" y="216459"/>
                  </a:lnTo>
                  <a:lnTo>
                    <a:pt x="224617" y="228398"/>
                  </a:lnTo>
                  <a:lnTo>
                    <a:pt x="222769" y="234545"/>
                  </a:lnTo>
                  <a:lnTo>
                    <a:pt x="223539" y="247019"/>
                  </a:lnTo>
                  <a:lnTo>
                    <a:pt x="227409" y="257502"/>
                  </a:lnTo>
                  <a:lnTo>
                    <a:pt x="229923" y="260297"/>
                  </a:lnTo>
                  <a:lnTo>
                    <a:pt x="232656" y="262161"/>
                  </a:lnTo>
                  <a:lnTo>
                    <a:pt x="246618" y="264784"/>
                  </a:lnTo>
                  <a:lnTo>
                    <a:pt x="255305" y="262576"/>
                  </a:lnTo>
                  <a:lnTo>
                    <a:pt x="259104" y="260505"/>
                  </a:lnTo>
                  <a:lnTo>
                    <a:pt x="261636" y="258066"/>
                  </a:lnTo>
                  <a:lnTo>
                    <a:pt x="266258" y="250636"/>
                  </a:lnTo>
                  <a:lnTo>
                    <a:pt x="274703" y="247339"/>
                  </a:lnTo>
                  <a:lnTo>
                    <a:pt x="280830" y="246987"/>
                  </a:lnTo>
                  <a:lnTo>
                    <a:pt x="286386" y="244084"/>
                  </a:lnTo>
                  <a:lnTo>
                    <a:pt x="304800" y="227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40"/>
            <p:cNvSpPr/>
            <p:nvPr>
              <p:custDataLst>
                <p:tags r:id="rId14"/>
              </p:custDataLst>
            </p:nvPr>
          </p:nvSpPr>
          <p:spPr>
            <a:xfrm>
              <a:off x="7572375" y="5911871"/>
              <a:ext cx="47626" cy="302622"/>
            </a:xfrm>
            <a:custGeom>
              <a:avLst/>
              <a:gdLst/>
              <a:ahLst/>
              <a:cxnLst/>
              <a:rect l="0" t="0" r="0" b="0"/>
              <a:pathLst>
                <a:path w="47626" h="302622">
                  <a:moveTo>
                    <a:pt x="0" y="231754"/>
                  </a:moveTo>
                  <a:lnTo>
                    <a:pt x="0" y="231754"/>
                  </a:lnTo>
                  <a:lnTo>
                    <a:pt x="0" y="226698"/>
                  </a:lnTo>
                  <a:lnTo>
                    <a:pt x="15078" y="184195"/>
                  </a:lnTo>
                  <a:lnTo>
                    <a:pt x="23322" y="140986"/>
                  </a:lnTo>
                  <a:lnTo>
                    <a:pt x="35142" y="98231"/>
                  </a:lnTo>
                  <a:lnTo>
                    <a:pt x="43456" y="62487"/>
                  </a:lnTo>
                  <a:lnTo>
                    <a:pt x="47077" y="15018"/>
                  </a:lnTo>
                  <a:lnTo>
                    <a:pt x="44559" y="5605"/>
                  </a:lnTo>
                  <a:lnTo>
                    <a:pt x="42406" y="1613"/>
                  </a:lnTo>
                  <a:lnTo>
                    <a:pt x="40970" y="10"/>
                  </a:lnTo>
                  <a:lnTo>
                    <a:pt x="40014" y="0"/>
                  </a:lnTo>
                  <a:lnTo>
                    <a:pt x="39376" y="1051"/>
                  </a:lnTo>
                  <a:lnTo>
                    <a:pt x="27907" y="47144"/>
                  </a:lnTo>
                  <a:lnTo>
                    <a:pt x="21675" y="90625"/>
                  </a:lnTo>
                  <a:lnTo>
                    <a:pt x="19827" y="131377"/>
                  </a:lnTo>
                  <a:lnTo>
                    <a:pt x="16458" y="172027"/>
                  </a:lnTo>
                  <a:lnTo>
                    <a:pt x="11579" y="218643"/>
                  </a:lnTo>
                  <a:lnTo>
                    <a:pt x="11496" y="242860"/>
                  </a:lnTo>
                  <a:lnTo>
                    <a:pt x="17846" y="286316"/>
                  </a:lnTo>
                  <a:lnTo>
                    <a:pt x="21337" y="298337"/>
                  </a:lnTo>
                  <a:lnTo>
                    <a:pt x="23749" y="301543"/>
                  </a:lnTo>
                  <a:lnTo>
                    <a:pt x="27474" y="302621"/>
                  </a:lnTo>
                  <a:lnTo>
                    <a:pt x="37258" y="300997"/>
                  </a:lnTo>
                  <a:lnTo>
                    <a:pt x="40714" y="298025"/>
                  </a:lnTo>
                  <a:lnTo>
                    <a:pt x="44553" y="289078"/>
                  </a:lnTo>
                  <a:lnTo>
                    <a:pt x="47625" y="269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41"/>
            <p:cNvSpPr/>
            <p:nvPr>
              <p:custDataLst>
                <p:tags r:id="rId15"/>
              </p:custDataLst>
            </p:nvPr>
          </p:nvSpPr>
          <p:spPr>
            <a:xfrm>
              <a:off x="7526858" y="6076950"/>
              <a:ext cx="140768" cy="9526"/>
            </a:xfrm>
            <a:custGeom>
              <a:avLst/>
              <a:gdLst/>
              <a:ahLst/>
              <a:cxnLst/>
              <a:rect l="0" t="0" r="0" b="0"/>
              <a:pathLst>
                <a:path w="140768" h="9526">
                  <a:moveTo>
                    <a:pt x="26467" y="9525"/>
                  </a:moveTo>
                  <a:lnTo>
                    <a:pt x="26467" y="9525"/>
                  </a:lnTo>
                  <a:lnTo>
                    <a:pt x="0" y="9525"/>
                  </a:lnTo>
                  <a:lnTo>
                    <a:pt x="37075" y="9525"/>
                  </a:lnTo>
                  <a:lnTo>
                    <a:pt x="69003" y="8467"/>
                  </a:lnTo>
                  <a:lnTo>
                    <a:pt x="140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42"/>
            <p:cNvSpPr/>
            <p:nvPr>
              <p:custDataLst>
                <p:tags r:id="rId16"/>
              </p:custDataLst>
            </p:nvPr>
          </p:nvSpPr>
          <p:spPr>
            <a:xfrm>
              <a:off x="7667625" y="60960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7" y="13183"/>
                  </a:lnTo>
                  <a:lnTo>
                    <a:pt x="174" y="5548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43"/>
            <p:cNvSpPr/>
            <p:nvPr>
              <p:custDataLst>
                <p:tags r:id="rId17"/>
              </p:custDataLst>
            </p:nvPr>
          </p:nvSpPr>
          <p:spPr>
            <a:xfrm>
              <a:off x="7686675" y="5987764"/>
              <a:ext cx="9526" cy="32037"/>
            </a:xfrm>
            <a:custGeom>
              <a:avLst/>
              <a:gdLst/>
              <a:ahLst/>
              <a:cxnLst/>
              <a:rect l="0" t="0" r="0" b="0"/>
              <a:pathLst>
                <a:path w="9526" h="32037">
                  <a:moveTo>
                    <a:pt x="0" y="32036"/>
                  </a:moveTo>
                  <a:lnTo>
                    <a:pt x="0" y="32036"/>
                  </a:lnTo>
                  <a:lnTo>
                    <a:pt x="0" y="0"/>
                  </a:lnTo>
                  <a:lnTo>
                    <a:pt x="9525" y="1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44"/>
            <p:cNvSpPr/>
            <p:nvPr>
              <p:custDataLst>
                <p:tags r:id="rId18"/>
              </p:custDataLst>
            </p:nvPr>
          </p:nvSpPr>
          <p:spPr>
            <a:xfrm>
              <a:off x="7716669" y="6115050"/>
              <a:ext cx="49921" cy="92981"/>
            </a:xfrm>
            <a:custGeom>
              <a:avLst/>
              <a:gdLst/>
              <a:ahLst/>
              <a:cxnLst/>
              <a:rect l="0" t="0" r="0" b="0"/>
              <a:pathLst>
                <a:path w="49921" h="92981">
                  <a:moveTo>
                    <a:pt x="46206" y="19050"/>
                  </a:moveTo>
                  <a:lnTo>
                    <a:pt x="46206" y="19050"/>
                  </a:lnTo>
                  <a:lnTo>
                    <a:pt x="46206" y="13994"/>
                  </a:lnTo>
                  <a:lnTo>
                    <a:pt x="43384" y="8689"/>
                  </a:lnTo>
                  <a:lnTo>
                    <a:pt x="41150" y="5793"/>
                  </a:lnTo>
                  <a:lnTo>
                    <a:pt x="35845" y="2575"/>
                  </a:lnTo>
                  <a:lnTo>
                    <a:pt x="23816" y="508"/>
                  </a:lnTo>
                  <a:lnTo>
                    <a:pt x="14735" y="5871"/>
                  </a:lnTo>
                  <a:lnTo>
                    <a:pt x="9350" y="10264"/>
                  </a:lnTo>
                  <a:lnTo>
                    <a:pt x="3368" y="20789"/>
                  </a:lnTo>
                  <a:lnTo>
                    <a:pt x="0" y="44260"/>
                  </a:lnTo>
                  <a:lnTo>
                    <a:pt x="269" y="63062"/>
                  </a:lnTo>
                  <a:lnTo>
                    <a:pt x="3917" y="74947"/>
                  </a:lnTo>
                  <a:lnTo>
                    <a:pt x="11920" y="87588"/>
                  </a:lnTo>
                  <a:lnTo>
                    <a:pt x="15940" y="90142"/>
                  </a:lnTo>
                  <a:lnTo>
                    <a:pt x="26052" y="92980"/>
                  </a:lnTo>
                  <a:lnTo>
                    <a:pt x="30653" y="92678"/>
                  </a:lnTo>
                  <a:lnTo>
                    <a:pt x="38589" y="89520"/>
                  </a:lnTo>
                  <a:lnTo>
                    <a:pt x="45642" y="78945"/>
                  </a:lnTo>
                  <a:lnTo>
                    <a:pt x="49005" y="71680"/>
                  </a:lnTo>
                  <a:lnTo>
                    <a:pt x="49920" y="55141"/>
                  </a:lnTo>
                  <a:lnTo>
                    <a:pt x="46798" y="39324"/>
                  </a:lnTo>
                  <a:lnTo>
                    <a:pt x="366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245"/>
            <p:cNvSpPr/>
            <p:nvPr>
              <p:custDataLst>
                <p:tags r:id="rId19"/>
              </p:custDataLst>
            </p:nvPr>
          </p:nvSpPr>
          <p:spPr>
            <a:xfrm>
              <a:off x="7800975" y="6099373"/>
              <a:ext cx="74293" cy="110928"/>
            </a:xfrm>
            <a:custGeom>
              <a:avLst/>
              <a:gdLst/>
              <a:ahLst/>
              <a:cxnLst/>
              <a:rect l="0" t="0" r="0" b="0"/>
              <a:pathLst>
                <a:path w="74293" h="110928">
                  <a:moveTo>
                    <a:pt x="0" y="6152"/>
                  </a:moveTo>
                  <a:lnTo>
                    <a:pt x="0" y="6152"/>
                  </a:lnTo>
                  <a:lnTo>
                    <a:pt x="0" y="51209"/>
                  </a:lnTo>
                  <a:lnTo>
                    <a:pt x="0" y="95750"/>
                  </a:lnTo>
                  <a:lnTo>
                    <a:pt x="0" y="94304"/>
                  </a:lnTo>
                  <a:lnTo>
                    <a:pt x="10758" y="50883"/>
                  </a:lnTo>
                  <a:lnTo>
                    <a:pt x="37868" y="8014"/>
                  </a:lnTo>
                  <a:lnTo>
                    <a:pt x="46111" y="1688"/>
                  </a:lnTo>
                  <a:lnTo>
                    <a:pt x="49791" y="0"/>
                  </a:lnTo>
                  <a:lnTo>
                    <a:pt x="53303" y="993"/>
                  </a:lnTo>
                  <a:lnTo>
                    <a:pt x="60026" y="7740"/>
                  </a:lnTo>
                  <a:lnTo>
                    <a:pt x="69762" y="23438"/>
                  </a:lnTo>
                  <a:lnTo>
                    <a:pt x="74292" y="41495"/>
                  </a:lnTo>
                  <a:lnTo>
                    <a:pt x="71232" y="85138"/>
                  </a:lnTo>
                  <a:lnTo>
                    <a:pt x="72888" y="90560"/>
                  </a:lnTo>
                  <a:lnTo>
                    <a:pt x="72934" y="95232"/>
                  </a:lnTo>
                  <a:lnTo>
                    <a:pt x="66675" y="11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246"/>
            <p:cNvSpPr/>
            <p:nvPr>
              <p:custDataLst>
                <p:tags r:id="rId20"/>
              </p:custDataLst>
            </p:nvPr>
          </p:nvSpPr>
          <p:spPr>
            <a:xfrm>
              <a:off x="7905750" y="6078036"/>
              <a:ext cx="55330" cy="144480"/>
            </a:xfrm>
            <a:custGeom>
              <a:avLst/>
              <a:gdLst/>
              <a:ahLst/>
              <a:cxnLst/>
              <a:rect l="0" t="0" r="0" b="0"/>
              <a:pathLst>
                <a:path w="55330" h="144480">
                  <a:moveTo>
                    <a:pt x="28575" y="56064"/>
                  </a:moveTo>
                  <a:lnTo>
                    <a:pt x="28575" y="56064"/>
                  </a:lnTo>
                  <a:lnTo>
                    <a:pt x="38688" y="45951"/>
                  </a:lnTo>
                  <a:lnTo>
                    <a:pt x="43653" y="35341"/>
                  </a:lnTo>
                  <a:lnTo>
                    <a:pt x="52590" y="7160"/>
                  </a:lnTo>
                  <a:lnTo>
                    <a:pt x="51993" y="4411"/>
                  </a:lnTo>
                  <a:lnTo>
                    <a:pt x="50537" y="2579"/>
                  </a:lnTo>
                  <a:lnTo>
                    <a:pt x="46097" y="543"/>
                  </a:lnTo>
                  <a:lnTo>
                    <a:pt x="43431" y="0"/>
                  </a:lnTo>
                  <a:lnTo>
                    <a:pt x="41654" y="696"/>
                  </a:lnTo>
                  <a:lnTo>
                    <a:pt x="40470" y="2218"/>
                  </a:lnTo>
                  <a:lnTo>
                    <a:pt x="30769" y="28616"/>
                  </a:lnTo>
                  <a:lnTo>
                    <a:pt x="30608" y="41748"/>
                  </a:lnTo>
                  <a:lnTo>
                    <a:pt x="41961" y="85263"/>
                  </a:lnTo>
                  <a:lnTo>
                    <a:pt x="54418" y="114445"/>
                  </a:lnTo>
                  <a:lnTo>
                    <a:pt x="55329" y="120385"/>
                  </a:lnTo>
                  <a:lnTo>
                    <a:pt x="53518" y="129807"/>
                  </a:lnTo>
                  <a:lnTo>
                    <a:pt x="51554" y="133800"/>
                  </a:lnTo>
                  <a:lnTo>
                    <a:pt x="43727" y="141062"/>
                  </a:lnTo>
                  <a:lnTo>
                    <a:pt x="38676" y="144479"/>
                  </a:lnTo>
                  <a:lnTo>
                    <a:pt x="0" y="14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47"/>
            <p:cNvSpPr/>
            <p:nvPr>
              <p:custDataLst>
                <p:tags r:id="rId21"/>
              </p:custDataLst>
            </p:nvPr>
          </p:nvSpPr>
          <p:spPr>
            <a:xfrm>
              <a:off x="8001000" y="5906824"/>
              <a:ext cx="133351" cy="417777"/>
            </a:xfrm>
            <a:custGeom>
              <a:avLst/>
              <a:gdLst/>
              <a:ahLst/>
              <a:cxnLst/>
              <a:rect l="0" t="0" r="0" b="0"/>
              <a:pathLst>
                <a:path w="133351" h="417777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0"/>
                  </a:lnTo>
                  <a:lnTo>
                    <a:pt x="125746" y="16263"/>
                  </a:lnTo>
                  <a:lnTo>
                    <a:pt x="114053" y="55223"/>
                  </a:lnTo>
                  <a:lnTo>
                    <a:pt x="104701" y="89867"/>
                  </a:lnTo>
                  <a:lnTo>
                    <a:pt x="95228" y="128000"/>
                  </a:lnTo>
                  <a:lnTo>
                    <a:pt x="77489" y="169331"/>
                  </a:lnTo>
                  <a:lnTo>
                    <a:pt x="61206" y="209127"/>
                  </a:lnTo>
                  <a:lnTo>
                    <a:pt x="47799" y="253834"/>
                  </a:lnTo>
                  <a:lnTo>
                    <a:pt x="29903" y="293553"/>
                  </a:lnTo>
                  <a:lnTo>
                    <a:pt x="10118" y="333985"/>
                  </a:lnTo>
                  <a:lnTo>
                    <a:pt x="1998" y="365477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48"/>
            <p:cNvSpPr/>
            <p:nvPr>
              <p:custDataLst>
                <p:tags r:id="rId22"/>
              </p:custDataLst>
            </p:nvPr>
          </p:nvSpPr>
          <p:spPr>
            <a:xfrm>
              <a:off x="8121683" y="6124852"/>
              <a:ext cx="98393" cy="101099"/>
            </a:xfrm>
            <a:custGeom>
              <a:avLst/>
              <a:gdLst/>
              <a:ahLst/>
              <a:cxnLst/>
              <a:rect l="0" t="0" r="0" b="0"/>
              <a:pathLst>
                <a:path w="98393" h="101099">
                  <a:moveTo>
                    <a:pt x="3142" y="28298"/>
                  </a:moveTo>
                  <a:lnTo>
                    <a:pt x="3142" y="28298"/>
                  </a:lnTo>
                  <a:lnTo>
                    <a:pt x="3142" y="33354"/>
                  </a:lnTo>
                  <a:lnTo>
                    <a:pt x="4200" y="34843"/>
                  </a:lnTo>
                  <a:lnTo>
                    <a:pt x="5964" y="35837"/>
                  </a:lnTo>
                  <a:lnTo>
                    <a:pt x="16399" y="37430"/>
                  </a:lnTo>
                  <a:lnTo>
                    <a:pt x="30588" y="32650"/>
                  </a:lnTo>
                  <a:lnTo>
                    <a:pt x="43143" y="24530"/>
                  </a:lnTo>
                  <a:lnTo>
                    <a:pt x="47378" y="15687"/>
                  </a:lnTo>
                  <a:lnTo>
                    <a:pt x="50097" y="2876"/>
                  </a:lnTo>
                  <a:lnTo>
                    <a:pt x="49262" y="1825"/>
                  </a:lnTo>
                  <a:lnTo>
                    <a:pt x="45512" y="657"/>
                  </a:lnTo>
                  <a:lnTo>
                    <a:pt x="32394" y="0"/>
                  </a:lnTo>
                  <a:lnTo>
                    <a:pt x="21082" y="5490"/>
                  </a:lnTo>
                  <a:lnTo>
                    <a:pt x="15102" y="9918"/>
                  </a:lnTo>
                  <a:lnTo>
                    <a:pt x="5636" y="23304"/>
                  </a:lnTo>
                  <a:lnTo>
                    <a:pt x="1629" y="31319"/>
                  </a:lnTo>
                  <a:lnTo>
                    <a:pt x="0" y="48691"/>
                  </a:lnTo>
                  <a:lnTo>
                    <a:pt x="2803" y="64878"/>
                  </a:lnTo>
                  <a:lnTo>
                    <a:pt x="7578" y="75601"/>
                  </a:lnTo>
                  <a:lnTo>
                    <a:pt x="21272" y="92643"/>
                  </a:lnTo>
                  <a:lnTo>
                    <a:pt x="35541" y="99229"/>
                  </a:lnTo>
                  <a:lnTo>
                    <a:pt x="52466" y="101098"/>
                  </a:lnTo>
                  <a:lnTo>
                    <a:pt x="77729" y="96200"/>
                  </a:lnTo>
                  <a:lnTo>
                    <a:pt x="98392" y="8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49"/>
            <p:cNvSpPr/>
            <p:nvPr>
              <p:custDataLst>
                <p:tags r:id="rId23"/>
              </p:custDataLst>
            </p:nvPr>
          </p:nvSpPr>
          <p:spPr>
            <a:xfrm>
              <a:off x="8191500" y="6105525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0" y="0"/>
                  </a:moveTo>
                  <a:lnTo>
                    <a:pt x="0" y="0"/>
                  </a:lnTo>
                  <a:lnTo>
                    <a:pt x="21458" y="13257"/>
                  </a:lnTo>
                  <a:lnTo>
                    <a:pt x="54465" y="58314"/>
                  </a:lnTo>
                  <a:lnTo>
                    <a:pt x="77356" y="87875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250"/>
            <p:cNvSpPr/>
            <p:nvPr>
              <p:custDataLst>
                <p:tags r:id="rId24"/>
              </p:custDataLst>
            </p:nvPr>
          </p:nvSpPr>
          <p:spPr>
            <a:xfrm>
              <a:off x="8210550" y="6136748"/>
              <a:ext cx="76201" cy="121178"/>
            </a:xfrm>
            <a:custGeom>
              <a:avLst/>
              <a:gdLst/>
              <a:ahLst/>
              <a:cxnLst/>
              <a:rect l="0" t="0" r="0" b="0"/>
              <a:pathLst>
                <a:path w="76201" h="121178">
                  <a:moveTo>
                    <a:pt x="76200" y="16402"/>
                  </a:moveTo>
                  <a:lnTo>
                    <a:pt x="76200" y="16402"/>
                  </a:lnTo>
                  <a:lnTo>
                    <a:pt x="76200" y="0"/>
                  </a:lnTo>
                  <a:lnTo>
                    <a:pt x="46541" y="43590"/>
                  </a:lnTo>
                  <a:lnTo>
                    <a:pt x="35502" y="58119"/>
                  </a:lnTo>
                  <a:lnTo>
                    <a:pt x="0" y="121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251"/>
            <p:cNvSpPr/>
            <p:nvPr>
              <p:custDataLst>
                <p:tags r:id="rId25"/>
              </p:custDataLst>
            </p:nvPr>
          </p:nvSpPr>
          <p:spPr>
            <a:xfrm>
              <a:off x="8286877" y="6121231"/>
              <a:ext cx="108622" cy="285618"/>
            </a:xfrm>
            <a:custGeom>
              <a:avLst/>
              <a:gdLst/>
              <a:ahLst/>
              <a:cxnLst/>
              <a:rect l="0" t="0" r="0" b="0"/>
              <a:pathLst>
                <a:path w="108622" h="285618">
                  <a:moveTo>
                    <a:pt x="37973" y="60494"/>
                  </a:moveTo>
                  <a:lnTo>
                    <a:pt x="37973" y="60494"/>
                  </a:lnTo>
                  <a:lnTo>
                    <a:pt x="36915" y="75703"/>
                  </a:lnTo>
                  <a:lnTo>
                    <a:pt x="22785" y="118061"/>
                  </a:lnTo>
                  <a:lnTo>
                    <a:pt x="14375" y="162319"/>
                  </a:lnTo>
                  <a:lnTo>
                    <a:pt x="7231" y="207788"/>
                  </a:lnTo>
                  <a:lnTo>
                    <a:pt x="1327" y="255042"/>
                  </a:lnTo>
                  <a:lnTo>
                    <a:pt x="0" y="285617"/>
                  </a:lnTo>
                  <a:lnTo>
                    <a:pt x="4966" y="272895"/>
                  </a:lnTo>
                  <a:lnTo>
                    <a:pt x="14459" y="225422"/>
                  </a:lnTo>
                  <a:lnTo>
                    <a:pt x="24303" y="188030"/>
                  </a:lnTo>
                  <a:lnTo>
                    <a:pt x="30042" y="151200"/>
                  </a:lnTo>
                  <a:lnTo>
                    <a:pt x="41463" y="106516"/>
                  </a:lnTo>
                  <a:lnTo>
                    <a:pt x="50766" y="68957"/>
                  </a:lnTo>
                  <a:lnTo>
                    <a:pt x="63391" y="26182"/>
                  </a:lnTo>
                  <a:lnTo>
                    <a:pt x="69732" y="14200"/>
                  </a:lnTo>
                  <a:lnTo>
                    <a:pt x="84307" y="1504"/>
                  </a:lnTo>
                  <a:lnTo>
                    <a:pt x="88971" y="0"/>
                  </a:lnTo>
                  <a:lnTo>
                    <a:pt x="93138" y="57"/>
                  </a:lnTo>
                  <a:lnTo>
                    <a:pt x="96975" y="1153"/>
                  </a:lnTo>
                  <a:lnTo>
                    <a:pt x="104060" y="8015"/>
                  </a:lnTo>
                  <a:lnTo>
                    <a:pt x="107431" y="12808"/>
                  </a:lnTo>
                  <a:lnTo>
                    <a:pt x="108621" y="18120"/>
                  </a:lnTo>
                  <a:lnTo>
                    <a:pt x="105237" y="36768"/>
                  </a:lnTo>
                  <a:lnTo>
                    <a:pt x="94034" y="81890"/>
                  </a:lnTo>
                  <a:lnTo>
                    <a:pt x="66949" y="116760"/>
                  </a:lnTo>
                  <a:lnTo>
                    <a:pt x="59317" y="123601"/>
                  </a:lnTo>
                  <a:lnTo>
                    <a:pt x="37973" y="13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252"/>
            <p:cNvSpPr/>
            <p:nvPr>
              <p:custDataLst>
                <p:tags r:id="rId26"/>
              </p:custDataLst>
            </p:nvPr>
          </p:nvSpPr>
          <p:spPr>
            <a:xfrm>
              <a:off x="8416310" y="6139359"/>
              <a:ext cx="60941" cy="98680"/>
            </a:xfrm>
            <a:custGeom>
              <a:avLst/>
              <a:gdLst/>
              <a:ahLst/>
              <a:cxnLst/>
              <a:rect l="0" t="0" r="0" b="0"/>
              <a:pathLst>
                <a:path w="60941" h="98680">
                  <a:moveTo>
                    <a:pt x="13315" y="23316"/>
                  </a:moveTo>
                  <a:lnTo>
                    <a:pt x="13315" y="23316"/>
                  </a:lnTo>
                  <a:lnTo>
                    <a:pt x="13315" y="28372"/>
                  </a:lnTo>
                  <a:lnTo>
                    <a:pt x="12257" y="29861"/>
                  </a:lnTo>
                  <a:lnTo>
                    <a:pt x="10493" y="30855"/>
                  </a:lnTo>
                  <a:lnTo>
                    <a:pt x="8259" y="31517"/>
                  </a:lnTo>
                  <a:lnTo>
                    <a:pt x="7828" y="31958"/>
                  </a:lnTo>
                  <a:lnTo>
                    <a:pt x="8598" y="32253"/>
                  </a:lnTo>
                  <a:lnTo>
                    <a:pt x="22497" y="32725"/>
                  </a:lnTo>
                  <a:lnTo>
                    <a:pt x="39554" y="27751"/>
                  </a:lnTo>
                  <a:lnTo>
                    <a:pt x="43507" y="25214"/>
                  </a:lnTo>
                  <a:lnTo>
                    <a:pt x="55430" y="10447"/>
                  </a:lnTo>
                  <a:lnTo>
                    <a:pt x="56209" y="7329"/>
                  </a:lnTo>
                  <a:lnTo>
                    <a:pt x="55669" y="4191"/>
                  </a:lnTo>
                  <a:lnTo>
                    <a:pt x="54251" y="1041"/>
                  </a:lnTo>
                  <a:lnTo>
                    <a:pt x="50131" y="0"/>
                  </a:lnTo>
                  <a:lnTo>
                    <a:pt x="37086" y="1665"/>
                  </a:lnTo>
                  <a:lnTo>
                    <a:pt x="26349" y="8754"/>
                  </a:lnTo>
                  <a:lnTo>
                    <a:pt x="7427" y="36607"/>
                  </a:lnTo>
                  <a:lnTo>
                    <a:pt x="820" y="48978"/>
                  </a:lnTo>
                  <a:lnTo>
                    <a:pt x="0" y="64355"/>
                  </a:lnTo>
                  <a:lnTo>
                    <a:pt x="3164" y="79656"/>
                  </a:lnTo>
                  <a:lnTo>
                    <a:pt x="8097" y="89984"/>
                  </a:lnTo>
                  <a:lnTo>
                    <a:pt x="11953" y="93161"/>
                  </a:lnTo>
                  <a:lnTo>
                    <a:pt x="21883" y="96692"/>
                  </a:lnTo>
                  <a:lnTo>
                    <a:pt x="39372" y="98679"/>
                  </a:lnTo>
                  <a:lnTo>
                    <a:pt x="60940" y="8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253"/>
            <p:cNvSpPr/>
            <p:nvPr>
              <p:custDataLst>
                <p:tags r:id="rId27"/>
              </p:custDataLst>
            </p:nvPr>
          </p:nvSpPr>
          <p:spPr>
            <a:xfrm>
              <a:off x="8515350" y="6124968"/>
              <a:ext cx="47626" cy="120045"/>
            </a:xfrm>
            <a:custGeom>
              <a:avLst/>
              <a:gdLst/>
              <a:ahLst/>
              <a:cxnLst/>
              <a:rect l="0" t="0" r="0" b="0"/>
              <a:pathLst>
                <a:path w="47626" h="120045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3257" y="31213"/>
                  </a:lnTo>
                  <a:lnTo>
                    <a:pt x="18286" y="68667"/>
                  </a:lnTo>
                  <a:lnTo>
                    <a:pt x="17891" y="100071"/>
                  </a:lnTo>
                  <a:lnTo>
                    <a:pt x="10836" y="119938"/>
                  </a:lnTo>
                  <a:lnTo>
                    <a:pt x="10399" y="120044"/>
                  </a:lnTo>
                  <a:lnTo>
                    <a:pt x="9913" y="117340"/>
                  </a:lnTo>
                  <a:lnTo>
                    <a:pt x="10661" y="97260"/>
                  </a:lnTo>
                  <a:lnTo>
                    <a:pt x="17736" y="52814"/>
                  </a:lnTo>
                  <a:lnTo>
                    <a:pt x="24110" y="38777"/>
                  </a:lnTo>
                  <a:lnTo>
                    <a:pt x="4762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254"/>
            <p:cNvSpPr/>
            <p:nvPr>
              <p:custDataLst>
                <p:tags r:id="rId28"/>
              </p:custDataLst>
            </p:nvPr>
          </p:nvSpPr>
          <p:spPr>
            <a:xfrm>
              <a:off x="8610600" y="61341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07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255"/>
            <p:cNvSpPr/>
            <p:nvPr>
              <p:custDataLst>
                <p:tags r:id="rId29"/>
              </p:custDataLst>
            </p:nvPr>
          </p:nvSpPr>
          <p:spPr>
            <a:xfrm>
              <a:off x="8620125" y="6076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56"/>
            <p:cNvSpPr/>
            <p:nvPr>
              <p:custDataLst>
                <p:tags r:id="rId30"/>
              </p:custDataLst>
            </p:nvPr>
          </p:nvSpPr>
          <p:spPr>
            <a:xfrm>
              <a:off x="8662346" y="6136254"/>
              <a:ext cx="114153" cy="109989"/>
            </a:xfrm>
            <a:custGeom>
              <a:avLst/>
              <a:gdLst/>
              <a:ahLst/>
              <a:cxnLst/>
              <a:rect l="0" t="0" r="0" b="0"/>
              <a:pathLst>
                <a:path w="114153" h="109989">
                  <a:moveTo>
                    <a:pt x="24454" y="16896"/>
                  </a:moveTo>
                  <a:lnTo>
                    <a:pt x="24454" y="16896"/>
                  </a:lnTo>
                  <a:lnTo>
                    <a:pt x="24454" y="21952"/>
                  </a:lnTo>
                  <a:lnTo>
                    <a:pt x="12694" y="67664"/>
                  </a:lnTo>
                  <a:lnTo>
                    <a:pt x="4630" y="107292"/>
                  </a:lnTo>
                  <a:lnTo>
                    <a:pt x="2772" y="108909"/>
                  </a:lnTo>
                  <a:lnTo>
                    <a:pt x="474" y="109988"/>
                  </a:lnTo>
                  <a:lnTo>
                    <a:pt x="0" y="109649"/>
                  </a:lnTo>
                  <a:lnTo>
                    <a:pt x="2296" y="106450"/>
                  </a:lnTo>
                  <a:lnTo>
                    <a:pt x="10639" y="72042"/>
                  </a:lnTo>
                  <a:lnTo>
                    <a:pt x="30239" y="27215"/>
                  </a:lnTo>
                  <a:lnTo>
                    <a:pt x="40162" y="7488"/>
                  </a:lnTo>
                  <a:lnTo>
                    <a:pt x="46605" y="2132"/>
                  </a:lnTo>
                  <a:lnTo>
                    <a:pt x="48746" y="2819"/>
                  </a:lnTo>
                  <a:lnTo>
                    <a:pt x="50173" y="5396"/>
                  </a:lnTo>
                  <a:lnTo>
                    <a:pt x="52465" y="24737"/>
                  </a:lnTo>
                  <a:lnTo>
                    <a:pt x="44778" y="69678"/>
                  </a:lnTo>
                  <a:lnTo>
                    <a:pt x="43616" y="82351"/>
                  </a:lnTo>
                  <a:lnTo>
                    <a:pt x="62806" y="42105"/>
                  </a:lnTo>
                  <a:lnTo>
                    <a:pt x="72153" y="21543"/>
                  </a:lnTo>
                  <a:lnTo>
                    <a:pt x="79520" y="12611"/>
                  </a:lnTo>
                  <a:lnTo>
                    <a:pt x="94509" y="2691"/>
                  </a:lnTo>
                  <a:lnTo>
                    <a:pt x="102510" y="0"/>
                  </a:lnTo>
                  <a:lnTo>
                    <a:pt x="106124" y="1399"/>
                  </a:lnTo>
                  <a:lnTo>
                    <a:pt x="112963" y="8598"/>
                  </a:lnTo>
                  <a:lnTo>
                    <a:pt x="114152" y="13481"/>
                  </a:lnTo>
                  <a:lnTo>
                    <a:pt x="109609" y="60937"/>
                  </a:lnTo>
                  <a:lnTo>
                    <a:pt x="100654" y="93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257"/>
            <p:cNvSpPr/>
            <p:nvPr>
              <p:custDataLst>
                <p:tags r:id="rId31"/>
              </p:custDataLst>
            </p:nvPr>
          </p:nvSpPr>
          <p:spPr>
            <a:xfrm>
              <a:off x="8822179" y="6137922"/>
              <a:ext cx="177415" cy="100954"/>
            </a:xfrm>
            <a:custGeom>
              <a:avLst/>
              <a:gdLst/>
              <a:ahLst/>
              <a:cxnLst/>
              <a:rect l="0" t="0" r="0" b="0"/>
              <a:pathLst>
                <a:path w="177415" h="100954">
                  <a:moveTo>
                    <a:pt x="17021" y="53328"/>
                  </a:moveTo>
                  <a:lnTo>
                    <a:pt x="17021" y="53328"/>
                  </a:lnTo>
                  <a:lnTo>
                    <a:pt x="22078" y="53328"/>
                  </a:lnTo>
                  <a:lnTo>
                    <a:pt x="27382" y="50506"/>
                  </a:lnTo>
                  <a:lnTo>
                    <a:pt x="67549" y="21447"/>
                  </a:lnTo>
                  <a:lnTo>
                    <a:pt x="68698" y="18316"/>
                  </a:lnTo>
                  <a:lnTo>
                    <a:pt x="68405" y="15170"/>
                  </a:lnTo>
                  <a:lnTo>
                    <a:pt x="65258" y="8852"/>
                  </a:lnTo>
                  <a:lnTo>
                    <a:pt x="60332" y="2517"/>
                  </a:lnTo>
                  <a:lnTo>
                    <a:pt x="56479" y="1463"/>
                  </a:lnTo>
                  <a:lnTo>
                    <a:pt x="46552" y="3112"/>
                  </a:lnTo>
                  <a:lnTo>
                    <a:pt x="29064" y="15049"/>
                  </a:lnTo>
                  <a:lnTo>
                    <a:pt x="2537" y="57717"/>
                  </a:lnTo>
                  <a:lnTo>
                    <a:pt x="0" y="65156"/>
                  </a:lnTo>
                  <a:lnTo>
                    <a:pt x="3629" y="85408"/>
                  </a:lnTo>
                  <a:lnTo>
                    <a:pt x="5977" y="90590"/>
                  </a:lnTo>
                  <a:lnTo>
                    <a:pt x="8600" y="94044"/>
                  </a:lnTo>
                  <a:lnTo>
                    <a:pt x="11407" y="96347"/>
                  </a:lnTo>
                  <a:lnTo>
                    <a:pt x="20170" y="98906"/>
                  </a:lnTo>
                  <a:lnTo>
                    <a:pt x="25470" y="99589"/>
                  </a:lnTo>
                  <a:lnTo>
                    <a:pt x="43043" y="95492"/>
                  </a:lnTo>
                  <a:lnTo>
                    <a:pt x="67944" y="83568"/>
                  </a:lnTo>
                  <a:lnTo>
                    <a:pt x="85850" y="67815"/>
                  </a:lnTo>
                  <a:lnTo>
                    <a:pt x="110225" y="36662"/>
                  </a:lnTo>
                  <a:lnTo>
                    <a:pt x="106609" y="40041"/>
                  </a:lnTo>
                  <a:lnTo>
                    <a:pt x="96963" y="57210"/>
                  </a:lnTo>
                  <a:lnTo>
                    <a:pt x="94330" y="69530"/>
                  </a:lnTo>
                  <a:lnTo>
                    <a:pt x="93264" y="98651"/>
                  </a:lnTo>
                  <a:lnTo>
                    <a:pt x="94288" y="85290"/>
                  </a:lnTo>
                  <a:lnTo>
                    <a:pt x="98282" y="74235"/>
                  </a:lnTo>
                  <a:lnTo>
                    <a:pt x="123812" y="32281"/>
                  </a:lnTo>
                  <a:lnTo>
                    <a:pt x="139209" y="10168"/>
                  </a:lnTo>
                  <a:lnTo>
                    <a:pt x="151054" y="2396"/>
                  </a:lnTo>
                  <a:lnTo>
                    <a:pt x="157177" y="323"/>
                  </a:lnTo>
                  <a:lnTo>
                    <a:pt x="162315" y="0"/>
                  </a:lnTo>
                  <a:lnTo>
                    <a:pt x="170850" y="2463"/>
                  </a:lnTo>
                  <a:lnTo>
                    <a:pt x="173548" y="5660"/>
                  </a:lnTo>
                  <a:lnTo>
                    <a:pt x="176547" y="14856"/>
                  </a:lnTo>
                  <a:lnTo>
                    <a:pt x="177414" y="51099"/>
                  </a:lnTo>
                  <a:lnTo>
                    <a:pt x="165626" y="87541"/>
                  </a:lnTo>
                  <a:lnTo>
                    <a:pt x="159620" y="94993"/>
                  </a:lnTo>
                  <a:lnTo>
                    <a:pt x="150371" y="10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258"/>
            <p:cNvSpPr/>
            <p:nvPr>
              <p:custDataLst>
                <p:tags r:id="rId32"/>
              </p:custDataLst>
            </p:nvPr>
          </p:nvSpPr>
          <p:spPr>
            <a:xfrm>
              <a:off x="9015118" y="6048375"/>
              <a:ext cx="166983" cy="76201"/>
            </a:xfrm>
            <a:custGeom>
              <a:avLst/>
              <a:gdLst/>
              <a:ahLst/>
              <a:cxnLst/>
              <a:rect l="0" t="0" r="0" b="0"/>
              <a:pathLst>
                <a:path w="166983" h="76201">
                  <a:moveTo>
                    <a:pt x="5057" y="76200"/>
                  </a:moveTo>
                  <a:lnTo>
                    <a:pt x="5057" y="76200"/>
                  </a:lnTo>
                  <a:lnTo>
                    <a:pt x="0" y="71144"/>
                  </a:lnTo>
                  <a:lnTo>
                    <a:pt x="627" y="66479"/>
                  </a:lnTo>
                  <a:lnTo>
                    <a:pt x="6969" y="52830"/>
                  </a:lnTo>
                  <a:lnTo>
                    <a:pt x="14021" y="44646"/>
                  </a:lnTo>
                  <a:lnTo>
                    <a:pt x="23857" y="39951"/>
                  </a:lnTo>
                  <a:lnTo>
                    <a:pt x="64667" y="31135"/>
                  </a:lnTo>
                  <a:lnTo>
                    <a:pt x="92569" y="26512"/>
                  </a:lnTo>
                  <a:lnTo>
                    <a:pt x="166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59"/>
            <p:cNvSpPr/>
            <p:nvPr>
              <p:custDataLst>
                <p:tags r:id="rId33"/>
              </p:custDataLst>
            </p:nvPr>
          </p:nvSpPr>
          <p:spPr>
            <a:xfrm>
              <a:off x="9060556" y="5969158"/>
              <a:ext cx="70255" cy="251088"/>
            </a:xfrm>
            <a:custGeom>
              <a:avLst/>
              <a:gdLst/>
              <a:ahLst/>
              <a:cxnLst/>
              <a:rect l="0" t="0" r="0" b="0"/>
              <a:pathLst>
                <a:path w="70255" h="251088">
                  <a:moveTo>
                    <a:pt x="16769" y="50642"/>
                  </a:moveTo>
                  <a:lnTo>
                    <a:pt x="16769" y="50642"/>
                  </a:lnTo>
                  <a:lnTo>
                    <a:pt x="43283" y="15927"/>
                  </a:lnTo>
                  <a:lnTo>
                    <a:pt x="61548" y="1785"/>
                  </a:lnTo>
                  <a:lnTo>
                    <a:pt x="65674" y="79"/>
                  </a:lnTo>
                  <a:lnTo>
                    <a:pt x="68422" y="0"/>
                  </a:lnTo>
                  <a:lnTo>
                    <a:pt x="70254" y="1006"/>
                  </a:lnTo>
                  <a:lnTo>
                    <a:pt x="67777" y="22647"/>
                  </a:lnTo>
                  <a:lnTo>
                    <a:pt x="50910" y="67886"/>
                  </a:lnTo>
                  <a:lnTo>
                    <a:pt x="36291" y="111943"/>
                  </a:lnTo>
                  <a:lnTo>
                    <a:pt x="18156" y="151768"/>
                  </a:lnTo>
                  <a:lnTo>
                    <a:pt x="5420" y="193024"/>
                  </a:lnTo>
                  <a:lnTo>
                    <a:pt x="0" y="223592"/>
                  </a:lnTo>
                  <a:lnTo>
                    <a:pt x="1555" y="238986"/>
                  </a:lnTo>
                  <a:lnTo>
                    <a:pt x="3452" y="246054"/>
                  </a:lnTo>
                  <a:lnTo>
                    <a:pt x="5774" y="249709"/>
                  </a:lnTo>
                  <a:lnTo>
                    <a:pt x="8381" y="251087"/>
                  </a:lnTo>
                  <a:lnTo>
                    <a:pt x="11176" y="250946"/>
                  </a:lnTo>
                  <a:lnTo>
                    <a:pt x="25225" y="240637"/>
                  </a:lnTo>
                  <a:lnTo>
                    <a:pt x="53203" y="200837"/>
                  </a:lnTo>
                  <a:lnTo>
                    <a:pt x="61079" y="178870"/>
                  </a:lnTo>
                  <a:lnTo>
                    <a:pt x="60099" y="165488"/>
                  </a:lnTo>
                  <a:lnTo>
                    <a:pt x="55902" y="149763"/>
                  </a:lnTo>
                  <a:lnTo>
                    <a:pt x="54500" y="149531"/>
                  </a:lnTo>
                  <a:lnTo>
                    <a:pt x="50119" y="152096"/>
                  </a:lnTo>
                  <a:lnTo>
                    <a:pt x="41702" y="164546"/>
                  </a:lnTo>
                  <a:lnTo>
                    <a:pt x="40801" y="169970"/>
                  </a:lnTo>
                  <a:lnTo>
                    <a:pt x="52525" y="217393"/>
                  </a:lnTo>
                  <a:lnTo>
                    <a:pt x="54732" y="247186"/>
                  </a:lnTo>
                  <a:lnTo>
                    <a:pt x="53719" y="248346"/>
                  </a:lnTo>
                  <a:lnTo>
                    <a:pt x="49772" y="249636"/>
                  </a:lnTo>
                  <a:lnTo>
                    <a:pt x="35819" y="250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293"/>
          <p:cNvGrpSpPr/>
          <p:nvPr/>
        </p:nvGrpSpPr>
        <p:grpSpPr>
          <a:xfrm>
            <a:off x="9554562" y="6102416"/>
            <a:ext cx="322864" cy="136106"/>
            <a:chOff x="9554562" y="6102416"/>
            <a:chExt cx="322864" cy="136106"/>
          </a:xfrm>
        </p:grpSpPr>
        <p:sp>
          <p:nvSpPr>
            <p:cNvPr id="239" name="SMARTInkShape-1260"/>
            <p:cNvSpPr/>
            <p:nvPr>
              <p:custDataLst>
                <p:tags r:id="rId7"/>
              </p:custDataLst>
            </p:nvPr>
          </p:nvSpPr>
          <p:spPr>
            <a:xfrm>
              <a:off x="9792392" y="6102416"/>
              <a:ext cx="85034" cy="136106"/>
            </a:xfrm>
            <a:custGeom>
              <a:avLst/>
              <a:gdLst/>
              <a:ahLst/>
              <a:cxnLst/>
              <a:rect l="0" t="0" r="0" b="0"/>
              <a:pathLst>
                <a:path w="85034" h="136106">
                  <a:moveTo>
                    <a:pt x="18358" y="69784"/>
                  </a:moveTo>
                  <a:lnTo>
                    <a:pt x="18358" y="69784"/>
                  </a:lnTo>
                  <a:lnTo>
                    <a:pt x="42810" y="27406"/>
                  </a:lnTo>
                  <a:lnTo>
                    <a:pt x="46390" y="1670"/>
                  </a:lnTo>
                  <a:lnTo>
                    <a:pt x="44455" y="33"/>
                  </a:lnTo>
                  <a:lnTo>
                    <a:pt x="41047" y="0"/>
                  </a:lnTo>
                  <a:lnTo>
                    <a:pt x="36660" y="1036"/>
                  </a:lnTo>
                  <a:lnTo>
                    <a:pt x="26138" y="10654"/>
                  </a:lnTo>
                  <a:lnTo>
                    <a:pt x="11139" y="33920"/>
                  </a:lnTo>
                  <a:lnTo>
                    <a:pt x="4567" y="52785"/>
                  </a:lnTo>
                  <a:lnTo>
                    <a:pt x="347" y="93747"/>
                  </a:lnTo>
                  <a:lnTo>
                    <a:pt x="0" y="101634"/>
                  </a:lnTo>
                  <a:lnTo>
                    <a:pt x="5260" y="116043"/>
                  </a:lnTo>
                  <a:lnTo>
                    <a:pt x="15771" y="132426"/>
                  </a:lnTo>
                  <a:lnTo>
                    <a:pt x="25673" y="134667"/>
                  </a:lnTo>
                  <a:lnTo>
                    <a:pt x="52847" y="136105"/>
                  </a:lnTo>
                  <a:lnTo>
                    <a:pt x="85033" y="126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61"/>
            <p:cNvSpPr/>
            <p:nvPr>
              <p:custDataLst>
                <p:tags r:id="rId8"/>
              </p:custDataLst>
            </p:nvPr>
          </p:nvSpPr>
          <p:spPr>
            <a:xfrm>
              <a:off x="9696450" y="6124575"/>
              <a:ext cx="85726" cy="101083"/>
            </a:xfrm>
            <a:custGeom>
              <a:avLst/>
              <a:gdLst/>
              <a:ahLst/>
              <a:cxnLst/>
              <a:rect l="0" t="0" r="0" b="0"/>
              <a:pathLst>
                <a:path w="85726" h="101083">
                  <a:moveTo>
                    <a:pt x="0" y="38100"/>
                  </a:moveTo>
                  <a:lnTo>
                    <a:pt x="0" y="38100"/>
                  </a:lnTo>
                  <a:lnTo>
                    <a:pt x="1058" y="22891"/>
                  </a:lnTo>
                  <a:lnTo>
                    <a:pt x="5488" y="7724"/>
                  </a:lnTo>
                  <a:lnTo>
                    <a:pt x="4717" y="5149"/>
                  </a:lnTo>
                  <a:lnTo>
                    <a:pt x="931" y="1017"/>
                  </a:lnTo>
                  <a:lnTo>
                    <a:pt x="21540" y="21548"/>
                  </a:lnTo>
                  <a:lnTo>
                    <a:pt x="38009" y="63449"/>
                  </a:lnTo>
                  <a:lnTo>
                    <a:pt x="44776" y="84769"/>
                  </a:lnTo>
                  <a:lnTo>
                    <a:pt x="45725" y="91438"/>
                  </a:lnTo>
                  <a:lnTo>
                    <a:pt x="45300" y="95884"/>
                  </a:lnTo>
                  <a:lnTo>
                    <a:pt x="43959" y="98848"/>
                  </a:lnTo>
                  <a:lnTo>
                    <a:pt x="42006" y="100823"/>
                  </a:lnTo>
                  <a:lnTo>
                    <a:pt x="40704" y="101082"/>
                  </a:lnTo>
                  <a:lnTo>
                    <a:pt x="39836" y="100197"/>
                  </a:lnTo>
                  <a:lnTo>
                    <a:pt x="39257" y="98547"/>
                  </a:lnTo>
                  <a:lnTo>
                    <a:pt x="39387" y="73089"/>
                  </a:lnTo>
                  <a:lnTo>
                    <a:pt x="45772" y="48820"/>
                  </a:lnTo>
                  <a:lnTo>
                    <a:pt x="61699" y="11113"/>
                  </a:lnTo>
                  <a:lnTo>
                    <a:pt x="65475" y="740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262"/>
            <p:cNvSpPr/>
            <p:nvPr>
              <p:custDataLst>
                <p:tags r:id="rId9"/>
              </p:custDataLst>
            </p:nvPr>
          </p:nvSpPr>
          <p:spPr>
            <a:xfrm>
              <a:off x="9554562" y="6127766"/>
              <a:ext cx="122839" cy="101585"/>
            </a:xfrm>
            <a:custGeom>
              <a:avLst/>
              <a:gdLst/>
              <a:ahLst/>
              <a:cxnLst/>
              <a:rect l="0" t="0" r="0" b="0"/>
              <a:pathLst>
                <a:path w="122839" h="101585">
                  <a:moveTo>
                    <a:pt x="84738" y="44434"/>
                  </a:moveTo>
                  <a:lnTo>
                    <a:pt x="84738" y="44434"/>
                  </a:lnTo>
                  <a:lnTo>
                    <a:pt x="84738" y="31177"/>
                  </a:lnTo>
                  <a:lnTo>
                    <a:pt x="81916" y="25136"/>
                  </a:lnTo>
                  <a:lnTo>
                    <a:pt x="66424" y="7578"/>
                  </a:lnTo>
                  <a:lnTo>
                    <a:pt x="57902" y="1595"/>
                  </a:lnTo>
                  <a:lnTo>
                    <a:pt x="54147" y="0"/>
                  </a:lnTo>
                  <a:lnTo>
                    <a:pt x="49528" y="1053"/>
                  </a:lnTo>
                  <a:lnTo>
                    <a:pt x="29727" y="15129"/>
                  </a:lnTo>
                  <a:lnTo>
                    <a:pt x="10253" y="38528"/>
                  </a:lnTo>
                  <a:lnTo>
                    <a:pt x="4009" y="55567"/>
                  </a:lnTo>
                  <a:lnTo>
                    <a:pt x="0" y="82264"/>
                  </a:lnTo>
                  <a:lnTo>
                    <a:pt x="1787" y="86588"/>
                  </a:lnTo>
                  <a:lnTo>
                    <a:pt x="9419" y="94213"/>
                  </a:lnTo>
                  <a:lnTo>
                    <a:pt x="22688" y="98308"/>
                  </a:lnTo>
                  <a:lnTo>
                    <a:pt x="30672" y="99400"/>
                  </a:lnTo>
                  <a:lnTo>
                    <a:pt x="37053" y="98011"/>
                  </a:lnTo>
                  <a:lnTo>
                    <a:pt x="46964" y="90824"/>
                  </a:lnTo>
                  <a:lnTo>
                    <a:pt x="63549" y="74877"/>
                  </a:lnTo>
                  <a:lnTo>
                    <a:pt x="70029" y="62903"/>
                  </a:lnTo>
                  <a:lnTo>
                    <a:pt x="75588" y="34833"/>
                  </a:lnTo>
                  <a:lnTo>
                    <a:pt x="77580" y="33800"/>
                  </a:lnTo>
                  <a:lnTo>
                    <a:pt x="79965" y="34170"/>
                  </a:lnTo>
                  <a:lnTo>
                    <a:pt x="81557" y="35475"/>
                  </a:lnTo>
                  <a:lnTo>
                    <a:pt x="100901" y="82141"/>
                  </a:lnTo>
                  <a:lnTo>
                    <a:pt x="107091" y="92237"/>
                  </a:lnTo>
                  <a:lnTo>
                    <a:pt x="122838" y="101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294"/>
          <p:cNvGrpSpPr/>
          <p:nvPr/>
        </p:nvGrpSpPr>
        <p:grpSpPr>
          <a:xfrm>
            <a:off x="10288410" y="5985737"/>
            <a:ext cx="284341" cy="262664"/>
            <a:chOff x="10288410" y="5985737"/>
            <a:chExt cx="284341" cy="262664"/>
          </a:xfrm>
        </p:grpSpPr>
        <p:sp>
          <p:nvSpPr>
            <p:cNvPr id="243" name="SMARTInkShape-1263"/>
            <p:cNvSpPr/>
            <p:nvPr>
              <p:custDataLst>
                <p:tags r:id="rId5"/>
              </p:custDataLst>
            </p:nvPr>
          </p:nvSpPr>
          <p:spPr>
            <a:xfrm>
              <a:off x="10288410" y="6210300"/>
              <a:ext cx="284341" cy="28576"/>
            </a:xfrm>
            <a:custGeom>
              <a:avLst/>
              <a:gdLst/>
              <a:ahLst/>
              <a:cxnLst/>
              <a:rect l="0" t="0" r="0" b="0"/>
              <a:pathLst>
                <a:path w="284341" h="28576">
                  <a:moveTo>
                    <a:pt x="46215" y="28575"/>
                  </a:moveTo>
                  <a:lnTo>
                    <a:pt x="46215" y="28575"/>
                  </a:lnTo>
                  <a:lnTo>
                    <a:pt x="0" y="28575"/>
                  </a:lnTo>
                  <a:lnTo>
                    <a:pt x="40221" y="28575"/>
                  </a:lnTo>
                  <a:lnTo>
                    <a:pt x="83131" y="28575"/>
                  </a:lnTo>
                  <a:lnTo>
                    <a:pt x="114127" y="25753"/>
                  </a:lnTo>
                  <a:lnTo>
                    <a:pt x="151539" y="20971"/>
                  </a:lnTo>
                  <a:lnTo>
                    <a:pt x="189334" y="15318"/>
                  </a:lnTo>
                  <a:lnTo>
                    <a:pt x="231142" y="11242"/>
                  </a:lnTo>
                  <a:lnTo>
                    <a:pt x="284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264"/>
            <p:cNvSpPr/>
            <p:nvPr>
              <p:custDataLst>
                <p:tags r:id="rId6"/>
              </p:custDataLst>
            </p:nvPr>
          </p:nvSpPr>
          <p:spPr>
            <a:xfrm>
              <a:off x="10439400" y="5985737"/>
              <a:ext cx="18983" cy="262664"/>
            </a:xfrm>
            <a:custGeom>
              <a:avLst/>
              <a:gdLst/>
              <a:ahLst/>
              <a:cxnLst/>
              <a:rect l="0" t="0" r="0" b="0"/>
              <a:pathLst>
                <a:path w="18983" h="2626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2117" y="0"/>
                  </a:lnTo>
                  <a:lnTo>
                    <a:pt x="10112" y="2344"/>
                  </a:lnTo>
                  <a:lnTo>
                    <a:pt x="13091" y="6567"/>
                  </a:lnTo>
                  <a:lnTo>
                    <a:pt x="17283" y="27680"/>
                  </a:lnTo>
                  <a:lnTo>
                    <a:pt x="18700" y="68903"/>
                  </a:lnTo>
                  <a:lnTo>
                    <a:pt x="18982" y="112206"/>
                  </a:lnTo>
                  <a:lnTo>
                    <a:pt x="13974" y="149527"/>
                  </a:lnTo>
                  <a:lnTo>
                    <a:pt x="10111" y="196873"/>
                  </a:lnTo>
                  <a:lnTo>
                    <a:pt x="6877" y="222003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170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SMARTInkShape-Group359"/>
          <p:cNvGrpSpPr/>
          <p:nvPr/>
        </p:nvGrpSpPr>
        <p:grpSpPr>
          <a:xfrm>
            <a:off x="5314961" y="3876676"/>
            <a:ext cx="1561309" cy="696735"/>
            <a:chOff x="5314961" y="3876676"/>
            <a:chExt cx="1561309" cy="696735"/>
          </a:xfrm>
        </p:grpSpPr>
        <p:sp>
          <p:nvSpPr>
            <p:cNvPr id="271" name="SMARTInkShape-1632"/>
            <p:cNvSpPr/>
            <p:nvPr>
              <p:custDataLst>
                <p:tags r:id="rId226"/>
              </p:custDataLst>
            </p:nvPr>
          </p:nvSpPr>
          <p:spPr>
            <a:xfrm>
              <a:off x="5314961" y="3876676"/>
              <a:ext cx="254829" cy="285344"/>
            </a:xfrm>
            <a:custGeom>
              <a:avLst/>
              <a:gdLst/>
              <a:ahLst/>
              <a:cxnLst/>
              <a:rect l="0" t="0" r="0" b="0"/>
              <a:pathLst>
                <a:path w="254829" h="285344">
                  <a:moveTo>
                    <a:pt x="200014" y="57149"/>
                  </a:moveTo>
                  <a:lnTo>
                    <a:pt x="200014" y="57149"/>
                  </a:lnTo>
                  <a:lnTo>
                    <a:pt x="200014" y="33469"/>
                  </a:lnTo>
                  <a:lnTo>
                    <a:pt x="198956" y="31837"/>
                  </a:lnTo>
                  <a:lnTo>
                    <a:pt x="197192" y="30749"/>
                  </a:lnTo>
                  <a:lnTo>
                    <a:pt x="191813" y="29004"/>
                  </a:lnTo>
                  <a:lnTo>
                    <a:pt x="191077" y="25943"/>
                  </a:lnTo>
                  <a:lnTo>
                    <a:pt x="190605" y="20411"/>
                  </a:lnTo>
                  <a:lnTo>
                    <a:pt x="189508" y="19957"/>
                  </a:lnTo>
                  <a:lnTo>
                    <a:pt x="185466" y="19452"/>
                  </a:lnTo>
                  <a:lnTo>
                    <a:pt x="183965" y="18260"/>
                  </a:lnTo>
                  <a:lnTo>
                    <a:pt x="180169" y="9372"/>
                  </a:lnTo>
                  <a:lnTo>
                    <a:pt x="172797" y="1443"/>
                  </a:lnTo>
                  <a:lnTo>
                    <a:pt x="166785" y="427"/>
                  </a:lnTo>
                  <a:lnTo>
                    <a:pt x="130045" y="0"/>
                  </a:lnTo>
                  <a:lnTo>
                    <a:pt x="123760" y="2822"/>
                  </a:lnTo>
                  <a:lnTo>
                    <a:pt x="104731" y="14188"/>
                  </a:lnTo>
                  <a:lnTo>
                    <a:pt x="86128" y="21231"/>
                  </a:lnTo>
                  <a:lnTo>
                    <a:pt x="41266" y="63506"/>
                  </a:lnTo>
                  <a:lnTo>
                    <a:pt x="19039" y="88547"/>
                  </a:lnTo>
                  <a:lnTo>
                    <a:pt x="12336" y="102788"/>
                  </a:lnTo>
                  <a:lnTo>
                    <a:pt x="651" y="145056"/>
                  </a:lnTo>
                  <a:lnTo>
                    <a:pt x="0" y="189078"/>
                  </a:lnTo>
                  <a:lnTo>
                    <a:pt x="1048" y="222176"/>
                  </a:lnTo>
                  <a:lnTo>
                    <a:pt x="11748" y="247459"/>
                  </a:lnTo>
                  <a:lnTo>
                    <a:pt x="14178" y="250698"/>
                  </a:lnTo>
                  <a:lnTo>
                    <a:pt x="19701" y="254295"/>
                  </a:lnTo>
                  <a:lnTo>
                    <a:pt x="25682" y="256953"/>
                  </a:lnTo>
                  <a:lnTo>
                    <a:pt x="47631" y="273575"/>
                  </a:lnTo>
                  <a:lnTo>
                    <a:pt x="92622" y="284379"/>
                  </a:lnTo>
                  <a:lnTo>
                    <a:pt x="106223" y="285343"/>
                  </a:lnTo>
                  <a:lnTo>
                    <a:pt x="153803" y="276606"/>
                  </a:lnTo>
                  <a:lnTo>
                    <a:pt x="161131" y="273571"/>
                  </a:lnTo>
                  <a:lnTo>
                    <a:pt x="164567" y="271281"/>
                  </a:lnTo>
                  <a:lnTo>
                    <a:pt x="188434" y="264480"/>
                  </a:lnTo>
                  <a:lnTo>
                    <a:pt x="192294" y="262045"/>
                  </a:lnTo>
                  <a:lnTo>
                    <a:pt x="226550" y="218769"/>
                  </a:lnTo>
                  <a:lnTo>
                    <a:pt x="240886" y="188557"/>
                  </a:lnTo>
                  <a:lnTo>
                    <a:pt x="252851" y="146528"/>
                  </a:lnTo>
                  <a:lnTo>
                    <a:pt x="254828" y="121614"/>
                  </a:lnTo>
                  <a:lnTo>
                    <a:pt x="243738" y="80964"/>
                  </a:lnTo>
                  <a:lnTo>
                    <a:pt x="230562" y="47742"/>
                  </a:lnTo>
                  <a:lnTo>
                    <a:pt x="214319" y="22522"/>
                  </a:lnTo>
                  <a:lnTo>
                    <a:pt x="212725" y="18189"/>
                  </a:lnTo>
                  <a:lnTo>
                    <a:pt x="210604" y="15301"/>
                  </a:lnTo>
                  <a:lnTo>
                    <a:pt x="205426" y="12091"/>
                  </a:lnTo>
                  <a:lnTo>
                    <a:pt x="191505" y="10285"/>
                  </a:lnTo>
                  <a:lnTo>
                    <a:pt x="173974" y="14806"/>
                  </a:lnTo>
                  <a:lnTo>
                    <a:pt x="169954" y="18337"/>
                  </a:lnTo>
                  <a:lnTo>
                    <a:pt x="161914" y="47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633"/>
            <p:cNvSpPr/>
            <p:nvPr>
              <p:custDataLst>
                <p:tags r:id="rId227"/>
              </p:custDataLst>
            </p:nvPr>
          </p:nvSpPr>
          <p:spPr>
            <a:xfrm>
              <a:off x="5548469" y="4114800"/>
              <a:ext cx="357032" cy="66676"/>
            </a:xfrm>
            <a:custGeom>
              <a:avLst/>
              <a:gdLst/>
              <a:ahLst/>
              <a:cxnLst/>
              <a:rect l="0" t="0" r="0" b="0"/>
              <a:pathLst>
                <a:path w="357032" h="66676">
                  <a:moveTo>
                    <a:pt x="14131" y="0"/>
                  </a:moveTo>
                  <a:lnTo>
                    <a:pt x="14131" y="0"/>
                  </a:lnTo>
                  <a:lnTo>
                    <a:pt x="14131" y="5056"/>
                  </a:lnTo>
                  <a:lnTo>
                    <a:pt x="13073" y="6546"/>
                  </a:lnTo>
                  <a:lnTo>
                    <a:pt x="11309" y="7539"/>
                  </a:lnTo>
                  <a:lnTo>
                    <a:pt x="874" y="9132"/>
                  </a:lnTo>
                  <a:lnTo>
                    <a:pt x="0" y="10321"/>
                  </a:lnTo>
                  <a:lnTo>
                    <a:pt x="478" y="12173"/>
                  </a:lnTo>
                  <a:lnTo>
                    <a:pt x="1854" y="14465"/>
                  </a:lnTo>
                  <a:lnTo>
                    <a:pt x="42866" y="28808"/>
                  </a:lnTo>
                  <a:lnTo>
                    <a:pt x="79794" y="38169"/>
                  </a:lnTo>
                  <a:lnTo>
                    <a:pt x="122487" y="44823"/>
                  </a:lnTo>
                  <a:lnTo>
                    <a:pt x="163711" y="49617"/>
                  </a:lnTo>
                  <a:lnTo>
                    <a:pt x="197028" y="54861"/>
                  </a:lnTo>
                  <a:lnTo>
                    <a:pt x="243418" y="62704"/>
                  </a:lnTo>
                  <a:lnTo>
                    <a:pt x="279270" y="65499"/>
                  </a:lnTo>
                  <a:lnTo>
                    <a:pt x="357031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634"/>
            <p:cNvSpPr/>
            <p:nvPr>
              <p:custDataLst>
                <p:tags r:id="rId228"/>
              </p:custDataLst>
            </p:nvPr>
          </p:nvSpPr>
          <p:spPr>
            <a:xfrm>
              <a:off x="5831017" y="4106992"/>
              <a:ext cx="68484" cy="179259"/>
            </a:xfrm>
            <a:custGeom>
              <a:avLst/>
              <a:gdLst/>
              <a:ahLst/>
              <a:cxnLst/>
              <a:rect l="0" t="0" r="0" b="0"/>
              <a:pathLst>
                <a:path w="68484" h="179259">
                  <a:moveTo>
                    <a:pt x="17333" y="17333"/>
                  </a:moveTo>
                  <a:lnTo>
                    <a:pt x="17333" y="17333"/>
                  </a:lnTo>
                  <a:lnTo>
                    <a:pt x="0" y="0"/>
                  </a:lnTo>
                  <a:lnTo>
                    <a:pt x="8904" y="3848"/>
                  </a:lnTo>
                  <a:lnTo>
                    <a:pt x="46178" y="31427"/>
                  </a:lnTo>
                  <a:lnTo>
                    <a:pt x="55906" y="43353"/>
                  </a:lnTo>
                  <a:lnTo>
                    <a:pt x="67332" y="72080"/>
                  </a:lnTo>
                  <a:lnTo>
                    <a:pt x="68483" y="89643"/>
                  </a:lnTo>
                  <a:lnTo>
                    <a:pt x="67307" y="97289"/>
                  </a:lnTo>
                  <a:lnTo>
                    <a:pt x="60358" y="111430"/>
                  </a:lnTo>
                  <a:lnTo>
                    <a:pt x="29276" y="155299"/>
                  </a:lnTo>
                  <a:lnTo>
                    <a:pt x="7808" y="179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635"/>
            <p:cNvSpPr/>
            <p:nvPr>
              <p:custDataLst>
                <p:tags r:id="rId229"/>
              </p:custDataLst>
            </p:nvPr>
          </p:nvSpPr>
          <p:spPr>
            <a:xfrm>
              <a:off x="6312427" y="4248311"/>
              <a:ext cx="409003" cy="325100"/>
            </a:xfrm>
            <a:custGeom>
              <a:avLst/>
              <a:gdLst/>
              <a:ahLst/>
              <a:cxnLst/>
              <a:rect l="0" t="0" r="0" b="0"/>
              <a:pathLst>
                <a:path w="409003" h="325100">
                  <a:moveTo>
                    <a:pt x="69323" y="28414"/>
                  </a:moveTo>
                  <a:lnTo>
                    <a:pt x="69323" y="28414"/>
                  </a:lnTo>
                  <a:lnTo>
                    <a:pt x="69323" y="6024"/>
                  </a:lnTo>
                  <a:lnTo>
                    <a:pt x="68265" y="3962"/>
                  </a:lnTo>
                  <a:lnTo>
                    <a:pt x="66501" y="2588"/>
                  </a:lnTo>
                  <a:lnTo>
                    <a:pt x="60661" y="1061"/>
                  </a:lnTo>
                  <a:lnTo>
                    <a:pt x="38731" y="0"/>
                  </a:lnTo>
                  <a:lnTo>
                    <a:pt x="31738" y="2733"/>
                  </a:lnTo>
                  <a:lnTo>
                    <a:pt x="28391" y="4943"/>
                  </a:lnTo>
                  <a:lnTo>
                    <a:pt x="18625" y="18167"/>
                  </a:lnTo>
                  <a:lnTo>
                    <a:pt x="17532" y="23699"/>
                  </a:lnTo>
                  <a:lnTo>
                    <a:pt x="19141" y="35491"/>
                  </a:lnTo>
                  <a:lnTo>
                    <a:pt x="25997" y="54029"/>
                  </a:lnTo>
                  <a:lnTo>
                    <a:pt x="57264" y="100033"/>
                  </a:lnTo>
                  <a:lnTo>
                    <a:pt x="63258" y="111750"/>
                  </a:lnTo>
                  <a:lnTo>
                    <a:pt x="63163" y="117838"/>
                  </a:lnTo>
                  <a:lnTo>
                    <a:pt x="47332" y="149133"/>
                  </a:lnTo>
                  <a:lnTo>
                    <a:pt x="41962" y="153343"/>
                  </a:lnTo>
                  <a:lnTo>
                    <a:pt x="21353" y="159269"/>
                  </a:lnTo>
                  <a:lnTo>
                    <a:pt x="11666" y="160655"/>
                  </a:lnTo>
                  <a:lnTo>
                    <a:pt x="7602" y="158908"/>
                  </a:lnTo>
                  <a:lnTo>
                    <a:pt x="265" y="151322"/>
                  </a:lnTo>
                  <a:lnTo>
                    <a:pt x="0" y="147395"/>
                  </a:lnTo>
                  <a:lnTo>
                    <a:pt x="1941" y="143717"/>
                  </a:lnTo>
                  <a:lnTo>
                    <a:pt x="15209" y="130212"/>
                  </a:lnTo>
                  <a:lnTo>
                    <a:pt x="41112" y="118412"/>
                  </a:lnTo>
                  <a:lnTo>
                    <a:pt x="85522" y="101048"/>
                  </a:lnTo>
                  <a:lnTo>
                    <a:pt x="115091" y="88662"/>
                  </a:lnTo>
                  <a:lnTo>
                    <a:pt x="121414" y="82355"/>
                  </a:lnTo>
                  <a:lnTo>
                    <a:pt x="124224" y="73202"/>
                  </a:lnTo>
                  <a:lnTo>
                    <a:pt x="124974" y="67797"/>
                  </a:lnTo>
                  <a:lnTo>
                    <a:pt x="122984" y="58970"/>
                  </a:lnTo>
                  <a:lnTo>
                    <a:pt x="120971" y="55135"/>
                  </a:lnTo>
                  <a:lnTo>
                    <a:pt x="118572" y="53636"/>
                  </a:lnTo>
                  <a:lnTo>
                    <a:pt x="115914" y="53696"/>
                  </a:lnTo>
                  <a:lnTo>
                    <a:pt x="78261" y="70054"/>
                  </a:lnTo>
                  <a:lnTo>
                    <a:pt x="75281" y="75224"/>
                  </a:lnTo>
                  <a:lnTo>
                    <a:pt x="70500" y="106334"/>
                  </a:lnTo>
                  <a:lnTo>
                    <a:pt x="69556" y="127884"/>
                  </a:lnTo>
                  <a:lnTo>
                    <a:pt x="71595" y="129653"/>
                  </a:lnTo>
                  <a:lnTo>
                    <a:pt x="79505" y="131617"/>
                  </a:lnTo>
                  <a:lnTo>
                    <a:pt x="90076" y="129668"/>
                  </a:lnTo>
                  <a:lnTo>
                    <a:pt x="95859" y="127667"/>
                  </a:lnTo>
                  <a:lnTo>
                    <a:pt x="105105" y="119799"/>
                  </a:lnTo>
                  <a:lnTo>
                    <a:pt x="119665" y="97500"/>
                  </a:lnTo>
                  <a:lnTo>
                    <a:pt x="125876" y="78411"/>
                  </a:lnTo>
                  <a:lnTo>
                    <a:pt x="126296" y="86855"/>
                  </a:lnTo>
                  <a:lnTo>
                    <a:pt x="117530" y="130541"/>
                  </a:lnTo>
                  <a:lnTo>
                    <a:pt x="117337" y="134599"/>
                  </a:lnTo>
                  <a:lnTo>
                    <a:pt x="119943" y="141930"/>
                  </a:lnTo>
                  <a:lnTo>
                    <a:pt x="122120" y="145366"/>
                  </a:lnTo>
                  <a:lnTo>
                    <a:pt x="125687" y="147657"/>
                  </a:lnTo>
                  <a:lnTo>
                    <a:pt x="135296" y="150202"/>
                  </a:lnTo>
                  <a:lnTo>
                    <a:pt x="140822" y="148764"/>
                  </a:lnTo>
                  <a:lnTo>
                    <a:pt x="152606" y="141523"/>
                  </a:lnTo>
                  <a:lnTo>
                    <a:pt x="188121" y="105279"/>
                  </a:lnTo>
                  <a:lnTo>
                    <a:pt x="189855" y="101735"/>
                  </a:lnTo>
                  <a:lnTo>
                    <a:pt x="182347" y="113884"/>
                  </a:lnTo>
                  <a:lnTo>
                    <a:pt x="170671" y="131845"/>
                  </a:lnTo>
                  <a:lnTo>
                    <a:pt x="159442" y="165909"/>
                  </a:lnTo>
                  <a:lnTo>
                    <a:pt x="160094" y="167702"/>
                  </a:lnTo>
                  <a:lnTo>
                    <a:pt x="161587" y="168898"/>
                  </a:lnTo>
                  <a:lnTo>
                    <a:pt x="162582" y="168637"/>
                  </a:lnTo>
                  <a:lnTo>
                    <a:pt x="163246" y="167404"/>
                  </a:lnTo>
                  <a:lnTo>
                    <a:pt x="163688" y="165524"/>
                  </a:lnTo>
                  <a:lnTo>
                    <a:pt x="195956" y="122945"/>
                  </a:lnTo>
                  <a:lnTo>
                    <a:pt x="209850" y="99175"/>
                  </a:lnTo>
                  <a:lnTo>
                    <a:pt x="211691" y="97813"/>
                  </a:lnTo>
                  <a:lnTo>
                    <a:pt x="216559" y="96300"/>
                  </a:lnTo>
                  <a:lnTo>
                    <a:pt x="217222" y="98013"/>
                  </a:lnTo>
                  <a:lnTo>
                    <a:pt x="211311" y="145072"/>
                  </a:lnTo>
                  <a:lnTo>
                    <a:pt x="204019" y="159357"/>
                  </a:lnTo>
                  <a:lnTo>
                    <a:pt x="204629" y="159101"/>
                  </a:lnTo>
                  <a:lnTo>
                    <a:pt x="208128" y="155994"/>
                  </a:lnTo>
                  <a:lnTo>
                    <a:pt x="239538" y="110701"/>
                  </a:lnTo>
                  <a:lnTo>
                    <a:pt x="252167" y="94658"/>
                  </a:lnTo>
                  <a:lnTo>
                    <a:pt x="255778" y="92686"/>
                  </a:lnTo>
                  <a:lnTo>
                    <a:pt x="259242" y="92428"/>
                  </a:lnTo>
                  <a:lnTo>
                    <a:pt x="262610" y="93315"/>
                  </a:lnTo>
                  <a:lnTo>
                    <a:pt x="264856" y="94965"/>
                  </a:lnTo>
                  <a:lnTo>
                    <a:pt x="266354" y="97123"/>
                  </a:lnTo>
                  <a:lnTo>
                    <a:pt x="268017" y="103401"/>
                  </a:lnTo>
                  <a:lnTo>
                    <a:pt x="268757" y="113248"/>
                  </a:lnTo>
                  <a:lnTo>
                    <a:pt x="261095" y="157465"/>
                  </a:lnTo>
                  <a:lnTo>
                    <a:pt x="260200" y="172249"/>
                  </a:lnTo>
                  <a:lnTo>
                    <a:pt x="261133" y="175104"/>
                  </a:lnTo>
                  <a:lnTo>
                    <a:pt x="262813" y="177008"/>
                  </a:lnTo>
                  <a:lnTo>
                    <a:pt x="264991" y="178276"/>
                  </a:lnTo>
                  <a:lnTo>
                    <a:pt x="267502" y="177005"/>
                  </a:lnTo>
                  <a:lnTo>
                    <a:pt x="300271" y="139451"/>
                  </a:lnTo>
                  <a:lnTo>
                    <a:pt x="306379" y="128812"/>
                  </a:lnTo>
                  <a:lnTo>
                    <a:pt x="313364" y="124131"/>
                  </a:lnTo>
                  <a:lnTo>
                    <a:pt x="315369" y="119285"/>
                  </a:lnTo>
                  <a:lnTo>
                    <a:pt x="309223" y="143078"/>
                  </a:lnTo>
                  <a:lnTo>
                    <a:pt x="300077" y="183175"/>
                  </a:lnTo>
                  <a:lnTo>
                    <a:pt x="291019" y="223889"/>
                  </a:lnTo>
                  <a:lnTo>
                    <a:pt x="287686" y="267194"/>
                  </a:lnTo>
                  <a:lnTo>
                    <a:pt x="279786" y="309596"/>
                  </a:lnTo>
                  <a:lnTo>
                    <a:pt x="279053" y="325099"/>
                  </a:lnTo>
                  <a:lnTo>
                    <a:pt x="278993" y="324629"/>
                  </a:lnTo>
                  <a:lnTo>
                    <a:pt x="292141" y="278943"/>
                  </a:lnTo>
                  <a:lnTo>
                    <a:pt x="305443" y="236416"/>
                  </a:lnTo>
                  <a:lnTo>
                    <a:pt x="321436" y="194349"/>
                  </a:lnTo>
                  <a:lnTo>
                    <a:pt x="338521" y="150487"/>
                  </a:lnTo>
                  <a:lnTo>
                    <a:pt x="357134" y="108972"/>
                  </a:lnTo>
                  <a:lnTo>
                    <a:pt x="375824" y="85131"/>
                  </a:lnTo>
                  <a:lnTo>
                    <a:pt x="382993" y="80080"/>
                  </a:lnTo>
                  <a:lnTo>
                    <a:pt x="386387" y="78733"/>
                  </a:lnTo>
                  <a:lnTo>
                    <a:pt x="390765" y="81010"/>
                  </a:lnTo>
                  <a:lnTo>
                    <a:pt x="401276" y="92007"/>
                  </a:lnTo>
                  <a:lnTo>
                    <a:pt x="407357" y="110299"/>
                  </a:lnTo>
                  <a:lnTo>
                    <a:pt x="409002" y="131483"/>
                  </a:lnTo>
                  <a:lnTo>
                    <a:pt x="401435" y="170952"/>
                  </a:lnTo>
                  <a:lnTo>
                    <a:pt x="392799" y="194120"/>
                  </a:lnTo>
                  <a:lnTo>
                    <a:pt x="384540" y="204719"/>
                  </a:lnTo>
                  <a:lnTo>
                    <a:pt x="370287" y="216486"/>
                  </a:lnTo>
                  <a:lnTo>
                    <a:pt x="353368" y="223127"/>
                  </a:lnTo>
                  <a:lnTo>
                    <a:pt x="344411" y="224897"/>
                  </a:lnTo>
                  <a:lnTo>
                    <a:pt x="336324" y="223961"/>
                  </a:lnTo>
                  <a:lnTo>
                    <a:pt x="321693" y="217277"/>
                  </a:lnTo>
                  <a:lnTo>
                    <a:pt x="310957" y="201606"/>
                  </a:lnTo>
                  <a:lnTo>
                    <a:pt x="306612" y="191500"/>
                  </a:lnTo>
                  <a:lnTo>
                    <a:pt x="307429" y="168983"/>
                  </a:lnTo>
                  <a:lnTo>
                    <a:pt x="323321" y="122694"/>
                  </a:lnTo>
                  <a:lnTo>
                    <a:pt x="336023" y="95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636"/>
            <p:cNvSpPr/>
            <p:nvPr>
              <p:custDataLst>
                <p:tags r:id="rId230"/>
              </p:custDataLst>
            </p:nvPr>
          </p:nvSpPr>
          <p:spPr>
            <a:xfrm>
              <a:off x="5990656" y="4257675"/>
              <a:ext cx="229170" cy="28576"/>
            </a:xfrm>
            <a:custGeom>
              <a:avLst/>
              <a:gdLst/>
              <a:ahLst/>
              <a:cxnLst/>
              <a:rect l="0" t="0" r="0" b="0"/>
              <a:pathLst>
                <a:path w="229170" h="28576">
                  <a:moveTo>
                    <a:pt x="19619" y="0"/>
                  </a:moveTo>
                  <a:lnTo>
                    <a:pt x="19619" y="0"/>
                  </a:lnTo>
                  <a:lnTo>
                    <a:pt x="0" y="0"/>
                  </a:lnTo>
                  <a:lnTo>
                    <a:pt x="38507" y="0"/>
                  </a:lnTo>
                  <a:lnTo>
                    <a:pt x="71077" y="2822"/>
                  </a:lnTo>
                  <a:lnTo>
                    <a:pt x="116213" y="8201"/>
                  </a:lnTo>
                  <a:lnTo>
                    <a:pt x="160658" y="14189"/>
                  </a:lnTo>
                  <a:lnTo>
                    <a:pt x="205758" y="24636"/>
                  </a:lnTo>
                  <a:lnTo>
                    <a:pt x="22916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637"/>
            <p:cNvSpPr/>
            <p:nvPr>
              <p:custDataLst>
                <p:tags r:id="rId231"/>
              </p:custDataLst>
            </p:nvPr>
          </p:nvSpPr>
          <p:spPr>
            <a:xfrm>
              <a:off x="6003398" y="4314825"/>
              <a:ext cx="225953" cy="9474"/>
            </a:xfrm>
            <a:custGeom>
              <a:avLst/>
              <a:gdLst/>
              <a:ahLst/>
              <a:cxnLst/>
              <a:rect l="0" t="0" r="0" b="0"/>
              <a:pathLst>
                <a:path w="225953" h="9474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1058"/>
                  </a:lnTo>
                  <a:lnTo>
                    <a:pt x="1324" y="2822"/>
                  </a:lnTo>
                  <a:lnTo>
                    <a:pt x="0" y="5056"/>
                  </a:lnTo>
                  <a:lnTo>
                    <a:pt x="2292" y="6546"/>
                  </a:lnTo>
                  <a:lnTo>
                    <a:pt x="48364" y="9263"/>
                  </a:lnTo>
                  <a:lnTo>
                    <a:pt x="95583" y="9473"/>
                  </a:lnTo>
                  <a:lnTo>
                    <a:pt x="122060" y="6688"/>
                  </a:lnTo>
                  <a:lnTo>
                    <a:pt x="163430" y="881"/>
                  </a:lnTo>
                  <a:lnTo>
                    <a:pt x="2259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638"/>
            <p:cNvSpPr/>
            <p:nvPr>
              <p:custDataLst>
                <p:tags r:id="rId232"/>
              </p:custDataLst>
            </p:nvPr>
          </p:nvSpPr>
          <p:spPr>
            <a:xfrm>
              <a:off x="6735018" y="4214519"/>
              <a:ext cx="141252" cy="278726"/>
            </a:xfrm>
            <a:custGeom>
              <a:avLst/>
              <a:gdLst/>
              <a:ahLst/>
              <a:cxnLst/>
              <a:rect l="0" t="0" r="0" b="0"/>
              <a:pathLst>
                <a:path w="141252" h="278726">
                  <a:moveTo>
                    <a:pt x="56307" y="5056"/>
                  </a:moveTo>
                  <a:lnTo>
                    <a:pt x="56307" y="5056"/>
                  </a:lnTo>
                  <a:lnTo>
                    <a:pt x="61363" y="5056"/>
                  </a:lnTo>
                  <a:lnTo>
                    <a:pt x="62852" y="3998"/>
                  </a:lnTo>
                  <a:lnTo>
                    <a:pt x="63845" y="2234"/>
                  </a:lnTo>
                  <a:lnTo>
                    <a:pt x="64507" y="0"/>
                  </a:lnTo>
                  <a:lnTo>
                    <a:pt x="64949" y="627"/>
                  </a:lnTo>
                  <a:lnTo>
                    <a:pt x="65439" y="6968"/>
                  </a:lnTo>
                  <a:lnTo>
                    <a:pt x="58150" y="33773"/>
                  </a:lnTo>
                  <a:lnTo>
                    <a:pt x="38374" y="70208"/>
                  </a:lnTo>
                  <a:lnTo>
                    <a:pt x="25829" y="109968"/>
                  </a:lnTo>
                  <a:lnTo>
                    <a:pt x="17596" y="149055"/>
                  </a:lnTo>
                  <a:lnTo>
                    <a:pt x="3427" y="186253"/>
                  </a:lnTo>
                  <a:lnTo>
                    <a:pt x="0" y="219119"/>
                  </a:lnTo>
                  <a:lnTo>
                    <a:pt x="778" y="223964"/>
                  </a:lnTo>
                  <a:lnTo>
                    <a:pt x="2354" y="227196"/>
                  </a:lnTo>
                  <a:lnTo>
                    <a:pt x="4464" y="229349"/>
                  </a:lnTo>
                  <a:lnTo>
                    <a:pt x="7987" y="229726"/>
                  </a:lnTo>
                  <a:lnTo>
                    <a:pt x="17546" y="227323"/>
                  </a:lnTo>
                  <a:lnTo>
                    <a:pt x="34827" y="214964"/>
                  </a:lnTo>
                  <a:lnTo>
                    <a:pt x="52024" y="191824"/>
                  </a:lnTo>
                  <a:lnTo>
                    <a:pt x="73432" y="151672"/>
                  </a:lnTo>
                  <a:lnTo>
                    <a:pt x="70898" y="151484"/>
                  </a:lnTo>
                  <a:lnTo>
                    <a:pt x="59618" y="154096"/>
                  </a:lnTo>
                  <a:lnTo>
                    <a:pt x="46842" y="164430"/>
                  </a:lnTo>
                  <a:lnTo>
                    <a:pt x="36225" y="178547"/>
                  </a:lnTo>
                  <a:lnTo>
                    <a:pt x="30248" y="198395"/>
                  </a:lnTo>
                  <a:lnTo>
                    <a:pt x="28063" y="230436"/>
                  </a:lnTo>
                  <a:lnTo>
                    <a:pt x="30070" y="234685"/>
                  </a:lnTo>
                  <a:lnTo>
                    <a:pt x="33523" y="237517"/>
                  </a:lnTo>
                  <a:lnTo>
                    <a:pt x="37943" y="239405"/>
                  </a:lnTo>
                  <a:lnTo>
                    <a:pt x="51320" y="238680"/>
                  </a:lnTo>
                  <a:lnTo>
                    <a:pt x="66791" y="233773"/>
                  </a:lnTo>
                  <a:lnTo>
                    <a:pt x="111342" y="202416"/>
                  </a:lnTo>
                  <a:lnTo>
                    <a:pt x="137379" y="169184"/>
                  </a:lnTo>
                  <a:lnTo>
                    <a:pt x="138930" y="165274"/>
                  </a:lnTo>
                  <a:lnTo>
                    <a:pt x="138906" y="161610"/>
                  </a:lnTo>
                  <a:lnTo>
                    <a:pt x="136056" y="154715"/>
                  </a:lnTo>
                  <a:lnTo>
                    <a:pt x="133815" y="152454"/>
                  </a:lnTo>
                  <a:lnTo>
                    <a:pt x="128503" y="149941"/>
                  </a:lnTo>
                  <a:lnTo>
                    <a:pt x="126662" y="150330"/>
                  </a:lnTo>
                  <a:lnTo>
                    <a:pt x="125435" y="151647"/>
                  </a:lnTo>
                  <a:lnTo>
                    <a:pt x="124618" y="153583"/>
                  </a:lnTo>
                  <a:lnTo>
                    <a:pt x="123125" y="191832"/>
                  </a:lnTo>
                  <a:lnTo>
                    <a:pt x="128690" y="204837"/>
                  </a:lnTo>
                  <a:lnTo>
                    <a:pt x="133137" y="211268"/>
                  </a:lnTo>
                  <a:lnTo>
                    <a:pt x="138080" y="226881"/>
                  </a:lnTo>
                  <a:lnTo>
                    <a:pt x="141251" y="257718"/>
                  </a:lnTo>
                  <a:lnTo>
                    <a:pt x="139395" y="263456"/>
                  </a:lnTo>
                  <a:lnTo>
                    <a:pt x="131688" y="272653"/>
                  </a:lnTo>
                  <a:lnTo>
                    <a:pt x="121207" y="277447"/>
                  </a:lnTo>
                  <a:lnTo>
                    <a:pt x="115448" y="278725"/>
                  </a:lnTo>
                  <a:lnTo>
                    <a:pt x="84882" y="271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639"/>
            <p:cNvSpPr/>
            <p:nvPr>
              <p:custDataLst>
                <p:tags r:id="rId233"/>
              </p:custDataLst>
            </p:nvPr>
          </p:nvSpPr>
          <p:spPr>
            <a:xfrm>
              <a:off x="6077080" y="4181475"/>
              <a:ext cx="28330" cy="196248"/>
            </a:xfrm>
            <a:custGeom>
              <a:avLst/>
              <a:gdLst/>
              <a:ahLst/>
              <a:cxnLst/>
              <a:rect l="0" t="0" r="0" b="0"/>
              <a:pathLst>
                <a:path w="28330" h="196248">
                  <a:moveTo>
                    <a:pt x="18920" y="0"/>
                  </a:moveTo>
                  <a:lnTo>
                    <a:pt x="18920" y="0"/>
                  </a:lnTo>
                  <a:lnTo>
                    <a:pt x="27121" y="0"/>
                  </a:lnTo>
                  <a:lnTo>
                    <a:pt x="27562" y="1058"/>
                  </a:lnTo>
                  <a:lnTo>
                    <a:pt x="28329" y="23370"/>
                  </a:lnTo>
                  <a:lnTo>
                    <a:pt x="18069" y="62527"/>
                  </a:lnTo>
                  <a:lnTo>
                    <a:pt x="9479" y="107208"/>
                  </a:lnTo>
                  <a:lnTo>
                    <a:pt x="853" y="149047"/>
                  </a:lnTo>
                  <a:lnTo>
                    <a:pt x="0" y="186256"/>
                  </a:lnTo>
                  <a:lnTo>
                    <a:pt x="1015" y="190846"/>
                  </a:lnTo>
                  <a:lnTo>
                    <a:pt x="2750" y="193906"/>
                  </a:lnTo>
                  <a:lnTo>
                    <a:pt x="4964" y="195945"/>
                  </a:lnTo>
                  <a:lnTo>
                    <a:pt x="6442" y="196247"/>
                  </a:lnTo>
                  <a:lnTo>
                    <a:pt x="939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640"/>
            <p:cNvSpPr/>
            <p:nvPr>
              <p:custDataLst>
                <p:tags r:id="rId234"/>
              </p:custDataLst>
            </p:nvPr>
          </p:nvSpPr>
          <p:spPr>
            <a:xfrm>
              <a:off x="6143625" y="4191000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15318" y="59950"/>
                  </a:lnTo>
                  <a:lnTo>
                    <a:pt x="4123" y="102388"/>
                  </a:lnTo>
                  <a:lnTo>
                    <a:pt x="543" y="14402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360"/>
          <p:cNvGrpSpPr/>
          <p:nvPr/>
        </p:nvGrpSpPr>
        <p:grpSpPr>
          <a:xfrm>
            <a:off x="6735325" y="3457620"/>
            <a:ext cx="845885" cy="199923"/>
            <a:chOff x="6735325" y="3457620"/>
            <a:chExt cx="845885" cy="199923"/>
          </a:xfrm>
        </p:grpSpPr>
        <p:sp>
          <p:nvSpPr>
            <p:cNvPr id="281" name="SMARTInkShape-1641"/>
            <p:cNvSpPr/>
            <p:nvPr>
              <p:custDataLst>
                <p:tags r:id="rId224"/>
              </p:custDataLst>
            </p:nvPr>
          </p:nvSpPr>
          <p:spPr>
            <a:xfrm>
              <a:off x="6735325" y="3457620"/>
              <a:ext cx="322701" cy="199923"/>
            </a:xfrm>
            <a:custGeom>
              <a:avLst/>
              <a:gdLst/>
              <a:ahLst/>
              <a:cxnLst/>
              <a:rect l="0" t="0" r="0" b="0"/>
              <a:pathLst>
                <a:path w="322701" h="199923">
                  <a:moveTo>
                    <a:pt x="179825" y="19005"/>
                  </a:moveTo>
                  <a:lnTo>
                    <a:pt x="179825" y="19005"/>
                  </a:lnTo>
                  <a:lnTo>
                    <a:pt x="196071" y="3817"/>
                  </a:lnTo>
                  <a:lnTo>
                    <a:pt x="208239" y="0"/>
                  </a:lnTo>
                  <a:lnTo>
                    <a:pt x="208352" y="5025"/>
                  </a:lnTo>
                  <a:lnTo>
                    <a:pt x="185578" y="23809"/>
                  </a:lnTo>
                  <a:lnTo>
                    <a:pt x="141229" y="49088"/>
                  </a:lnTo>
                  <a:lnTo>
                    <a:pt x="104396" y="69233"/>
                  </a:lnTo>
                  <a:lnTo>
                    <a:pt x="62770" y="97420"/>
                  </a:lnTo>
                  <a:lnTo>
                    <a:pt x="18495" y="125960"/>
                  </a:lnTo>
                  <a:lnTo>
                    <a:pt x="7580" y="136391"/>
                  </a:lnTo>
                  <a:lnTo>
                    <a:pt x="2730" y="144554"/>
                  </a:lnTo>
                  <a:lnTo>
                    <a:pt x="0" y="160157"/>
                  </a:lnTo>
                  <a:lnTo>
                    <a:pt x="1733" y="164964"/>
                  </a:lnTo>
                  <a:lnTo>
                    <a:pt x="9304" y="173129"/>
                  </a:lnTo>
                  <a:lnTo>
                    <a:pt x="44502" y="192481"/>
                  </a:lnTo>
                  <a:lnTo>
                    <a:pt x="71408" y="197758"/>
                  </a:lnTo>
                  <a:lnTo>
                    <a:pt x="116658" y="199322"/>
                  </a:lnTo>
                  <a:lnTo>
                    <a:pt x="161932" y="199785"/>
                  </a:lnTo>
                  <a:lnTo>
                    <a:pt x="198512" y="199922"/>
                  </a:lnTo>
                  <a:lnTo>
                    <a:pt x="239807" y="198905"/>
                  </a:lnTo>
                  <a:lnTo>
                    <a:pt x="322700" y="190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642"/>
            <p:cNvSpPr/>
            <p:nvPr>
              <p:custDataLst>
                <p:tags r:id="rId225"/>
              </p:custDataLst>
            </p:nvPr>
          </p:nvSpPr>
          <p:spPr>
            <a:xfrm>
              <a:off x="6749493" y="3490473"/>
              <a:ext cx="831717" cy="90894"/>
            </a:xfrm>
            <a:custGeom>
              <a:avLst/>
              <a:gdLst/>
              <a:ahLst/>
              <a:cxnLst/>
              <a:rect l="0" t="0" r="0" b="0"/>
              <a:pathLst>
                <a:path w="831717" h="90894">
                  <a:moveTo>
                    <a:pt x="13257" y="81402"/>
                  </a:moveTo>
                  <a:lnTo>
                    <a:pt x="13257" y="81402"/>
                  </a:lnTo>
                  <a:lnTo>
                    <a:pt x="13257" y="86459"/>
                  </a:lnTo>
                  <a:lnTo>
                    <a:pt x="12199" y="87948"/>
                  </a:lnTo>
                  <a:lnTo>
                    <a:pt x="10435" y="88941"/>
                  </a:lnTo>
                  <a:lnTo>
                    <a:pt x="0" y="90534"/>
                  </a:lnTo>
                  <a:lnTo>
                    <a:pt x="44601" y="90893"/>
                  </a:lnTo>
                  <a:lnTo>
                    <a:pt x="77931" y="85860"/>
                  </a:lnTo>
                  <a:lnTo>
                    <a:pt x="109381" y="80561"/>
                  </a:lnTo>
                  <a:lnTo>
                    <a:pt x="145937" y="75736"/>
                  </a:lnTo>
                  <a:lnTo>
                    <a:pt x="179823" y="73592"/>
                  </a:lnTo>
                  <a:lnTo>
                    <a:pt x="212522" y="69817"/>
                  </a:lnTo>
                  <a:lnTo>
                    <a:pt x="244695" y="64612"/>
                  </a:lnTo>
                  <a:lnTo>
                    <a:pt x="276632" y="58770"/>
                  </a:lnTo>
                  <a:lnTo>
                    <a:pt x="308465" y="55468"/>
                  </a:lnTo>
                  <a:lnTo>
                    <a:pt x="341311" y="52943"/>
                  </a:lnTo>
                  <a:lnTo>
                    <a:pt x="377076" y="48293"/>
                  </a:lnTo>
                  <a:lnTo>
                    <a:pt x="414137" y="42698"/>
                  </a:lnTo>
                  <a:lnTo>
                    <a:pt x="450718" y="37742"/>
                  </a:lnTo>
                  <a:lnTo>
                    <a:pt x="484615" y="35539"/>
                  </a:lnTo>
                  <a:lnTo>
                    <a:pt x="520142" y="31738"/>
                  </a:lnTo>
                  <a:lnTo>
                    <a:pt x="556039" y="27579"/>
                  </a:lnTo>
                  <a:lnTo>
                    <a:pt x="589632" y="25731"/>
                  </a:lnTo>
                  <a:lnTo>
                    <a:pt x="622202" y="24909"/>
                  </a:lnTo>
                  <a:lnTo>
                    <a:pt x="667466" y="21625"/>
                  </a:lnTo>
                  <a:lnTo>
                    <a:pt x="707688" y="16771"/>
                  </a:lnTo>
                  <a:lnTo>
                    <a:pt x="754150" y="10074"/>
                  </a:lnTo>
                  <a:lnTo>
                    <a:pt x="794285" y="6646"/>
                  </a:lnTo>
                  <a:lnTo>
                    <a:pt x="829267" y="0"/>
                  </a:lnTo>
                  <a:lnTo>
                    <a:pt x="831372" y="676"/>
                  </a:lnTo>
                  <a:lnTo>
                    <a:pt x="831716" y="2184"/>
                  </a:lnTo>
                  <a:lnTo>
                    <a:pt x="775257" y="5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SMARTInkShape-1643"/>
          <p:cNvSpPr/>
          <p:nvPr>
            <p:custDataLst>
              <p:tags r:id="rId1"/>
            </p:custDataLst>
          </p:nvPr>
        </p:nvSpPr>
        <p:spPr>
          <a:xfrm>
            <a:off x="4896769" y="4772039"/>
            <a:ext cx="1749698" cy="1043231"/>
          </a:xfrm>
          <a:custGeom>
            <a:avLst/>
            <a:gdLst/>
            <a:ahLst/>
            <a:cxnLst/>
            <a:rect l="0" t="0" r="0" b="0"/>
            <a:pathLst>
              <a:path w="1749698" h="1043231">
                <a:moveTo>
                  <a:pt x="951581" y="104761"/>
                </a:moveTo>
                <a:lnTo>
                  <a:pt x="951581" y="104761"/>
                </a:lnTo>
                <a:lnTo>
                  <a:pt x="960990" y="104761"/>
                </a:lnTo>
                <a:lnTo>
                  <a:pt x="961106" y="86114"/>
                </a:lnTo>
                <a:lnTo>
                  <a:pt x="956050" y="85830"/>
                </a:lnTo>
                <a:lnTo>
                  <a:pt x="954561" y="84732"/>
                </a:lnTo>
                <a:lnTo>
                  <a:pt x="952905" y="80690"/>
                </a:lnTo>
                <a:lnTo>
                  <a:pt x="951405" y="79189"/>
                </a:lnTo>
                <a:lnTo>
                  <a:pt x="941958" y="75391"/>
                </a:lnTo>
                <a:lnTo>
                  <a:pt x="934736" y="69718"/>
                </a:lnTo>
                <a:lnTo>
                  <a:pt x="925894" y="67568"/>
                </a:lnTo>
                <a:lnTo>
                  <a:pt x="900770" y="66696"/>
                </a:lnTo>
                <a:lnTo>
                  <a:pt x="894426" y="63854"/>
                </a:lnTo>
                <a:lnTo>
                  <a:pt x="888079" y="60122"/>
                </a:lnTo>
                <a:lnTo>
                  <a:pt x="875381" y="57725"/>
                </a:lnTo>
                <a:lnTo>
                  <a:pt x="872206" y="57529"/>
                </a:lnTo>
                <a:lnTo>
                  <a:pt x="865856" y="54488"/>
                </a:lnTo>
                <a:lnTo>
                  <a:pt x="859506" y="50667"/>
                </a:lnTo>
                <a:lnTo>
                  <a:pt x="848923" y="48518"/>
                </a:lnTo>
                <a:lnTo>
                  <a:pt x="825905" y="47730"/>
                </a:lnTo>
                <a:lnTo>
                  <a:pt x="818819" y="44841"/>
                </a:lnTo>
                <a:lnTo>
                  <a:pt x="815449" y="42590"/>
                </a:lnTo>
                <a:lnTo>
                  <a:pt x="800591" y="39420"/>
                </a:lnTo>
                <a:lnTo>
                  <a:pt x="783154" y="37291"/>
                </a:lnTo>
                <a:lnTo>
                  <a:pt x="760424" y="30599"/>
                </a:lnTo>
                <a:lnTo>
                  <a:pt x="749147" y="28409"/>
                </a:lnTo>
                <a:lnTo>
                  <a:pt x="735790" y="22283"/>
                </a:lnTo>
                <a:lnTo>
                  <a:pt x="694227" y="19226"/>
                </a:lnTo>
                <a:lnTo>
                  <a:pt x="672481" y="16270"/>
                </a:lnTo>
                <a:lnTo>
                  <a:pt x="628315" y="10104"/>
                </a:lnTo>
                <a:lnTo>
                  <a:pt x="583315" y="9546"/>
                </a:lnTo>
                <a:lnTo>
                  <a:pt x="542039" y="9514"/>
                </a:lnTo>
                <a:lnTo>
                  <a:pt x="512614" y="4023"/>
                </a:lnTo>
                <a:lnTo>
                  <a:pt x="470660" y="9097"/>
                </a:lnTo>
                <a:lnTo>
                  <a:pt x="455264" y="10385"/>
                </a:lnTo>
                <a:lnTo>
                  <a:pt x="408782" y="21259"/>
                </a:lnTo>
                <a:lnTo>
                  <a:pt x="370567" y="35459"/>
                </a:lnTo>
                <a:lnTo>
                  <a:pt x="364213" y="36335"/>
                </a:lnTo>
                <a:lnTo>
                  <a:pt x="351509" y="42952"/>
                </a:lnTo>
                <a:lnTo>
                  <a:pt x="307056" y="69563"/>
                </a:lnTo>
                <a:lnTo>
                  <a:pt x="275306" y="88497"/>
                </a:lnTo>
                <a:lnTo>
                  <a:pt x="230856" y="122123"/>
                </a:lnTo>
                <a:lnTo>
                  <a:pt x="189612" y="167068"/>
                </a:lnTo>
                <a:lnTo>
                  <a:pt x="150230" y="213038"/>
                </a:lnTo>
                <a:lnTo>
                  <a:pt x="125357" y="248674"/>
                </a:lnTo>
                <a:lnTo>
                  <a:pt x="103047" y="288528"/>
                </a:lnTo>
                <a:lnTo>
                  <a:pt x="80844" y="331992"/>
                </a:lnTo>
                <a:lnTo>
                  <a:pt x="58899" y="375698"/>
                </a:lnTo>
                <a:lnTo>
                  <a:pt x="39001" y="415454"/>
                </a:lnTo>
                <a:lnTo>
                  <a:pt x="22293" y="461956"/>
                </a:lnTo>
                <a:lnTo>
                  <a:pt x="13131" y="488702"/>
                </a:lnTo>
                <a:lnTo>
                  <a:pt x="9500" y="528950"/>
                </a:lnTo>
                <a:lnTo>
                  <a:pt x="3726" y="568024"/>
                </a:lnTo>
                <a:lnTo>
                  <a:pt x="0" y="613333"/>
                </a:lnTo>
                <a:lnTo>
                  <a:pt x="2084" y="644232"/>
                </a:lnTo>
                <a:lnTo>
                  <a:pt x="7318" y="690160"/>
                </a:lnTo>
                <a:lnTo>
                  <a:pt x="13281" y="732473"/>
                </a:lnTo>
                <a:lnTo>
                  <a:pt x="25835" y="778969"/>
                </a:lnTo>
                <a:lnTo>
                  <a:pt x="53258" y="824914"/>
                </a:lnTo>
                <a:lnTo>
                  <a:pt x="77019" y="857408"/>
                </a:lnTo>
                <a:lnTo>
                  <a:pt x="118838" y="892454"/>
                </a:lnTo>
                <a:lnTo>
                  <a:pt x="161724" y="916412"/>
                </a:lnTo>
                <a:lnTo>
                  <a:pt x="207667" y="938798"/>
                </a:lnTo>
                <a:lnTo>
                  <a:pt x="253123" y="955532"/>
                </a:lnTo>
                <a:lnTo>
                  <a:pt x="299873" y="969643"/>
                </a:lnTo>
                <a:lnTo>
                  <a:pt x="345530" y="981647"/>
                </a:lnTo>
                <a:lnTo>
                  <a:pt x="383955" y="990761"/>
                </a:lnTo>
                <a:lnTo>
                  <a:pt x="429177" y="1003320"/>
                </a:lnTo>
                <a:lnTo>
                  <a:pt x="466830" y="1012821"/>
                </a:lnTo>
                <a:lnTo>
                  <a:pt x="511500" y="1017282"/>
                </a:lnTo>
                <a:lnTo>
                  <a:pt x="548137" y="1018604"/>
                </a:lnTo>
                <a:lnTo>
                  <a:pt x="584157" y="1024053"/>
                </a:lnTo>
                <a:lnTo>
                  <a:pt x="631754" y="1027314"/>
                </a:lnTo>
                <a:lnTo>
                  <a:pt x="678542" y="1034960"/>
                </a:lnTo>
                <a:lnTo>
                  <a:pt x="723572" y="1037248"/>
                </a:lnTo>
                <a:lnTo>
                  <a:pt x="760551" y="1037926"/>
                </a:lnTo>
                <a:lnTo>
                  <a:pt x="805139" y="1039186"/>
                </a:lnTo>
                <a:lnTo>
                  <a:pt x="839929" y="1043230"/>
                </a:lnTo>
                <a:lnTo>
                  <a:pt x="880046" y="1041345"/>
                </a:lnTo>
                <a:lnTo>
                  <a:pt x="927210" y="1039140"/>
                </a:lnTo>
                <a:lnTo>
                  <a:pt x="962974" y="1038625"/>
                </a:lnTo>
                <a:lnTo>
                  <a:pt x="1000037" y="1038395"/>
                </a:lnTo>
                <a:lnTo>
                  <a:pt x="1037675" y="1038293"/>
                </a:lnTo>
                <a:lnTo>
                  <a:pt x="1079396" y="1033178"/>
                </a:lnTo>
                <a:lnTo>
                  <a:pt x="1116923" y="1030017"/>
                </a:lnTo>
                <a:lnTo>
                  <a:pt x="1159925" y="1027891"/>
                </a:lnTo>
                <a:lnTo>
                  <a:pt x="1201815" y="1021199"/>
                </a:lnTo>
                <a:lnTo>
                  <a:pt x="1245484" y="1014507"/>
                </a:lnTo>
                <a:lnTo>
                  <a:pt x="1276586" y="1008979"/>
                </a:lnTo>
                <a:lnTo>
                  <a:pt x="1310869" y="1004052"/>
                </a:lnTo>
                <a:lnTo>
                  <a:pt x="1348020" y="1000221"/>
                </a:lnTo>
                <a:lnTo>
                  <a:pt x="1389017" y="989980"/>
                </a:lnTo>
                <a:lnTo>
                  <a:pt x="1427690" y="977766"/>
                </a:lnTo>
                <a:lnTo>
                  <a:pt x="1471534" y="968325"/>
                </a:lnTo>
                <a:lnTo>
                  <a:pt x="1509573" y="958825"/>
                </a:lnTo>
                <a:lnTo>
                  <a:pt x="1553118" y="942960"/>
                </a:lnTo>
                <a:lnTo>
                  <a:pt x="1600157" y="920148"/>
                </a:lnTo>
                <a:lnTo>
                  <a:pt x="1639875" y="894221"/>
                </a:lnTo>
                <a:lnTo>
                  <a:pt x="1683617" y="855957"/>
                </a:lnTo>
                <a:lnTo>
                  <a:pt x="1717187" y="814375"/>
                </a:lnTo>
                <a:lnTo>
                  <a:pt x="1730877" y="786328"/>
                </a:lnTo>
                <a:lnTo>
                  <a:pt x="1744985" y="749038"/>
                </a:lnTo>
                <a:lnTo>
                  <a:pt x="1749697" y="712758"/>
                </a:lnTo>
                <a:lnTo>
                  <a:pt x="1746036" y="668496"/>
                </a:lnTo>
                <a:lnTo>
                  <a:pt x="1734260" y="627887"/>
                </a:lnTo>
                <a:lnTo>
                  <a:pt x="1711666" y="585969"/>
                </a:lnTo>
                <a:lnTo>
                  <a:pt x="1684335" y="542308"/>
                </a:lnTo>
                <a:lnTo>
                  <a:pt x="1653168" y="501752"/>
                </a:lnTo>
                <a:lnTo>
                  <a:pt x="1616437" y="456783"/>
                </a:lnTo>
                <a:lnTo>
                  <a:pt x="1585345" y="426611"/>
                </a:lnTo>
                <a:lnTo>
                  <a:pt x="1546278" y="397446"/>
                </a:lnTo>
                <a:lnTo>
                  <a:pt x="1529157" y="380893"/>
                </a:lnTo>
                <a:lnTo>
                  <a:pt x="1486495" y="350198"/>
                </a:lnTo>
                <a:lnTo>
                  <a:pt x="1447180" y="318930"/>
                </a:lnTo>
                <a:lnTo>
                  <a:pt x="1402294" y="285825"/>
                </a:lnTo>
                <a:lnTo>
                  <a:pt x="1361756" y="257806"/>
                </a:lnTo>
                <a:lnTo>
                  <a:pt x="1318118" y="226832"/>
                </a:lnTo>
                <a:lnTo>
                  <a:pt x="1281259" y="204548"/>
                </a:lnTo>
                <a:lnTo>
                  <a:pt x="1243526" y="184539"/>
                </a:lnTo>
                <a:lnTo>
                  <a:pt x="1199396" y="158815"/>
                </a:lnTo>
                <a:lnTo>
                  <a:pt x="1163414" y="139710"/>
                </a:lnTo>
                <a:lnTo>
                  <a:pt x="1116152" y="114291"/>
                </a:lnTo>
                <a:lnTo>
                  <a:pt x="1070872" y="88887"/>
                </a:lnTo>
                <a:lnTo>
                  <a:pt x="1033729" y="74893"/>
                </a:lnTo>
                <a:lnTo>
                  <a:pt x="995912" y="58987"/>
                </a:lnTo>
                <a:lnTo>
                  <a:pt x="951753" y="42254"/>
                </a:lnTo>
                <a:lnTo>
                  <a:pt x="915767" y="32030"/>
                </a:lnTo>
                <a:lnTo>
                  <a:pt x="878292" y="22298"/>
                </a:lnTo>
                <a:lnTo>
                  <a:pt x="841437" y="12712"/>
                </a:lnTo>
                <a:lnTo>
                  <a:pt x="797180" y="2813"/>
                </a:lnTo>
                <a:lnTo>
                  <a:pt x="760488" y="824"/>
                </a:lnTo>
                <a:lnTo>
                  <a:pt x="722805" y="234"/>
                </a:lnTo>
                <a:lnTo>
                  <a:pt x="677203" y="34"/>
                </a:lnTo>
                <a:lnTo>
                  <a:pt x="632159" y="0"/>
                </a:lnTo>
                <a:lnTo>
                  <a:pt x="588349" y="1048"/>
                </a:lnTo>
                <a:lnTo>
                  <a:pt x="532481" y="95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SMARTInkShape-1644"/>
          <p:cNvSpPr/>
          <p:nvPr>
            <p:custDataLst>
              <p:tags r:id="rId2"/>
            </p:custDataLst>
          </p:nvPr>
        </p:nvSpPr>
        <p:spPr>
          <a:xfrm>
            <a:off x="6243344" y="3052406"/>
            <a:ext cx="241825" cy="1090970"/>
          </a:xfrm>
          <a:custGeom>
            <a:avLst/>
            <a:gdLst/>
            <a:ahLst/>
            <a:cxnLst/>
            <a:rect l="0" t="0" r="0" b="0"/>
            <a:pathLst>
              <a:path w="241825" h="1090970">
                <a:moveTo>
                  <a:pt x="5056" y="43219"/>
                </a:moveTo>
                <a:lnTo>
                  <a:pt x="5056" y="43219"/>
                </a:lnTo>
                <a:lnTo>
                  <a:pt x="5056" y="29962"/>
                </a:lnTo>
                <a:lnTo>
                  <a:pt x="2234" y="23922"/>
                </a:lnTo>
                <a:lnTo>
                  <a:pt x="0" y="20829"/>
                </a:lnTo>
                <a:lnTo>
                  <a:pt x="627" y="17709"/>
                </a:lnTo>
                <a:lnTo>
                  <a:pt x="6968" y="11420"/>
                </a:lnTo>
                <a:lnTo>
                  <a:pt x="16842" y="7920"/>
                </a:lnTo>
                <a:lnTo>
                  <a:pt x="55291" y="0"/>
                </a:lnTo>
                <a:lnTo>
                  <a:pt x="95804" y="3794"/>
                </a:lnTo>
                <a:lnTo>
                  <a:pt x="112063" y="6647"/>
                </a:lnTo>
                <a:lnTo>
                  <a:pt x="159573" y="31015"/>
                </a:lnTo>
                <a:lnTo>
                  <a:pt x="177251" y="46423"/>
                </a:lnTo>
                <a:lnTo>
                  <a:pt x="194987" y="80199"/>
                </a:lnTo>
                <a:lnTo>
                  <a:pt x="202090" y="104506"/>
                </a:lnTo>
                <a:lnTo>
                  <a:pt x="194082" y="140283"/>
                </a:lnTo>
                <a:lnTo>
                  <a:pt x="183360" y="184397"/>
                </a:lnTo>
                <a:lnTo>
                  <a:pt x="162651" y="226014"/>
                </a:lnTo>
                <a:lnTo>
                  <a:pt x="141000" y="272806"/>
                </a:lnTo>
                <a:lnTo>
                  <a:pt x="126219" y="312701"/>
                </a:lnTo>
                <a:lnTo>
                  <a:pt x="120712" y="354056"/>
                </a:lnTo>
                <a:lnTo>
                  <a:pt x="119624" y="393269"/>
                </a:lnTo>
                <a:lnTo>
                  <a:pt x="119435" y="433040"/>
                </a:lnTo>
                <a:lnTo>
                  <a:pt x="122201" y="471635"/>
                </a:lnTo>
                <a:lnTo>
                  <a:pt x="132618" y="512490"/>
                </a:lnTo>
                <a:lnTo>
                  <a:pt x="141747" y="549386"/>
                </a:lnTo>
                <a:lnTo>
                  <a:pt x="155372" y="595111"/>
                </a:lnTo>
                <a:lnTo>
                  <a:pt x="174526" y="640989"/>
                </a:lnTo>
                <a:lnTo>
                  <a:pt x="193871" y="680939"/>
                </a:lnTo>
                <a:lnTo>
                  <a:pt x="211872" y="719947"/>
                </a:lnTo>
                <a:lnTo>
                  <a:pt x="225555" y="754906"/>
                </a:lnTo>
                <a:lnTo>
                  <a:pt x="236313" y="800542"/>
                </a:lnTo>
                <a:lnTo>
                  <a:pt x="241824" y="846668"/>
                </a:lnTo>
                <a:lnTo>
                  <a:pt x="240662" y="892642"/>
                </a:lnTo>
                <a:lnTo>
                  <a:pt x="228912" y="931899"/>
                </a:lnTo>
                <a:lnTo>
                  <a:pt x="206586" y="977254"/>
                </a:lnTo>
                <a:lnTo>
                  <a:pt x="171292" y="1019547"/>
                </a:lnTo>
                <a:lnTo>
                  <a:pt x="128195" y="1057967"/>
                </a:lnTo>
                <a:lnTo>
                  <a:pt x="110214" y="1072841"/>
                </a:lnTo>
                <a:lnTo>
                  <a:pt x="43156" y="10909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Shape-1645"/>
          <p:cNvSpPr/>
          <p:nvPr>
            <p:custDataLst>
              <p:tags r:id="rId3"/>
            </p:custDataLst>
          </p:nvPr>
        </p:nvSpPr>
        <p:spPr>
          <a:xfrm>
            <a:off x="3683152" y="1552575"/>
            <a:ext cx="507849" cy="85726"/>
          </a:xfrm>
          <a:custGeom>
            <a:avLst/>
            <a:gdLst/>
            <a:ahLst/>
            <a:cxnLst/>
            <a:rect l="0" t="0" r="0" b="0"/>
            <a:pathLst>
              <a:path w="507849" h="85726">
                <a:moveTo>
                  <a:pt x="31598" y="85725"/>
                </a:moveTo>
                <a:lnTo>
                  <a:pt x="31598" y="85725"/>
                </a:lnTo>
                <a:lnTo>
                  <a:pt x="0" y="85725"/>
                </a:lnTo>
                <a:lnTo>
                  <a:pt x="11064" y="84667"/>
                </a:lnTo>
                <a:lnTo>
                  <a:pt x="57508" y="76024"/>
                </a:lnTo>
                <a:lnTo>
                  <a:pt x="99953" y="68857"/>
                </a:lnTo>
                <a:lnTo>
                  <a:pt x="144348" y="56954"/>
                </a:lnTo>
                <a:lnTo>
                  <a:pt x="188748" y="49468"/>
                </a:lnTo>
                <a:lnTo>
                  <a:pt x="225739" y="43115"/>
                </a:lnTo>
                <a:lnTo>
                  <a:pt x="263511" y="34529"/>
                </a:lnTo>
                <a:lnTo>
                  <a:pt x="301514" y="30339"/>
                </a:lnTo>
                <a:lnTo>
                  <a:pt x="339585" y="24041"/>
                </a:lnTo>
                <a:lnTo>
                  <a:pt x="377676" y="15472"/>
                </a:lnTo>
                <a:lnTo>
                  <a:pt x="420830" y="6231"/>
                </a:lnTo>
                <a:lnTo>
                  <a:pt x="462074" y="1846"/>
                </a:lnTo>
                <a:lnTo>
                  <a:pt x="475824" y="547"/>
                </a:lnTo>
                <a:lnTo>
                  <a:pt x="455779" y="6654"/>
                </a:lnTo>
                <a:lnTo>
                  <a:pt x="415601" y="14602"/>
                </a:lnTo>
                <a:lnTo>
                  <a:pt x="369743" y="27257"/>
                </a:lnTo>
                <a:lnTo>
                  <a:pt x="336402" y="34339"/>
                </a:lnTo>
                <a:lnTo>
                  <a:pt x="290655" y="44276"/>
                </a:lnTo>
                <a:lnTo>
                  <a:pt x="252215" y="50723"/>
                </a:lnTo>
                <a:lnTo>
                  <a:pt x="213258" y="57116"/>
                </a:lnTo>
                <a:lnTo>
                  <a:pt x="177952" y="62427"/>
                </a:lnTo>
                <a:lnTo>
                  <a:pt x="139168" y="66475"/>
                </a:lnTo>
                <a:lnTo>
                  <a:pt x="94317" y="73965"/>
                </a:lnTo>
                <a:lnTo>
                  <a:pt x="82757" y="75207"/>
                </a:lnTo>
                <a:lnTo>
                  <a:pt x="82637" y="75538"/>
                </a:lnTo>
                <a:lnTo>
                  <a:pt x="117302" y="75055"/>
                </a:lnTo>
                <a:lnTo>
                  <a:pt x="163886" y="65822"/>
                </a:lnTo>
                <a:lnTo>
                  <a:pt x="209436" y="56897"/>
                </a:lnTo>
                <a:lnTo>
                  <a:pt x="249744" y="50372"/>
                </a:lnTo>
                <a:lnTo>
                  <a:pt x="288498" y="45617"/>
                </a:lnTo>
                <a:lnTo>
                  <a:pt x="326792" y="37505"/>
                </a:lnTo>
                <a:lnTo>
                  <a:pt x="364949" y="31221"/>
                </a:lnTo>
                <a:lnTo>
                  <a:pt x="410712" y="24041"/>
                </a:lnTo>
                <a:lnTo>
                  <a:pt x="457152" y="12169"/>
                </a:lnTo>
                <a:lnTo>
                  <a:pt x="50784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364"/>
          <p:cNvGrpSpPr/>
          <p:nvPr/>
        </p:nvGrpSpPr>
        <p:grpSpPr>
          <a:xfrm>
            <a:off x="8639175" y="6317754"/>
            <a:ext cx="1024189" cy="237730"/>
            <a:chOff x="8639175" y="6317754"/>
            <a:chExt cx="1024189" cy="237730"/>
          </a:xfrm>
        </p:grpSpPr>
        <p:sp>
          <p:nvSpPr>
            <p:cNvPr id="287" name="SMARTInkShape-1646"/>
            <p:cNvSpPr/>
            <p:nvPr>
              <p:custDataLst>
                <p:tags r:id="rId218"/>
              </p:custDataLst>
            </p:nvPr>
          </p:nvSpPr>
          <p:spPr>
            <a:xfrm>
              <a:off x="9384121" y="6317754"/>
              <a:ext cx="279243" cy="237730"/>
            </a:xfrm>
            <a:custGeom>
              <a:avLst/>
              <a:gdLst/>
              <a:ahLst/>
              <a:cxnLst/>
              <a:rect l="0" t="0" r="0" b="0"/>
              <a:pathLst>
                <a:path w="279243" h="237730">
                  <a:moveTo>
                    <a:pt x="55154" y="149721"/>
                  </a:moveTo>
                  <a:lnTo>
                    <a:pt x="55154" y="149721"/>
                  </a:lnTo>
                  <a:lnTo>
                    <a:pt x="60211" y="144665"/>
                  </a:lnTo>
                  <a:lnTo>
                    <a:pt x="62694" y="139360"/>
                  </a:lnTo>
                  <a:lnTo>
                    <a:pt x="63355" y="136464"/>
                  </a:lnTo>
                  <a:lnTo>
                    <a:pt x="62739" y="133474"/>
                  </a:lnTo>
                  <a:lnTo>
                    <a:pt x="59230" y="127331"/>
                  </a:lnTo>
                  <a:lnTo>
                    <a:pt x="56813" y="125269"/>
                  </a:lnTo>
                  <a:lnTo>
                    <a:pt x="51305" y="122979"/>
                  </a:lnTo>
                  <a:lnTo>
                    <a:pt x="48355" y="124485"/>
                  </a:lnTo>
                  <a:lnTo>
                    <a:pt x="23168" y="154805"/>
                  </a:lnTo>
                  <a:lnTo>
                    <a:pt x="2496" y="198654"/>
                  </a:lnTo>
                  <a:lnTo>
                    <a:pt x="0" y="207805"/>
                  </a:lnTo>
                  <a:lnTo>
                    <a:pt x="392" y="210669"/>
                  </a:lnTo>
                  <a:lnTo>
                    <a:pt x="1713" y="212578"/>
                  </a:lnTo>
                  <a:lnTo>
                    <a:pt x="3651" y="213851"/>
                  </a:lnTo>
                  <a:lnTo>
                    <a:pt x="6003" y="213641"/>
                  </a:lnTo>
                  <a:lnTo>
                    <a:pt x="11438" y="210586"/>
                  </a:lnTo>
                  <a:lnTo>
                    <a:pt x="34874" y="188884"/>
                  </a:lnTo>
                  <a:lnTo>
                    <a:pt x="40849" y="177357"/>
                  </a:lnTo>
                  <a:lnTo>
                    <a:pt x="44684" y="157767"/>
                  </a:lnTo>
                  <a:lnTo>
                    <a:pt x="46058" y="156144"/>
                  </a:lnTo>
                  <a:lnTo>
                    <a:pt x="48032" y="156119"/>
                  </a:lnTo>
                  <a:lnTo>
                    <a:pt x="53046" y="158915"/>
                  </a:lnTo>
                  <a:lnTo>
                    <a:pt x="58803" y="163684"/>
                  </a:lnTo>
                  <a:lnTo>
                    <a:pt x="62068" y="172155"/>
                  </a:lnTo>
                  <a:lnTo>
                    <a:pt x="64576" y="181916"/>
                  </a:lnTo>
                  <a:lnTo>
                    <a:pt x="69219" y="189783"/>
                  </a:lnTo>
                  <a:lnTo>
                    <a:pt x="74811" y="193985"/>
                  </a:lnTo>
                  <a:lnTo>
                    <a:pt x="83909" y="196350"/>
                  </a:lnTo>
                  <a:lnTo>
                    <a:pt x="87024" y="196682"/>
                  </a:lnTo>
                  <a:lnTo>
                    <a:pt x="96129" y="191406"/>
                  </a:lnTo>
                  <a:lnTo>
                    <a:pt x="137620" y="151801"/>
                  </a:lnTo>
                  <a:lnTo>
                    <a:pt x="168799" y="107213"/>
                  </a:lnTo>
                  <a:lnTo>
                    <a:pt x="185624" y="59728"/>
                  </a:lnTo>
                  <a:lnTo>
                    <a:pt x="187936" y="37754"/>
                  </a:lnTo>
                  <a:lnTo>
                    <a:pt x="187068" y="33801"/>
                  </a:lnTo>
                  <a:lnTo>
                    <a:pt x="185429" y="31165"/>
                  </a:lnTo>
                  <a:lnTo>
                    <a:pt x="183280" y="29409"/>
                  </a:lnTo>
                  <a:lnTo>
                    <a:pt x="179729" y="30355"/>
                  </a:lnTo>
                  <a:lnTo>
                    <a:pt x="170140" y="37050"/>
                  </a:lnTo>
                  <a:lnTo>
                    <a:pt x="157898" y="62832"/>
                  </a:lnTo>
                  <a:lnTo>
                    <a:pt x="144280" y="102924"/>
                  </a:lnTo>
                  <a:lnTo>
                    <a:pt x="131398" y="144867"/>
                  </a:lnTo>
                  <a:lnTo>
                    <a:pt x="124665" y="170155"/>
                  </a:lnTo>
                  <a:lnTo>
                    <a:pt x="121996" y="217214"/>
                  </a:lnTo>
                  <a:lnTo>
                    <a:pt x="124056" y="220116"/>
                  </a:lnTo>
                  <a:lnTo>
                    <a:pt x="131990" y="223341"/>
                  </a:lnTo>
                  <a:lnTo>
                    <a:pt x="158471" y="215044"/>
                  </a:lnTo>
                  <a:lnTo>
                    <a:pt x="183015" y="199180"/>
                  </a:lnTo>
                  <a:lnTo>
                    <a:pt x="213951" y="161055"/>
                  </a:lnTo>
                  <a:lnTo>
                    <a:pt x="234217" y="124090"/>
                  </a:lnTo>
                  <a:lnTo>
                    <a:pt x="252378" y="83330"/>
                  </a:lnTo>
                  <a:lnTo>
                    <a:pt x="268816" y="38417"/>
                  </a:lnTo>
                  <a:lnTo>
                    <a:pt x="275982" y="10887"/>
                  </a:lnTo>
                  <a:lnTo>
                    <a:pt x="278572" y="6364"/>
                  </a:lnTo>
                  <a:lnTo>
                    <a:pt x="279242" y="3350"/>
                  </a:lnTo>
                  <a:lnTo>
                    <a:pt x="278629" y="1341"/>
                  </a:lnTo>
                  <a:lnTo>
                    <a:pt x="277162" y="0"/>
                  </a:lnTo>
                  <a:lnTo>
                    <a:pt x="275125" y="2282"/>
                  </a:lnTo>
                  <a:lnTo>
                    <a:pt x="261228" y="32272"/>
                  </a:lnTo>
                  <a:lnTo>
                    <a:pt x="256373" y="72859"/>
                  </a:lnTo>
                  <a:lnTo>
                    <a:pt x="255415" y="115999"/>
                  </a:lnTo>
                  <a:lnTo>
                    <a:pt x="255226" y="155642"/>
                  </a:lnTo>
                  <a:lnTo>
                    <a:pt x="255188" y="202122"/>
                  </a:lnTo>
                  <a:lnTo>
                    <a:pt x="255183" y="219224"/>
                  </a:lnTo>
                  <a:lnTo>
                    <a:pt x="257299" y="225689"/>
                  </a:lnTo>
                  <a:lnTo>
                    <a:pt x="265293" y="235696"/>
                  </a:lnTo>
                  <a:lnTo>
                    <a:pt x="268273" y="237729"/>
                  </a:lnTo>
                  <a:lnTo>
                    <a:pt x="274229" y="235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647"/>
            <p:cNvSpPr/>
            <p:nvPr>
              <p:custDataLst>
                <p:tags r:id="rId219"/>
              </p:custDataLst>
            </p:nvPr>
          </p:nvSpPr>
          <p:spPr>
            <a:xfrm>
              <a:off x="9239290" y="6421982"/>
              <a:ext cx="112255" cy="112169"/>
            </a:xfrm>
            <a:custGeom>
              <a:avLst/>
              <a:gdLst/>
              <a:ahLst/>
              <a:cxnLst/>
              <a:rect l="0" t="0" r="0" b="0"/>
              <a:pathLst>
                <a:path w="112255" h="112169">
                  <a:moveTo>
                    <a:pt x="19010" y="16918"/>
                  </a:moveTo>
                  <a:lnTo>
                    <a:pt x="19010" y="16918"/>
                  </a:lnTo>
                  <a:lnTo>
                    <a:pt x="27211" y="16918"/>
                  </a:lnTo>
                  <a:lnTo>
                    <a:pt x="18030" y="16918"/>
                  </a:lnTo>
                  <a:lnTo>
                    <a:pt x="15182" y="19035"/>
                  </a:lnTo>
                  <a:lnTo>
                    <a:pt x="3440" y="43924"/>
                  </a:lnTo>
                  <a:lnTo>
                    <a:pt x="164" y="89925"/>
                  </a:lnTo>
                  <a:lnTo>
                    <a:pt x="0" y="100131"/>
                  </a:lnTo>
                  <a:lnTo>
                    <a:pt x="1020" y="71040"/>
                  </a:lnTo>
                  <a:lnTo>
                    <a:pt x="13217" y="31101"/>
                  </a:lnTo>
                  <a:lnTo>
                    <a:pt x="26702" y="9961"/>
                  </a:lnTo>
                  <a:lnTo>
                    <a:pt x="28371" y="10164"/>
                  </a:lnTo>
                  <a:lnTo>
                    <a:pt x="33049" y="13211"/>
                  </a:lnTo>
                  <a:lnTo>
                    <a:pt x="35833" y="20916"/>
                  </a:lnTo>
                  <a:lnTo>
                    <a:pt x="38048" y="63840"/>
                  </a:lnTo>
                  <a:lnTo>
                    <a:pt x="68651" y="16600"/>
                  </a:lnTo>
                  <a:lnTo>
                    <a:pt x="84048" y="5064"/>
                  </a:lnTo>
                  <a:lnTo>
                    <a:pt x="96961" y="0"/>
                  </a:lnTo>
                  <a:lnTo>
                    <a:pt x="100609" y="1406"/>
                  </a:lnTo>
                  <a:lnTo>
                    <a:pt x="107488" y="8613"/>
                  </a:lnTo>
                  <a:lnTo>
                    <a:pt x="111250" y="18871"/>
                  </a:lnTo>
                  <a:lnTo>
                    <a:pt x="112254" y="24570"/>
                  </a:lnTo>
                  <a:lnTo>
                    <a:pt x="106457" y="65551"/>
                  </a:lnTo>
                  <a:lnTo>
                    <a:pt x="104735" y="11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648"/>
            <p:cNvSpPr/>
            <p:nvPr>
              <p:custDataLst>
                <p:tags r:id="rId220"/>
              </p:custDataLst>
            </p:nvPr>
          </p:nvSpPr>
          <p:spPr>
            <a:xfrm>
              <a:off x="9098372" y="6391702"/>
              <a:ext cx="81300" cy="150891"/>
            </a:xfrm>
            <a:custGeom>
              <a:avLst/>
              <a:gdLst/>
              <a:ahLst/>
              <a:cxnLst/>
              <a:rect l="0" t="0" r="0" b="0"/>
              <a:pathLst>
                <a:path w="81300" h="150891">
                  <a:moveTo>
                    <a:pt x="64678" y="18623"/>
                  </a:moveTo>
                  <a:lnTo>
                    <a:pt x="64678" y="18623"/>
                  </a:lnTo>
                  <a:lnTo>
                    <a:pt x="64678" y="13567"/>
                  </a:lnTo>
                  <a:lnTo>
                    <a:pt x="63620" y="12078"/>
                  </a:lnTo>
                  <a:lnTo>
                    <a:pt x="61856" y="11084"/>
                  </a:lnTo>
                  <a:lnTo>
                    <a:pt x="59621" y="10422"/>
                  </a:lnTo>
                  <a:lnTo>
                    <a:pt x="45381" y="1733"/>
                  </a:lnTo>
                  <a:lnTo>
                    <a:pt x="27822" y="0"/>
                  </a:lnTo>
                  <a:lnTo>
                    <a:pt x="19016" y="2585"/>
                  </a:lnTo>
                  <a:lnTo>
                    <a:pt x="4741" y="12867"/>
                  </a:lnTo>
                  <a:lnTo>
                    <a:pt x="998" y="18888"/>
                  </a:lnTo>
                  <a:lnTo>
                    <a:pt x="0" y="21975"/>
                  </a:lnTo>
                  <a:lnTo>
                    <a:pt x="1451" y="26149"/>
                  </a:lnTo>
                  <a:lnTo>
                    <a:pt x="8707" y="36431"/>
                  </a:lnTo>
                  <a:lnTo>
                    <a:pt x="55324" y="83976"/>
                  </a:lnTo>
                  <a:lnTo>
                    <a:pt x="75530" y="105380"/>
                  </a:lnTo>
                  <a:lnTo>
                    <a:pt x="80085" y="115743"/>
                  </a:lnTo>
                  <a:lnTo>
                    <a:pt x="81299" y="121469"/>
                  </a:lnTo>
                  <a:lnTo>
                    <a:pt x="79827" y="133476"/>
                  </a:lnTo>
                  <a:lnTo>
                    <a:pt x="77952" y="139643"/>
                  </a:lnTo>
                  <a:lnTo>
                    <a:pt x="74585" y="143753"/>
                  </a:lnTo>
                  <a:lnTo>
                    <a:pt x="65201" y="148320"/>
                  </a:lnTo>
                  <a:lnTo>
                    <a:pt x="53073" y="150890"/>
                  </a:lnTo>
                  <a:lnTo>
                    <a:pt x="43293" y="145847"/>
                  </a:lnTo>
                  <a:lnTo>
                    <a:pt x="34007" y="137609"/>
                  </a:lnTo>
                  <a:lnTo>
                    <a:pt x="29879" y="130419"/>
                  </a:lnTo>
                  <a:lnTo>
                    <a:pt x="26578" y="1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649"/>
            <p:cNvSpPr/>
            <p:nvPr>
              <p:custDataLst>
                <p:tags r:id="rId221"/>
              </p:custDataLst>
            </p:nvPr>
          </p:nvSpPr>
          <p:spPr>
            <a:xfrm>
              <a:off x="8700724" y="6395835"/>
              <a:ext cx="60938" cy="151708"/>
            </a:xfrm>
            <a:custGeom>
              <a:avLst/>
              <a:gdLst/>
              <a:ahLst/>
              <a:cxnLst/>
              <a:rect l="0" t="0" r="0" b="0"/>
              <a:pathLst>
                <a:path w="60938" h="151708">
                  <a:moveTo>
                    <a:pt x="33701" y="24015"/>
                  </a:moveTo>
                  <a:lnTo>
                    <a:pt x="33701" y="24015"/>
                  </a:lnTo>
                  <a:lnTo>
                    <a:pt x="33701" y="13902"/>
                  </a:lnTo>
                  <a:lnTo>
                    <a:pt x="32643" y="10923"/>
                  </a:lnTo>
                  <a:lnTo>
                    <a:pt x="30879" y="8937"/>
                  </a:lnTo>
                  <a:lnTo>
                    <a:pt x="20444" y="694"/>
                  </a:lnTo>
                  <a:lnTo>
                    <a:pt x="17455" y="0"/>
                  </a:lnTo>
                  <a:lnTo>
                    <a:pt x="14404" y="597"/>
                  </a:lnTo>
                  <a:lnTo>
                    <a:pt x="11311" y="2053"/>
                  </a:lnTo>
                  <a:lnTo>
                    <a:pt x="9249" y="4082"/>
                  </a:lnTo>
                  <a:lnTo>
                    <a:pt x="612" y="23023"/>
                  </a:lnTo>
                  <a:lnTo>
                    <a:pt x="0" y="27587"/>
                  </a:lnTo>
                  <a:lnTo>
                    <a:pt x="9297" y="55987"/>
                  </a:lnTo>
                  <a:lnTo>
                    <a:pt x="27440" y="88580"/>
                  </a:lnTo>
                  <a:lnTo>
                    <a:pt x="52102" y="113125"/>
                  </a:lnTo>
                  <a:lnTo>
                    <a:pt x="59260" y="130969"/>
                  </a:lnTo>
                  <a:lnTo>
                    <a:pt x="60937" y="139637"/>
                  </a:lnTo>
                  <a:lnTo>
                    <a:pt x="59266" y="143429"/>
                  </a:lnTo>
                  <a:lnTo>
                    <a:pt x="51766" y="150466"/>
                  </a:lnTo>
                  <a:lnTo>
                    <a:pt x="47861" y="151707"/>
                  </a:lnTo>
                  <a:lnTo>
                    <a:pt x="33701" y="138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650"/>
            <p:cNvSpPr/>
            <p:nvPr>
              <p:custDataLst>
                <p:tags r:id="rId222"/>
              </p:custDataLst>
            </p:nvPr>
          </p:nvSpPr>
          <p:spPr>
            <a:xfrm>
              <a:off x="8639175" y="6376193"/>
              <a:ext cx="9526" cy="34133"/>
            </a:xfrm>
            <a:custGeom>
              <a:avLst/>
              <a:gdLst/>
              <a:ahLst/>
              <a:cxnLst/>
              <a:rect l="0" t="0" r="0" b="0"/>
              <a:pathLst>
                <a:path w="9526" h="34133">
                  <a:moveTo>
                    <a:pt x="0" y="34132"/>
                  </a:moveTo>
                  <a:lnTo>
                    <a:pt x="0" y="34132"/>
                  </a:lnTo>
                  <a:lnTo>
                    <a:pt x="0" y="396"/>
                  </a:lnTo>
                  <a:lnTo>
                    <a:pt x="1058" y="0"/>
                  </a:lnTo>
                  <a:lnTo>
                    <a:pt x="9525" y="5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651"/>
            <p:cNvSpPr/>
            <p:nvPr>
              <p:custDataLst>
                <p:tags r:id="rId223"/>
              </p:custDataLst>
            </p:nvPr>
          </p:nvSpPr>
          <p:spPr>
            <a:xfrm>
              <a:off x="8648700" y="6452462"/>
              <a:ext cx="9503" cy="100739"/>
            </a:xfrm>
            <a:custGeom>
              <a:avLst/>
              <a:gdLst/>
              <a:ahLst/>
              <a:cxnLst/>
              <a:rect l="0" t="0" r="0" b="0"/>
              <a:pathLst>
                <a:path w="9503" h="1007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8" y="2666"/>
                  </a:lnTo>
                  <a:lnTo>
                    <a:pt x="8200" y="432"/>
                  </a:lnTo>
                  <a:lnTo>
                    <a:pt x="8642" y="0"/>
                  </a:lnTo>
                  <a:lnTo>
                    <a:pt x="8937" y="772"/>
                  </a:lnTo>
                  <a:lnTo>
                    <a:pt x="9502" y="45401"/>
                  </a:lnTo>
                  <a:lnTo>
                    <a:pt x="8459" y="70584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365"/>
          <p:cNvGrpSpPr/>
          <p:nvPr/>
        </p:nvGrpSpPr>
        <p:grpSpPr>
          <a:xfrm>
            <a:off x="6649775" y="6298133"/>
            <a:ext cx="1643930" cy="371878"/>
            <a:chOff x="6649775" y="6298133"/>
            <a:chExt cx="1643930" cy="371878"/>
          </a:xfrm>
        </p:grpSpPr>
        <p:sp>
          <p:nvSpPr>
            <p:cNvPr id="294" name="SMARTInkShape-1652"/>
            <p:cNvSpPr/>
            <p:nvPr>
              <p:custDataLst>
                <p:tags r:id="rId206"/>
              </p:custDataLst>
            </p:nvPr>
          </p:nvSpPr>
          <p:spPr>
            <a:xfrm>
              <a:off x="6753225" y="6366737"/>
              <a:ext cx="26859" cy="205514"/>
            </a:xfrm>
            <a:custGeom>
              <a:avLst/>
              <a:gdLst/>
              <a:ahLst/>
              <a:cxnLst/>
              <a:rect l="0" t="0" r="0" b="0"/>
              <a:pathLst>
                <a:path w="26859" h="205514">
                  <a:moveTo>
                    <a:pt x="9525" y="5488"/>
                  </a:moveTo>
                  <a:lnTo>
                    <a:pt x="9525" y="5488"/>
                  </a:lnTo>
                  <a:lnTo>
                    <a:pt x="14581" y="432"/>
                  </a:lnTo>
                  <a:lnTo>
                    <a:pt x="17129" y="0"/>
                  </a:lnTo>
                  <a:lnTo>
                    <a:pt x="19886" y="772"/>
                  </a:lnTo>
                  <a:lnTo>
                    <a:pt x="22782" y="2344"/>
                  </a:lnTo>
                  <a:lnTo>
                    <a:pt x="24713" y="4450"/>
                  </a:lnTo>
                  <a:lnTo>
                    <a:pt x="26858" y="9613"/>
                  </a:lnTo>
                  <a:lnTo>
                    <a:pt x="20631" y="45422"/>
                  </a:lnTo>
                  <a:lnTo>
                    <a:pt x="13287" y="85172"/>
                  </a:lnTo>
                  <a:lnTo>
                    <a:pt x="10640" y="120115"/>
                  </a:lnTo>
                  <a:lnTo>
                    <a:pt x="8797" y="159866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653"/>
            <p:cNvSpPr/>
            <p:nvPr>
              <p:custDataLst>
                <p:tags r:id="rId207"/>
              </p:custDataLst>
            </p:nvPr>
          </p:nvSpPr>
          <p:spPr>
            <a:xfrm>
              <a:off x="6858000" y="6363093"/>
              <a:ext cx="26743" cy="199633"/>
            </a:xfrm>
            <a:custGeom>
              <a:avLst/>
              <a:gdLst/>
              <a:ahLst/>
              <a:cxnLst/>
              <a:rect l="0" t="0" r="0" b="0"/>
              <a:pathLst>
                <a:path w="26743" h="199633">
                  <a:moveTo>
                    <a:pt x="0" y="9132"/>
                  </a:moveTo>
                  <a:lnTo>
                    <a:pt x="0" y="9132"/>
                  </a:lnTo>
                  <a:lnTo>
                    <a:pt x="5056" y="4076"/>
                  </a:lnTo>
                  <a:lnTo>
                    <a:pt x="10361" y="1593"/>
                  </a:lnTo>
                  <a:lnTo>
                    <a:pt x="22390" y="0"/>
                  </a:lnTo>
                  <a:lnTo>
                    <a:pt x="24452" y="927"/>
                  </a:lnTo>
                  <a:lnTo>
                    <a:pt x="25826" y="2604"/>
                  </a:lnTo>
                  <a:lnTo>
                    <a:pt x="26742" y="4780"/>
                  </a:lnTo>
                  <a:lnTo>
                    <a:pt x="19826" y="51072"/>
                  </a:lnTo>
                  <a:lnTo>
                    <a:pt x="16381" y="88913"/>
                  </a:lnTo>
                  <a:lnTo>
                    <a:pt x="8734" y="116026"/>
                  </a:lnTo>
                  <a:lnTo>
                    <a:pt x="3882" y="128607"/>
                  </a:lnTo>
                  <a:lnTo>
                    <a:pt x="511" y="171738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654"/>
            <p:cNvSpPr/>
            <p:nvPr>
              <p:custDataLst>
                <p:tags r:id="rId208"/>
              </p:custDataLst>
            </p:nvPr>
          </p:nvSpPr>
          <p:spPr>
            <a:xfrm>
              <a:off x="6649775" y="6438972"/>
              <a:ext cx="284426" cy="28504"/>
            </a:xfrm>
            <a:custGeom>
              <a:avLst/>
              <a:gdLst/>
              <a:ahLst/>
              <a:cxnLst/>
              <a:rect l="0" t="0" r="0" b="0"/>
              <a:pathLst>
                <a:path w="284426" h="28504">
                  <a:moveTo>
                    <a:pt x="8200" y="28503"/>
                  </a:moveTo>
                  <a:lnTo>
                    <a:pt x="8200" y="28503"/>
                  </a:lnTo>
                  <a:lnTo>
                    <a:pt x="0" y="28503"/>
                  </a:lnTo>
                  <a:lnTo>
                    <a:pt x="30363" y="15246"/>
                  </a:lnTo>
                  <a:lnTo>
                    <a:pt x="66861" y="6113"/>
                  </a:lnTo>
                  <a:lnTo>
                    <a:pt x="98829" y="2677"/>
                  </a:lnTo>
                  <a:lnTo>
                    <a:pt x="144061" y="742"/>
                  </a:lnTo>
                  <a:lnTo>
                    <a:pt x="183216" y="169"/>
                  </a:lnTo>
                  <a:lnTo>
                    <a:pt x="222687" y="0"/>
                  </a:lnTo>
                  <a:lnTo>
                    <a:pt x="284425" y="9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655"/>
            <p:cNvSpPr/>
            <p:nvPr>
              <p:custDataLst>
                <p:tags r:id="rId209"/>
              </p:custDataLst>
            </p:nvPr>
          </p:nvSpPr>
          <p:spPr>
            <a:xfrm>
              <a:off x="6651098" y="6496050"/>
              <a:ext cx="283103" cy="28183"/>
            </a:xfrm>
            <a:custGeom>
              <a:avLst/>
              <a:gdLst/>
              <a:ahLst/>
              <a:cxnLst/>
              <a:rect l="0" t="0" r="0" b="0"/>
              <a:pathLst>
                <a:path w="283103" h="28183">
                  <a:moveTo>
                    <a:pt x="16402" y="19050"/>
                  </a:moveTo>
                  <a:lnTo>
                    <a:pt x="16402" y="19050"/>
                  </a:lnTo>
                  <a:lnTo>
                    <a:pt x="0" y="27250"/>
                  </a:lnTo>
                  <a:lnTo>
                    <a:pt x="176" y="27692"/>
                  </a:lnTo>
                  <a:lnTo>
                    <a:pt x="3194" y="28182"/>
                  </a:lnTo>
                  <a:lnTo>
                    <a:pt x="47837" y="18162"/>
                  </a:lnTo>
                  <a:lnTo>
                    <a:pt x="86747" y="12084"/>
                  </a:lnTo>
                  <a:lnTo>
                    <a:pt x="126145" y="10283"/>
                  </a:lnTo>
                  <a:lnTo>
                    <a:pt x="163572" y="9750"/>
                  </a:lnTo>
                  <a:lnTo>
                    <a:pt x="202530" y="6769"/>
                  </a:lnTo>
                  <a:lnTo>
                    <a:pt x="283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656"/>
            <p:cNvSpPr/>
            <p:nvPr>
              <p:custDataLst>
                <p:tags r:id="rId210"/>
              </p:custDataLst>
            </p:nvPr>
          </p:nvSpPr>
          <p:spPr>
            <a:xfrm>
              <a:off x="7088898" y="6410441"/>
              <a:ext cx="58159" cy="147567"/>
            </a:xfrm>
            <a:custGeom>
              <a:avLst/>
              <a:gdLst/>
              <a:ahLst/>
              <a:cxnLst/>
              <a:rect l="0" t="0" r="0" b="0"/>
              <a:pathLst>
                <a:path w="58159" h="147567">
                  <a:moveTo>
                    <a:pt x="54852" y="9409"/>
                  </a:moveTo>
                  <a:lnTo>
                    <a:pt x="54852" y="9409"/>
                  </a:lnTo>
                  <a:lnTo>
                    <a:pt x="49796" y="9409"/>
                  </a:lnTo>
                  <a:lnTo>
                    <a:pt x="44491" y="6587"/>
                  </a:lnTo>
                  <a:lnTo>
                    <a:pt x="37519" y="1208"/>
                  </a:lnTo>
                  <a:lnTo>
                    <a:pt x="28537" y="146"/>
                  </a:lnTo>
                  <a:lnTo>
                    <a:pt x="22695" y="0"/>
                  </a:lnTo>
                  <a:lnTo>
                    <a:pt x="16571" y="2758"/>
                  </a:lnTo>
                  <a:lnTo>
                    <a:pt x="13456" y="4974"/>
                  </a:lnTo>
                  <a:lnTo>
                    <a:pt x="9995" y="10260"/>
                  </a:lnTo>
                  <a:lnTo>
                    <a:pt x="7774" y="22278"/>
                  </a:lnTo>
                  <a:lnTo>
                    <a:pt x="7275" y="49374"/>
                  </a:lnTo>
                  <a:lnTo>
                    <a:pt x="12893" y="59274"/>
                  </a:lnTo>
                  <a:lnTo>
                    <a:pt x="48548" y="104767"/>
                  </a:lnTo>
                  <a:lnTo>
                    <a:pt x="56637" y="114585"/>
                  </a:lnTo>
                  <a:lnTo>
                    <a:pt x="58158" y="119743"/>
                  </a:lnTo>
                  <a:lnTo>
                    <a:pt x="57026" y="131119"/>
                  </a:lnTo>
                  <a:lnTo>
                    <a:pt x="54185" y="134999"/>
                  </a:lnTo>
                  <a:lnTo>
                    <a:pt x="50174" y="137586"/>
                  </a:lnTo>
                  <a:lnTo>
                    <a:pt x="41131" y="141518"/>
                  </a:lnTo>
                  <a:lnTo>
                    <a:pt x="33584" y="146794"/>
                  </a:lnTo>
                  <a:lnTo>
                    <a:pt x="29032" y="147566"/>
                  </a:lnTo>
                  <a:lnTo>
                    <a:pt x="18329" y="145601"/>
                  </a:lnTo>
                  <a:lnTo>
                    <a:pt x="5460" y="138545"/>
                  </a:lnTo>
                  <a:lnTo>
                    <a:pt x="1151" y="132772"/>
                  </a:lnTo>
                  <a:lnTo>
                    <a:pt x="0" y="129751"/>
                  </a:lnTo>
                  <a:lnTo>
                    <a:pt x="293" y="126679"/>
                  </a:lnTo>
                  <a:lnTo>
                    <a:pt x="7227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657"/>
            <p:cNvSpPr/>
            <p:nvPr>
              <p:custDataLst>
                <p:tags r:id="rId211"/>
              </p:custDataLst>
            </p:nvPr>
          </p:nvSpPr>
          <p:spPr>
            <a:xfrm>
              <a:off x="7158905" y="6439027"/>
              <a:ext cx="89621" cy="92683"/>
            </a:xfrm>
            <a:custGeom>
              <a:avLst/>
              <a:gdLst/>
              <a:ahLst/>
              <a:cxnLst/>
              <a:rect l="0" t="0" r="0" b="0"/>
              <a:pathLst>
                <a:path w="89621" h="92683">
                  <a:moveTo>
                    <a:pt x="80095" y="18923"/>
                  </a:moveTo>
                  <a:lnTo>
                    <a:pt x="80095" y="18923"/>
                  </a:lnTo>
                  <a:lnTo>
                    <a:pt x="80095" y="10722"/>
                  </a:lnTo>
                  <a:lnTo>
                    <a:pt x="75039" y="4734"/>
                  </a:lnTo>
                  <a:lnTo>
                    <a:pt x="69734" y="2033"/>
                  </a:lnTo>
                  <a:lnTo>
                    <a:pt x="53526" y="158"/>
                  </a:lnTo>
                  <a:lnTo>
                    <a:pt x="43239" y="0"/>
                  </a:lnTo>
                  <a:lnTo>
                    <a:pt x="37533" y="3133"/>
                  </a:lnTo>
                  <a:lnTo>
                    <a:pt x="20447" y="21653"/>
                  </a:lnTo>
                  <a:lnTo>
                    <a:pt x="1227" y="53789"/>
                  </a:lnTo>
                  <a:lnTo>
                    <a:pt x="0" y="60158"/>
                  </a:lnTo>
                  <a:lnTo>
                    <a:pt x="1459" y="72880"/>
                  </a:lnTo>
                  <a:lnTo>
                    <a:pt x="8457" y="82768"/>
                  </a:lnTo>
                  <a:lnTo>
                    <a:pt x="13286" y="86886"/>
                  </a:lnTo>
                  <a:lnTo>
                    <a:pt x="24297" y="91462"/>
                  </a:lnTo>
                  <a:lnTo>
                    <a:pt x="30196" y="92682"/>
                  </a:lnTo>
                  <a:lnTo>
                    <a:pt x="42396" y="91216"/>
                  </a:lnTo>
                  <a:lnTo>
                    <a:pt x="53814" y="87037"/>
                  </a:lnTo>
                  <a:lnTo>
                    <a:pt x="62418" y="81651"/>
                  </a:lnTo>
                  <a:lnTo>
                    <a:pt x="73211" y="67613"/>
                  </a:lnTo>
                  <a:lnTo>
                    <a:pt x="78056" y="55105"/>
                  </a:lnTo>
                  <a:lnTo>
                    <a:pt x="79491" y="44695"/>
                  </a:lnTo>
                  <a:lnTo>
                    <a:pt x="80751" y="43513"/>
                  </a:lnTo>
                  <a:lnTo>
                    <a:pt x="82649" y="43783"/>
                  </a:lnTo>
                  <a:lnTo>
                    <a:pt x="84973" y="45022"/>
                  </a:lnTo>
                  <a:lnTo>
                    <a:pt x="86522" y="46906"/>
                  </a:lnTo>
                  <a:lnTo>
                    <a:pt x="88243" y="51821"/>
                  </a:lnTo>
                  <a:lnTo>
                    <a:pt x="89620" y="7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658"/>
            <p:cNvSpPr/>
            <p:nvPr>
              <p:custDataLst>
                <p:tags r:id="rId212"/>
              </p:custDataLst>
            </p:nvPr>
          </p:nvSpPr>
          <p:spPr>
            <a:xfrm>
              <a:off x="7296150" y="6439408"/>
              <a:ext cx="133351" cy="97734"/>
            </a:xfrm>
            <a:custGeom>
              <a:avLst/>
              <a:gdLst/>
              <a:ahLst/>
              <a:cxnLst/>
              <a:rect l="0" t="0" r="0" b="0"/>
              <a:pathLst>
                <a:path w="133351" h="97734">
                  <a:moveTo>
                    <a:pt x="0" y="18542"/>
                  </a:moveTo>
                  <a:lnTo>
                    <a:pt x="0" y="18542"/>
                  </a:lnTo>
                  <a:lnTo>
                    <a:pt x="0" y="1209"/>
                  </a:lnTo>
                  <a:lnTo>
                    <a:pt x="1058" y="637"/>
                  </a:lnTo>
                  <a:lnTo>
                    <a:pt x="5056" y="0"/>
                  </a:lnTo>
                  <a:lnTo>
                    <a:pt x="6545" y="3006"/>
                  </a:lnTo>
                  <a:lnTo>
                    <a:pt x="9264" y="47204"/>
                  </a:lnTo>
                  <a:lnTo>
                    <a:pt x="9509" y="91739"/>
                  </a:lnTo>
                  <a:lnTo>
                    <a:pt x="9520" y="97733"/>
                  </a:lnTo>
                  <a:lnTo>
                    <a:pt x="9524" y="90276"/>
                  </a:lnTo>
                  <a:lnTo>
                    <a:pt x="25771" y="47532"/>
                  </a:lnTo>
                  <a:lnTo>
                    <a:pt x="50815" y="7430"/>
                  </a:lnTo>
                  <a:lnTo>
                    <a:pt x="52927" y="5842"/>
                  </a:lnTo>
                  <a:lnTo>
                    <a:pt x="54335" y="5842"/>
                  </a:lnTo>
                  <a:lnTo>
                    <a:pt x="61651" y="13446"/>
                  </a:lnTo>
                  <a:lnTo>
                    <a:pt x="64442" y="21922"/>
                  </a:lnTo>
                  <a:lnTo>
                    <a:pt x="66544" y="66334"/>
                  </a:lnTo>
                  <a:lnTo>
                    <a:pt x="66649" y="79331"/>
                  </a:lnTo>
                  <a:lnTo>
                    <a:pt x="67732" y="67488"/>
                  </a:lnTo>
                  <a:lnTo>
                    <a:pt x="83543" y="24937"/>
                  </a:lnTo>
                  <a:lnTo>
                    <a:pt x="89341" y="16798"/>
                  </a:lnTo>
                  <a:lnTo>
                    <a:pt x="95446" y="12475"/>
                  </a:lnTo>
                  <a:lnTo>
                    <a:pt x="98556" y="11323"/>
                  </a:lnTo>
                  <a:lnTo>
                    <a:pt x="101688" y="11612"/>
                  </a:lnTo>
                  <a:lnTo>
                    <a:pt x="107989" y="14757"/>
                  </a:lnTo>
                  <a:lnTo>
                    <a:pt x="117486" y="22477"/>
                  </a:lnTo>
                  <a:lnTo>
                    <a:pt x="121007" y="28405"/>
                  </a:lnTo>
                  <a:lnTo>
                    <a:pt x="133350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659"/>
            <p:cNvSpPr/>
            <p:nvPr>
              <p:custDataLst>
                <p:tags r:id="rId213"/>
              </p:custDataLst>
            </p:nvPr>
          </p:nvSpPr>
          <p:spPr>
            <a:xfrm>
              <a:off x="7467717" y="6428294"/>
              <a:ext cx="94463" cy="241717"/>
            </a:xfrm>
            <a:custGeom>
              <a:avLst/>
              <a:gdLst/>
              <a:ahLst/>
              <a:cxnLst/>
              <a:rect l="0" t="0" r="0" b="0"/>
              <a:pathLst>
                <a:path w="94463" h="241717">
                  <a:moveTo>
                    <a:pt x="18933" y="10606"/>
                  </a:moveTo>
                  <a:lnTo>
                    <a:pt x="18933" y="10606"/>
                  </a:lnTo>
                  <a:lnTo>
                    <a:pt x="18933" y="51324"/>
                  </a:lnTo>
                  <a:lnTo>
                    <a:pt x="16111" y="87323"/>
                  </a:lnTo>
                  <a:lnTo>
                    <a:pt x="10291" y="127953"/>
                  </a:lnTo>
                  <a:lnTo>
                    <a:pt x="9582" y="166430"/>
                  </a:lnTo>
                  <a:lnTo>
                    <a:pt x="8427" y="186753"/>
                  </a:lnTo>
                  <a:lnTo>
                    <a:pt x="772" y="229091"/>
                  </a:lnTo>
                  <a:lnTo>
                    <a:pt x="59" y="241716"/>
                  </a:lnTo>
                  <a:lnTo>
                    <a:pt x="0" y="240880"/>
                  </a:lnTo>
                  <a:lnTo>
                    <a:pt x="6452" y="222211"/>
                  </a:lnTo>
                  <a:lnTo>
                    <a:pt x="11646" y="179953"/>
                  </a:lnTo>
                  <a:lnTo>
                    <a:pt x="22551" y="140953"/>
                  </a:lnTo>
                  <a:lnTo>
                    <a:pt x="31764" y="104379"/>
                  </a:lnTo>
                  <a:lnTo>
                    <a:pt x="41197" y="65084"/>
                  </a:lnTo>
                  <a:lnTo>
                    <a:pt x="52010" y="23141"/>
                  </a:lnTo>
                  <a:lnTo>
                    <a:pt x="60601" y="4208"/>
                  </a:lnTo>
                  <a:lnTo>
                    <a:pt x="64703" y="1048"/>
                  </a:lnTo>
                  <a:lnTo>
                    <a:pt x="69555" y="0"/>
                  </a:lnTo>
                  <a:lnTo>
                    <a:pt x="74906" y="360"/>
                  </a:lnTo>
                  <a:lnTo>
                    <a:pt x="79532" y="2717"/>
                  </a:lnTo>
                  <a:lnTo>
                    <a:pt x="87493" y="10981"/>
                  </a:lnTo>
                  <a:lnTo>
                    <a:pt x="91737" y="24531"/>
                  </a:lnTo>
                  <a:lnTo>
                    <a:pt x="94462" y="54043"/>
                  </a:lnTo>
                  <a:lnTo>
                    <a:pt x="89877" y="78862"/>
                  </a:lnTo>
                  <a:lnTo>
                    <a:pt x="81817" y="96212"/>
                  </a:lnTo>
                  <a:lnTo>
                    <a:pt x="72724" y="108055"/>
                  </a:lnTo>
                  <a:lnTo>
                    <a:pt x="58272" y="118267"/>
                  </a:lnTo>
                  <a:lnTo>
                    <a:pt x="53625" y="119422"/>
                  </a:lnTo>
                  <a:lnTo>
                    <a:pt x="49470" y="119133"/>
                  </a:lnTo>
                  <a:lnTo>
                    <a:pt x="45641" y="117882"/>
                  </a:lnTo>
                  <a:lnTo>
                    <a:pt x="43088" y="112814"/>
                  </a:lnTo>
                  <a:lnTo>
                    <a:pt x="37983" y="58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660"/>
            <p:cNvSpPr/>
            <p:nvPr>
              <p:custDataLst>
                <p:tags r:id="rId214"/>
              </p:custDataLst>
            </p:nvPr>
          </p:nvSpPr>
          <p:spPr>
            <a:xfrm>
              <a:off x="7591425" y="6298133"/>
              <a:ext cx="189672" cy="252513"/>
            </a:xfrm>
            <a:custGeom>
              <a:avLst/>
              <a:gdLst/>
              <a:ahLst/>
              <a:cxnLst/>
              <a:rect l="0" t="0" r="0" b="0"/>
              <a:pathLst>
                <a:path w="189672" h="252513">
                  <a:moveTo>
                    <a:pt x="0" y="26467"/>
                  </a:moveTo>
                  <a:lnTo>
                    <a:pt x="0" y="26467"/>
                  </a:lnTo>
                  <a:lnTo>
                    <a:pt x="21458" y="5008"/>
                  </a:lnTo>
                  <a:lnTo>
                    <a:pt x="31056" y="1055"/>
                  </a:lnTo>
                  <a:lnTo>
                    <a:pt x="36579" y="0"/>
                  </a:lnTo>
                  <a:lnTo>
                    <a:pt x="40262" y="356"/>
                  </a:lnTo>
                  <a:lnTo>
                    <a:pt x="42716" y="1651"/>
                  </a:lnTo>
                  <a:lnTo>
                    <a:pt x="44352" y="3574"/>
                  </a:lnTo>
                  <a:lnTo>
                    <a:pt x="46655" y="16391"/>
                  </a:lnTo>
                  <a:lnTo>
                    <a:pt x="39829" y="54894"/>
                  </a:lnTo>
                  <a:lnTo>
                    <a:pt x="31322" y="91922"/>
                  </a:lnTo>
                  <a:lnTo>
                    <a:pt x="23157" y="134879"/>
                  </a:lnTo>
                  <a:lnTo>
                    <a:pt x="19861" y="182211"/>
                  </a:lnTo>
                  <a:lnTo>
                    <a:pt x="19210" y="212571"/>
                  </a:lnTo>
                  <a:lnTo>
                    <a:pt x="20215" y="217211"/>
                  </a:lnTo>
                  <a:lnTo>
                    <a:pt x="21944" y="220305"/>
                  </a:lnTo>
                  <a:lnTo>
                    <a:pt x="24154" y="222367"/>
                  </a:lnTo>
                  <a:lnTo>
                    <a:pt x="27744" y="221626"/>
                  </a:lnTo>
                  <a:lnTo>
                    <a:pt x="37378" y="215157"/>
                  </a:lnTo>
                  <a:lnTo>
                    <a:pt x="43071" y="208048"/>
                  </a:lnTo>
                  <a:lnTo>
                    <a:pt x="47718" y="200303"/>
                  </a:lnTo>
                  <a:lnTo>
                    <a:pt x="65125" y="175262"/>
                  </a:lnTo>
                  <a:lnTo>
                    <a:pt x="73395" y="160332"/>
                  </a:lnTo>
                  <a:lnTo>
                    <a:pt x="86775" y="145976"/>
                  </a:lnTo>
                  <a:lnTo>
                    <a:pt x="87484" y="142123"/>
                  </a:lnTo>
                  <a:lnTo>
                    <a:pt x="86898" y="138496"/>
                  </a:lnTo>
                  <a:lnTo>
                    <a:pt x="85448" y="136078"/>
                  </a:lnTo>
                  <a:lnTo>
                    <a:pt x="83424" y="134465"/>
                  </a:lnTo>
                  <a:lnTo>
                    <a:pt x="81016" y="133392"/>
                  </a:lnTo>
                  <a:lnTo>
                    <a:pt x="78353" y="134792"/>
                  </a:lnTo>
                  <a:lnTo>
                    <a:pt x="69547" y="146875"/>
                  </a:lnTo>
                  <a:lnTo>
                    <a:pt x="53935" y="181135"/>
                  </a:lnTo>
                  <a:lnTo>
                    <a:pt x="49495" y="203057"/>
                  </a:lnTo>
                  <a:lnTo>
                    <a:pt x="50988" y="208752"/>
                  </a:lnTo>
                  <a:lnTo>
                    <a:pt x="58293" y="217902"/>
                  </a:lnTo>
                  <a:lnTo>
                    <a:pt x="71417" y="222674"/>
                  </a:lnTo>
                  <a:lnTo>
                    <a:pt x="79362" y="223947"/>
                  </a:lnTo>
                  <a:lnTo>
                    <a:pt x="86775" y="222678"/>
                  </a:lnTo>
                  <a:lnTo>
                    <a:pt x="120370" y="204810"/>
                  </a:lnTo>
                  <a:lnTo>
                    <a:pt x="153669" y="168863"/>
                  </a:lnTo>
                  <a:lnTo>
                    <a:pt x="164535" y="152384"/>
                  </a:lnTo>
                  <a:lnTo>
                    <a:pt x="169401" y="129039"/>
                  </a:lnTo>
                  <a:lnTo>
                    <a:pt x="167717" y="116858"/>
                  </a:lnTo>
                  <a:lnTo>
                    <a:pt x="165786" y="112127"/>
                  </a:lnTo>
                  <a:lnTo>
                    <a:pt x="163440" y="110032"/>
                  </a:lnTo>
                  <a:lnTo>
                    <a:pt x="160819" y="109694"/>
                  </a:lnTo>
                  <a:lnTo>
                    <a:pt x="158013" y="110527"/>
                  </a:lnTo>
                  <a:lnTo>
                    <a:pt x="156142" y="113198"/>
                  </a:lnTo>
                  <a:lnTo>
                    <a:pt x="153139" y="129873"/>
                  </a:lnTo>
                  <a:lnTo>
                    <a:pt x="152894" y="133504"/>
                  </a:lnTo>
                  <a:lnTo>
                    <a:pt x="160103" y="154541"/>
                  </a:lnTo>
                  <a:lnTo>
                    <a:pt x="167617" y="172835"/>
                  </a:lnTo>
                  <a:lnTo>
                    <a:pt x="172431" y="192719"/>
                  </a:lnTo>
                  <a:lnTo>
                    <a:pt x="186303" y="224525"/>
                  </a:lnTo>
                  <a:lnTo>
                    <a:pt x="189671" y="246447"/>
                  </a:lnTo>
                  <a:lnTo>
                    <a:pt x="186772" y="249320"/>
                  </a:lnTo>
                  <a:lnTo>
                    <a:pt x="175085" y="252512"/>
                  </a:lnTo>
                  <a:lnTo>
                    <a:pt x="133350" y="24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661"/>
            <p:cNvSpPr/>
            <p:nvPr>
              <p:custDataLst>
                <p:tags r:id="rId215"/>
              </p:custDataLst>
            </p:nvPr>
          </p:nvSpPr>
          <p:spPr>
            <a:xfrm>
              <a:off x="7955774" y="6353568"/>
              <a:ext cx="92852" cy="199633"/>
            </a:xfrm>
            <a:custGeom>
              <a:avLst/>
              <a:gdLst/>
              <a:ahLst/>
              <a:cxnLst/>
              <a:rect l="0" t="0" r="0" b="0"/>
              <a:pathLst>
                <a:path w="92852" h="199633">
                  <a:moveTo>
                    <a:pt x="92851" y="9132"/>
                  </a:moveTo>
                  <a:lnTo>
                    <a:pt x="92851" y="9132"/>
                  </a:lnTo>
                  <a:lnTo>
                    <a:pt x="92851" y="4076"/>
                  </a:lnTo>
                  <a:lnTo>
                    <a:pt x="91793" y="2587"/>
                  </a:lnTo>
                  <a:lnTo>
                    <a:pt x="90029" y="1593"/>
                  </a:lnTo>
                  <a:lnTo>
                    <a:pt x="79668" y="195"/>
                  </a:lnTo>
                  <a:lnTo>
                    <a:pt x="74537" y="0"/>
                  </a:lnTo>
                  <a:lnTo>
                    <a:pt x="63192" y="5426"/>
                  </a:lnTo>
                  <a:lnTo>
                    <a:pt x="52153" y="14893"/>
                  </a:lnTo>
                  <a:lnTo>
                    <a:pt x="18856" y="59730"/>
                  </a:lnTo>
                  <a:lnTo>
                    <a:pt x="2125" y="98228"/>
                  </a:lnTo>
                  <a:lnTo>
                    <a:pt x="0" y="125489"/>
                  </a:lnTo>
                  <a:lnTo>
                    <a:pt x="8227" y="166446"/>
                  </a:lnTo>
                  <a:lnTo>
                    <a:pt x="11036" y="174334"/>
                  </a:lnTo>
                  <a:lnTo>
                    <a:pt x="22622" y="185919"/>
                  </a:lnTo>
                  <a:lnTo>
                    <a:pt x="37295" y="193538"/>
                  </a:lnTo>
                  <a:lnTo>
                    <a:pt x="64276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662"/>
            <p:cNvSpPr/>
            <p:nvPr>
              <p:custDataLst>
                <p:tags r:id="rId216"/>
              </p:custDataLst>
            </p:nvPr>
          </p:nvSpPr>
          <p:spPr>
            <a:xfrm>
              <a:off x="8048636" y="6419850"/>
              <a:ext cx="104765" cy="111448"/>
            </a:xfrm>
            <a:custGeom>
              <a:avLst/>
              <a:gdLst/>
              <a:ahLst/>
              <a:cxnLst/>
              <a:rect l="0" t="0" r="0" b="0"/>
              <a:pathLst>
                <a:path w="104765" h="111448">
                  <a:moveTo>
                    <a:pt x="28564" y="0"/>
                  </a:moveTo>
                  <a:lnTo>
                    <a:pt x="28564" y="0"/>
                  </a:lnTo>
                  <a:lnTo>
                    <a:pt x="23508" y="0"/>
                  </a:lnTo>
                  <a:lnTo>
                    <a:pt x="18203" y="5645"/>
                  </a:lnTo>
                  <a:lnTo>
                    <a:pt x="13376" y="14151"/>
                  </a:lnTo>
                  <a:lnTo>
                    <a:pt x="2201" y="55899"/>
                  </a:lnTo>
                  <a:lnTo>
                    <a:pt x="184" y="99857"/>
                  </a:lnTo>
                  <a:lnTo>
                    <a:pt x="27" y="111447"/>
                  </a:lnTo>
                  <a:lnTo>
                    <a:pt x="0" y="108398"/>
                  </a:lnTo>
                  <a:lnTo>
                    <a:pt x="11749" y="63499"/>
                  </a:lnTo>
                  <a:lnTo>
                    <a:pt x="19701" y="42805"/>
                  </a:lnTo>
                  <a:lnTo>
                    <a:pt x="41303" y="7949"/>
                  </a:lnTo>
                  <a:lnTo>
                    <a:pt x="47631" y="3533"/>
                  </a:lnTo>
                  <a:lnTo>
                    <a:pt x="50800" y="2355"/>
                  </a:lnTo>
                  <a:lnTo>
                    <a:pt x="59966" y="3869"/>
                  </a:lnTo>
                  <a:lnTo>
                    <a:pt x="71096" y="9128"/>
                  </a:lnTo>
                  <a:lnTo>
                    <a:pt x="96699" y="30651"/>
                  </a:lnTo>
                  <a:lnTo>
                    <a:pt x="101179" y="40435"/>
                  </a:lnTo>
                  <a:lnTo>
                    <a:pt x="104555" y="85831"/>
                  </a:lnTo>
                  <a:lnTo>
                    <a:pt x="10476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663"/>
            <p:cNvSpPr/>
            <p:nvPr>
              <p:custDataLst>
                <p:tags r:id="rId217"/>
              </p:custDataLst>
            </p:nvPr>
          </p:nvSpPr>
          <p:spPr>
            <a:xfrm>
              <a:off x="8220075" y="6338162"/>
              <a:ext cx="73630" cy="243614"/>
            </a:xfrm>
            <a:custGeom>
              <a:avLst/>
              <a:gdLst/>
              <a:ahLst/>
              <a:cxnLst/>
              <a:rect l="0" t="0" r="0" b="0"/>
              <a:pathLst>
                <a:path w="73630" h="243614">
                  <a:moveTo>
                    <a:pt x="19050" y="5488"/>
                  </a:moveTo>
                  <a:lnTo>
                    <a:pt x="19050" y="5488"/>
                  </a:lnTo>
                  <a:lnTo>
                    <a:pt x="19050" y="432"/>
                  </a:lnTo>
                  <a:lnTo>
                    <a:pt x="20108" y="0"/>
                  </a:lnTo>
                  <a:lnTo>
                    <a:pt x="29411" y="4091"/>
                  </a:lnTo>
                  <a:lnTo>
                    <a:pt x="32307" y="4557"/>
                  </a:lnTo>
                  <a:lnTo>
                    <a:pt x="38347" y="13541"/>
                  </a:lnTo>
                  <a:lnTo>
                    <a:pt x="60554" y="56290"/>
                  </a:lnTo>
                  <a:lnTo>
                    <a:pt x="71094" y="96152"/>
                  </a:lnTo>
                  <a:lnTo>
                    <a:pt x="73629" y="133128"/>
                  </a:lnTo>
                  <a:lnTo>
                    <a:pt x="65540" y="171302"/>
                  </a:lnTo>
                  <a:lnTo>
                    <a:pt x="58762" y="192425"/>
                  </a:lnTo>
                  <a:lnTo>
                    <a:pt x="48694" y="208869"/>
                  </a:lnTo>
                  <a:lnTo>
                    <a:pt x="17572" y="236443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1664"/>
          <p:cNvSpPr/>
          <p:nvPr>
            <p:custDataLst>
              <p:tags r:id="rId4"/>
            </p:custDataLst>
          </p:nvPr>
        </p:nvSpPr>
        <p:spPr>
          <a:xfrm>
            <a:off x="6305550" y="6496050"/>
            <a:ext cx="9526" cy="95251"/>
          </a:xfrm>
          <a:custGeom>
            <a:avLst/>
            <a:gdLst/>
            <a:ahLst/>
            <a:cxnLst/>
            <a:rect l="0" t="0" r="0" b="0"/>
            <a:pathLst>
              <a:path w="9526" h="95251">
                <a:moveTo>
                  <a:pt x="9525" y="0"/>
                </a:moveTo>
                <a:lnTo>
                  <a:pt x="9525" y="0"/>
                </a:lnTo>
                <a:lnTo>
                  <a:pt x="8467" y="42815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" name="SMARTInkShape-Group367"/>
          <p:cNvGrpSpPr/>
          <p:nvPr/>
        </p:nvGrpSpPr>
        <p:grpSpPr>
          <a:xfrm>
            <a:off x="5829300" y="6391275"/>
            <a:ext cx="618466" cy="285751"/>
            <a:chOff x="5829300" y="6391275"/>
            <a:chExt cx="618466" cy="285751"/>
          </a:xfrm>
        </p:grpSpPr>
        <p:sp>
          <p:nvSpPr>
            <p:cNvPr id="308" name="SMARTInkShape-1665"/>
            <p:cNvSpPr/>
            <p:nvPr>
              <p:custDataLst>
                <p:tags r:id="rId200"/>
              </p:custDataLst>
            </p:nvPr>
          </p:nvSpPr>
          <p:spPr>
            <a:xfrm>
              <a:off x="5829300" y="6610350"/>
              <a:ext cx="24539" cy="66676"/>
            </a:xfrm>
            <a:custGeom>
              <a:avLst/>
              <a:gdLst/>
              <a:ahLst/>
              <a:cxnLst/>
              <a:rect l="0" t="0" r="0" b="0"/>
              <a:pathLst>
                <a:path w="24539" h="6667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4538" y="1058"/>
                  </a:lnTo>
                  <a:lnTo>
                    <a:pt x="21146" y="8662"/>
                  </a:lnTo>
                  <a:lnTo>
                    <a:pt x="14269" y="4070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666"/>
            <p:cNvSpPr/>
            <p:nvPr>
              <p:custDataLst>
                <p:tags r:id="rId201"/>
              </p:custDataLst>
            </p:nvPr>
          </p:nvSpPr>
          <p:spPr>
            <a:xfrm>
              <a:off x="6278299" y="6392060"/>
              <a:ext cx="8202" cy="27791"/>
            </a:xfrm>
            <a:custGeom>
              <a:avLst/>
              <a:gdLst/>
              <a:ahLst/>
              <a:cxnLst/>
              <a:rect l="0" t="0" r="0" b="0"/>
              <a:pathLst>
                <a:path w="8202" h="27791">
                  <a:moveTo>
                    <a:pt x="8201" y="18265"/>
                  </a:moveTo>
                  <a:lnTo>
                    <a:pt x="8201" y="18265"/>
                  </a:lnTo>
                  <a:lnTo>
                    <a:pt x="8201" y="8152"/>
                  </a:lnTo>
                  <a:lnTo>
                    <a:pt x="7143" y="5173"/>
                  </a:lnTo>
                  <a:lnTo>
                    <a:pt x="5379" y="3187"/>
                  </a:lnTo>
                  <a:lnTo>
                    <a:pt x="0" y="0"/>
                  </a:lnTo>
                  <a:lnTo>
                    <a:pt x="8201" y="2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667"/>
            <p:cNvSpPr/>
            <p:nvPr>
              <p:custDataLst>
                <p:tags r:id="rId202"/>
              </p:custDataLst>
            </p:nvPr>
          </p:nvSpPr>
          <p:spPr>
            <a:xfrm>
              <a:off x="6343650" y="64960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937" y="13183"/>
                  </a:lnTo>
                  <a:lnTo>
                    <a:pt x="9473" y="5548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68"/>
            <p:cNvSpPr/>
            <p:nvPr>
              <p:custDataLst>
                <p:tags r:id="rId203"/>
              </p:custDataLst>
            </p:nvPr>
          </p:nvSpPr>
          <p:spPr>
            <a:xfrm>
              <a:off x="6328637" y="6391275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5488" y="38100"/>
                  </a:moveTo>
                  <a:lnTo>
                    <a:pt x="5488" y="38100"/>
                  </a:lnTo>
                  <a:lnTo>
                    <a:pt x="4430" y="22890"/>
                  </a:lnTo>
                  <a:lnTo>
                    <a:pt x="0" y="7724"/>
                  </a:lnTo>
                  <a:lnTo>
                    <a:pt x="772" y="514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669"/>
            <p:cNvSpPr/>
            <p:nvPr>
              <p:custDataLst>
                <p:tags r:id="rId204"/>
              </p:custDataLst>
            </p:nvPr>
          </p:nvSpPr>
          <p:spPr>
            <a:xfrm>
              <a:off x="6391275" y="6400800"/>
              <a:ext cx="56491" cy="180976"/>
            </a:xfrm>
            <a:custGeom>
              <a:avLst/>
              <a:gdLst/>
              <a:ahLst/>
              <a:cxnLst/>
              <a:rect l="0" t="0" r="0" b="0"/>
              <a:pathLst>
                <a:path w="56491" h="18097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8657" y="5056"/>
                  </a:lnTo>
                  <a:lnTo>
                    <a:pt x="21698" y="10361"/>
                  </a:lnTo>
                  <a:lnTo>
                    <a:pt x="37330" y="37560"/>
                  </a:lnTo>
                  <a:lnTo>
                    <a:pt x="53809" y="82832"/>
                  </a:lnTo>
                  <a:lnTo>
                    <a:pt x="56490" y="110553"/>
                  </a:lnTo>
                  <a:lnTo>
                    <a:pt x="40691" y="152319"/>
                  </a:lnTo>
                  <a:lnTo>
                    <a:pt x="30785" y="163300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670"/>
            <p:cNvSpPr/>
            <p:nvPr>
              <p:custDataLst>
                <p:tags r:id="rId205"/>
              </p:custDataLst>
            </p:nvPr>
          </p:nvSpPr>
          <p:spPr>
            <a:xfrm>
              <a:off x="6163311" y="6439408"/>
              <a:ext cx="132715" cy="161418"/>
            </a:xfrm>
            <a:custGeom>
              <a:avLst/>
              <a:gdLst/>
              <a:ahLst/>
              <a:cxnLst/>
              <a:rect l="0" t="0" r="0" b="0"/>
              <a:pathLst>
                <a:path w="132715" h="161418">
                  <a:moveTo>
                    <a:pt x="37464" y="18542"/>
                  </a:moveTo>
                  <a:lnTo>
                    <a:pt x="37464" y="18542"/>
                  </a:lnTo>
                  <a:lnTo>
                    <a:pt x="37464" y="5285"/>
                  </a:lnTo>
                  <a:lnTo>
                    <a:pt x="36406" y="3354"/>
                  </a:lnTo>
                  <a:lnTo>
                    <a:pt x="34642" y="2067"/>
                  </a:lnTo>
                  <a:lnTo>
                    <a:pt x="29263" y="0"/>
                  </a:lnTo>
                  <a:lnTo>
                    <a:pt x="6597" y="20996"/>
                  </a:lnTo>
                  <a:lnTo>
                    <a:pt x="2578" y="33391"/>
                  </a:lnTo>
                  <a:lnTo>
                    <a:pt x="0" y="67219"/>
                  </a:lnTo>
                  <a:lnTo>
                    <a:pt x="4609" y="95054"/>
                  </a:lnTo>
                  <a:lnTo>
                    <a:pt x="17733" y="118354"/>
                  </a:lnTo>
                  <a:lnTo>
                    <a:pt x="26226" y="126403"/>
                  </a:lnTo>
                  <a:lnTo>
                    <a:pt x="64284" y="145087"/>
                  </a:lnTo>
                  <a:lnTo>
                    <a:pt x="132714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368"/>
          <p:cNvGrpSpPr/>
          <p:nvPr/>
        </p:nvGrpSpPr>
        <p:grpSpPr>
          <a:xfrm>
            <a:off x="4772025" y="6378551"/>
            <a:ext cx="837546" cy="264679"/>
            <a:chOff x="4772025" y="6378551"/>
            <a:chExt cx="837546" cy="264679"/>
          </a:xfrm>
        </p:grpSpPr>
        <p:sp>
          <p:nvSpPr>
            <p:cNvPr id="315" name="SMARTInkShape-1671"/>
            <p:cNvSpPr/>
            <p:nvPr>
              <p:custDataLst>
                <p:tags r:id="rId195"/>
              </p:custDataLst>
            </p:nvPr>
          </p:nvSpPr>
          <p:spPr>
            <a:xfrm>
              <a:off x="4772025" y="6420860"/>
              <a:ext cx="133103" cy="185211"/>
            </a:xfrm>
            <a:custGeom>
              <a:avLst/>
              <a:gdLst/>
              <a:ahLst/>
              <a:cxnLst/>
              <a:rect l="0" t="0" r="0" b="0"/>
              <a:pathLst>
                <a:path w="133103" h="185211">
                  <a:moveTo>
                    <a:pt x="19050" y="8515"/>
                  </a:moveTo>
                  <a:lnTo>
                    <a:pt x="19050" y="8515"/>
                  </a:lnTo>
                  <a:lnTo>
                    <a:pt x="10849" y="8515"/>
                  </a:lnTo>
                  <a:lnTo>
                    <a:pt x="9603" y="55159"/>
                  </a:lnTo>
                  <a:lnTo>
                    <a:pt x="9541" y="96869"/>
                  </a:lnTo>
                  <a:lnTo>
                    <a:pt x="6708" y="133119"/>
                  </a:lnTo>
                  <a:lnTo>
                    <a:pt x="883" y="178617"/>
                  </a:lnTo>
                  <a:lnTo>
                    <a:pt x="262" y="185210"/>
                  </a:lnTo>
                  <a:lnTo>
                    <a:pt x="16" y="143637"/>
                  </a:lnTo>
                  <a:lnTo>
                    <a:pt x="3" y="96472"/>
                  </a:lnTo>
                  <a:lnTo>
                    <a:pt x="0" y="52151"/>
                  </a:lnTo>
                  <a:lnTo>
                    <a:pt x="0" y="7128"/>
                  </a:lnTo>
                  <a:lnTo>
                    <a:pt x="1058" y="4415"/>
                  </a:lnTo>
                  <a:lnTo>
                    <a:pt x="2822" y="2607"/>
                  </a:lnTo>
                  <a:lnTo>
                    <a:pt x="5057" y="1401"/>
                  </a:lnTo>
                  <a:lnTo>
                    <a:pt x="7604" y="1656"/>
                  </a:lnTo>
                  <a:lnTo>
                    <a:pt x="13257" y="4761"/>
                  </a:lnTo>
                  <a:lnTo>
                    <a:pt x="39010" y="46643"/>
                  </a:lnTo>
                  <a:lnTo>
                    <a:pt x="49087" y="64620"/>
                  </a:lnTo>
                  <a:lnTo>
                    <a:pt x="66201" y="105091"/>
                  </a:lnTo>
                  <a:lnTo>
                    <a:pt x="82422" y="145920"/>
                  </a:lnTo>
                  <a:lnTo>
                    <a:pt x="90129" y="168066"/>
                  </a:lnTo>
                  <a:lnTo>
                    <a:pt x="98789" y="181496"/>
                  </a:lnTo>
                  <a:lnTo>
                    <a:pt x="101843" y="183103"/>
                  </a:lnTo>
                  <a:lnTo>
                    <a:pt x="104937" y="183114"/>
                  </a:lnTo>
                  <a:lnTo>
                    <a:pt x="108058" y="182065"/>
                  </a:lnTo>
                  <a:lnTo>
                    <a:pt x="114348" y="175254"/>
                  </a:lnTo>
                  <a:lnTo>
                    <a:pt x="127008" y="148578"/>
                  </a:lnTo>
                  <a:lnTo>
                    <a:pt x="132099" y="118222"/>
                  </a:lnTo>
                  <a:lnTo>
                    <a:pt x="133102" y="76478"/>
                  </a:lnTo>
                  <a:lnTo>
                    <a:pt x="128244" y="32287"/>
                  </a:lnTo>
                  <a:lnTo>
                    <a:pt x="123940" y="0"/>
                  </a:lnTo>
                  <a:lnTo>
                    <a:pt x="123825" y="18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672"/>
            <p:cNvSpPr/>
            <p:nvPr>
              <p:custDataLst>
                <p:tags r:id="rId196"/>
              </p:custDataLst>
            </p:nvPr>
          </p:nvSpPr>
          <p:spPr>
            <a:xfrm>
              <a:off x="4948924" y="6510757"/>
              <a:ext cx="61227" cy="117837"/>
            </a:xfrm>
            <a:custGeom>
              <a:avLst/>
              <a:gdLst/>
              <a:ahLst/>
              <a:cxnLst/>
              <a:rect l="0" t="0" r="0" b="0"/>
              <a:pathLst>
                <a:path w="61227" h="117837">
                  <a:moveTo>
                    <a:pt x="61226" y="23393"/>
                  </a:moveTo>
                  <a:lnTo>
                    <a:pt x="61226" y="23393"/>
                  </a:lnTo>
                  <a:lnTo>
                    <a:pt x="52564" y="15789"/>
                  </a:lnTo>
                  <a:lnTo>
                    <a:pt x="30634" y="1003"/>
                  </a:lnTo>
                  <a:lnTo>
                    <a:pt x="26015" y="0"/>
                  </a:lnTo>
                  <a:lnTo>
                    <a:pt x="15238" y="1707"/>
                  </a:lnTo>
                  <a:lnTo>
                    <a:pt x="11517" y="3644"/>
                  </a:lnTo>
                  <a:lnTo>
                    <a:pt x="9037" y="5993"/>
                  </a:lnTo>
                  <a:lnTo>
                    <a:pt x="5222" y="14602"/>
                  </a:lnTo>
                  <a:lnTo>
                    <a:pt x="0" y="32538"/>
                  </a:lnTo>
                  <a:lnTo>
                    <a:pt x="2173" y="76431"/>
                  </a:lnTo>
                  <a:lnTo>
                    <a:pt x="4570" y="99550"/>
                  </a:lnTo>
                  <a:lnTo>
                    <a:pt x="8882" y="109452"/>
                  </a:lnTo>
                  <a:lnTo>
                    <a:pt x="12572" y="112515"/>
                  </a:lnTo>
                  <a:lnTo>
                    <a:pt x="22316" y="115920"/>
                  </a:lnTo>
                  <a:lnTo>
                    <a:pt x="39702" y="117836"/>
                  </a:lnTo>
                  <a:lnTo>
                    <a:pt x="43701" y="114930"/>
                  </a:lnTo>
                  <a:lnTo>
                    <a:pt x="48146" y="103234"/>
                  </a:lnTo>
                  <a:lnTo>
                    <a:pt x="50648" y="83855"/>
                  </a:lnTo>
                  <a:lnTo>
                    <a:pt x="46333" y="64709"/>
                  </a:lnTo>
                  <a:lnTo>
                    <a:pt x="23126" y="32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73"/>
            <p:cNvSpPr/>
            <p:nvPr>
              <p:custDataLst>
                <p:tags r:id="rId197"/>
              </p:custDataLst>
            </p:nvPr>
          </p:nvSpPr>
          <p:spPr>
            <a:xfrm>
              <a:off x="5029200" y="6515608"/>
              <a:ext cx="95251" cy="116482"/>
            </a:xfrm>
            <a:custGeom>
              <a:avLst/>
              <a:gdLst/>
              <a:ahLst/>
              <a:cxnLst/>
              <a:rect l="0" t="0" r="0" b="0"/>
              <a:pathLst>
                <a:path w="95251" h="116482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8201" y="1209"/>
                  </a:lnTo>
                  <a:lnTo>
                    <a:pt x="19246" y="0"/>
                  </a:lnTo>
                  <a:lnTo>
                    <a:pt x="27251" y="2541"/>
                  </a:lnTo>
                  <a:lnTo>
                    <a:pt x="30867" y="4700"/>
                  </a:lnTo>
                  <a:lnTo>
                    <a:pt x="55048" y="36710"/>
                  </a:lnTo>
                  <a:lnTo>
                    <a:pt x="58925" y="43354"/>
                  </a:lnTo>
                  <a:lnTo>
                    <a:pt x="65144" y="82318"/>
                  </a:lnTo>
                  <a:lnTo>
                    <a:pt x="66585" y="116481"/>
                  </a:lnTo>
                  <a:lnTo>
                    <a:pt x="66670" y="77321"/>
                  </a:lnTo>
                  <a:lnTo>
                    <a:pt x="74278" y="38973"/>
                  </a:lnTo>
                  <a:lnTo>
                    <a:pt x="82921" y="18833"/>
                  </a:lnTo>
                  <a:lnTo>
                    <a:pt x="95250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674"/>
            <p:cNvSpPr/>
            <p:nvPr>
              <p:custDataLst>
                <p:tags r:id="rId198"/>
              </p:custDataLst>
            </p:nvPr>
          </p:nvSpPr>
          <p:spPr>
            <a:xfrm>
              <a:off x="5191125" y="6506785"/>
              <a:ext cx="142876" cy="136445"/>
            </a:xfrm>
            <a:custGeom>
              <a:avLst/>
              <a:gdLst/>
              <a:ahLst/>
              <a:cxnLst/>
              <a:rect l="0" t="0" r="0" b="0"/>
              <a:pathLst>
                <a:path w="142876" h="136445">
                  <a:moveTo>
                    <a:pt x="0" y="36890"/>
                  </a:moveTo>
                  <a:lnTo>
                    <a:pt x="0" y="36890"/>
                  </a:lnTo>
                  <a:lnTo>
                    <a:pt x="14189" y="22701"/>
                  </a:lnTo>
                  <a:lnTo>
                    <a:pt x="15810" y="22139"/>
                  </a:lnTo>
                  <a:lnTo>
                    <a:pt x="16890" y="22823"/>
                  </a:lnTo>
                  <a:lnTo>
                    <a:pt x="19148" y="26405"/>
                  </a:lnTo>
                  <a:lnTo>
                    <a:pt x="23680" y="31524"/>
                  </a:lnTo>
                  <a:lnTo>
                    <a:pt x="27124" y="50470"/>
                  </a:lnTo>
                  <a:lnTo>
                    <a:pt x="20845" y="91752"/>
                  </a:lnTo>
                  <a:lnTo>
                    <a:pt x="10954" y="136444"/>
                  </a:lnTo>
                  <a:lnTo>
                    <a:pt x="10478" y="135009"/>
                  </a:lnTo>
                  <a:lnTo>
                    <a:pt x="10866" y="117821"/>
                  </a:lnTo>
                  <a:lnTo>
                    <a:pt x="22819" y="74358"/>
                  </a:lnTo>
                  <a:lnTo>
                    <a:pt x="46582" y="33188"/>
                  </a:lnTo>
                  <a:lnTo>
                    <a:pt x="53549" y="28032"/>
                  </a:lnTo>
                  <a:lnTo>
                    <a:pt x="55550" y="23075"/>
                  </a:lnTo>
                  <a:lnTo>
                    <a:pt x="56082" y="23447"/>
                  </a:lnTo>
                  <a:lnTo>
                    <a:pt x="57139" y="67289"/>
                  </a:lnTo>
                  <a:lnTo>
                    <a:pt x="56082" y="69856"/>
                  </a:lnTo>
                  <a:lnTo>
                    <a:pt x="54322" y="71568"/>
                  </a:lnTo>
                  <a:lnTo>
                    <a:pt x="52090" y="72708"/>
                  </a:lnTo>
                  <a:lnTo>
                    <a:pt x="51660" y="72410"/>
                  </a:lnTo>
                  <a:lnTo>
                    <a:pt x="61396" y="61506"/>
                  </a:lnTo>
                  <a:lnTo>
                    <a:pt x="95622" y="19478"/>
                  </a:lnTo>
                  <a:lnTo>
                    <a:pt x="110611" y="2876"/>
                  </a:lnTo>
                  <a:lnTo>
                    <a:pt x="118305" y="606"/>
                  </a:lnTo>
                  <a:lnTo>
                    <a:pt x="123321" y="0"/>
                  </a:lnTo>
                  <a:lnTo>
                    <a:pt x="127722" y="2772"/>
                  </a:lnTo>
                  <a:lnTo>
                    <a:pt x="135435" y="14318"/>
                  </a:lnTo>
                  <a:lnTo>
                    <a:pt x="140670" y="28556"/>
                  </a:lnTo>
                  <a:lnTo>
                    <a:pt x="142875" y="9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675"/>
            <p:cNvSpPr/>
            <p:nvPr>
              <p:custDataLst>
                <p:tags r:id="rId199"/>
              </p:custDataLst>
            </p:nvPr>
          </p:nvSpPr>
          <p:spPr>
            <a:xfrm>
              <a:off x="5382342" y="6378551"/>
              <a:ext cx="227229" cy="234799"/>
            </a:xfrm>
            <a:custGeom>
              <a:avLst/>
              <a:gdLst/>
              <a:ahLst/>
              <a:cxnLst/>
              <a:rect l="0" t="0" r="0" b="0"/>
              <a:pathLst>
                <a:path w="227229" h="234799">
                  <a:moveTo>
                    <a:pt x="65958" y="193699"/>
                  </a:moveTo>
                  <a:lnTo>
                    <a:pt x="65958" y="193699"/>
                  </a:lnTo>
                  <a:lnTo>
                    <a:pt x="65958" y="188643"/>
                  </a:lnTo>
                  <a:lnTo>
                    <a:pt x="71603" y="183338"/>
                  </a:lnTo>
                  <a:lnTo>
                    <a:pt x="76071" y="180442"/>
                  </a:lnTo>
                  <a:lnTo>
                    <a:pt x="77993" y="176394"/>
                  </a:lnTo>
                  <a:lnTo>
                    <a:pt x="77304" y="166253"/>
                  </a:lnTo>
                  <a:lnTo>
                    <a:pt x="73470" y="157511"/>
                  </a:lnTo>
                  <a:lnTo>
                    <a:pt x="70966" y="153698"/>
                  </a:lnTo>
                  <a:lnTo>
                    <a:pt x="67180" y="152215"/>
                  </a:lnTo>
                  <a:lnTo>
                    <a:pt x="57329" y="153390"/>
                  </a:lnTo>
                  <a:lnTo>
                    <a:pt x="39883" y="160000"/>
                  </a:lnTo>
                  <a:lnTo>
                    <a:pt x="21308" y="173719"/>
                  </a:lnTo>
                  <a:lnTo>
                    <a:pt x="7455" y="196245"/>
                  </a:lnTo>
                  <a:lnTo>
                    <a:pt x="897" y="217094"/>
                  </a:lnTo>
                  <a:lnTo>
                    <a:pt x="0" y="224558"/>
                  </a:lnTo>
                  <a:lnTo>
                    <a:pt x="1878" y="228029"/>
                  </a:lnTo>
                  <a:lnTo>
                    <a:pt x="9608" y="234710"/>
                  </a:lnTo>
                  <a:lnTo>
                    <a:pt x="14633" y="234798"/>
                  </a:lnTo>
                  <a:lnTo>
                    <a:pt x="25860" y="229251"/>
                  </a:lnTo>
                  <a:lnTo>
                    <a:pt x="39025" y="219285"/>
                  </a:lnTo>
                  <a:lnTo>
                    <a:pt x="52955" y="200949"/>
                  </a:lnTo>
                  <a:lnTo>
                    <a:pt x="64037" y="194654"/>
                  </a:lnTo>
                  <a:lnTo>
                    <a:pt x="65104" y="199768"/>
                  </a:lnTo>
                  <a:lnTo>
                    <a:pt x="65389" y="204094"/>
                  </a:lnTo>
                  <a:lnTo>
                    <a:pt x="67695" y="208038"/>
                  </a:lnTo>
                  <a:lnTo>
                    <a:pt x="87366" y="225247"/>
                  </a:lnTo>
                  <a:lnTo>
                    <a:pt x="96993" y="228887"/>
                  </a:lnTo>
                  <a:lnTo>
                    <a:pt x="102523" y="229857"/>
                  </a:lnTo>
                  <a:lnTo>
                    <a:pt x="114312" y="228114"/>
                  </a:lnTo>
                  <a:lnTo>
                    <a:pt x="135671" y="218360"/>
                  </a:lnTo>
                  <a:lnTo>
                    <a:pt x="151976" y="206776"/>
                  </a:lnTo>
                  <a:lnTo>
                    <a:pt x="179689" y="170647"/>
                  </a:lnTo>
                  <a:lnTo>
                    <a:pt x="193494" y="141008"/>
                  </a:lnTo>
                  <a:lnTo>
                    <a:pt x="208273" y="101917"/>
                  </a:lnTo>
                  <a:lnTo>
                    <a:pt x="222912" y="56605"/>
                  </a:lnTo>
                  <a:lnTo>
                    <a:pt x="227228" y="15027"/>
                  </a:lnTo>
                  <a:lnTo>
                    <a:pt x="224770" y="3164"/>
                  </a:lnTo>
                  <a:lnTo>
                    <a:pt x="222633" y="0"/>
                  </a:lnTo>
                  <a:lnTo>
                    <a:pt x="219091" y="8"/>
                  </a:lnTo>
                  <a:lnTo>
                    <a:pt x="205052" y="9073"/>
                  </a:lnTo>
                  <a:lnTo>
                    <a:pt x="197275" y="15688"/>
                  </a:lnTo>
                  <a:lnTo>
                    <a:pt x="186946" y="35474"/>
                  </a:lnTo>
                  <a:lnTo>
                    <a:pt x="175032" y="78210"/>
                  </a:lnTo>
                  <a:lnTo>
                    <a:pt x="171583" y="121772"/>
                  </a:lnTo>
                  <a:lnTo>
                    <a:pt x="171903" y="165687"/>
                  </a:lnTo>
                  <a:lnTo>
                    <a:pt x="180444" y="201628"/>
                  </a:lnTo>
                  <a:lnTo>
                    <a:pt x="188343" y="219137"/>
                  </a:lnTo>
                  <a:lnTo>
                    <a:pt x="189882" y="220183"/>
                  </a:lnTo>
                  <a:lnTo>
                    <a:pt x="199308" y="22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369"/>
          <p:cNvGrpSpPr/>
          <p:nvPr/>
        </p:nvGrpSpPr>
        <p:grpSpPr>
          <a:xfrm>
            <a:off x="4248543" y="6406505"/>
            <a:ext cx="140418" cy="156221"/>
            <a:chOff x="4248543" y="6406505"/>
            <a:chExt cx="140418" cy="156221"/>
          </a:xfrm>
        </p:grpSpPr>
        <p:sp>
          <p:nvSpPr>
            <p:cNvPr id="321" name="SMARTInkShape-1676"/>
            <p:cNvSpPr/>
            <p:nvPr>
              <p:custDataLst>
                <p:tags r:id="rId192"/>
              </p:custDataLst>
            </p:nvPr>
          </p:nvSpPr>
          <p:spPr>
            <a:xfrm>
              <a:off x="4267200" y="64770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2700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677"/>
            <p:cNvSpPr/>
            <p:nvPr>
              <p:custDataLst>
                <p:tags r:id="rId193"/>
              </p:custDataLst>
            </p:nvPr>
          </p:nvSpPr>
          <p:spPr>
            <a:xfrm>
              <a:off x="4248543" y="6406505"/>
              <a:ext cx="18658" cy="41921"/>
            </a:xfrm>
            <a:custGeom>
              <a:avLst/>
              <a:gdLst/>
              <a:ahLst/>
              <a:cxnLst/>
              <a:rect l="0" t="0" r="0" b="0"/>
              <a:pathLst>
                <a:path w="18658" h="41921">
                  <a:moveTo>
                    <a:pt x="9132" y="41920"/>
                  </a:moveTo>
                  <a:lnTo>
                    <a:pt x="9132" y="41920"/>
                  </a:lnTo>
                  <a:lnTo>
                    <a:pt x="490" y="8389"/>
                  </a:lnTo>
                  <a:lnTo>
                    <a:pt x="0" y="1264"/>
                  </a:lnTo>
                  <a:lnTo>
                    <a:pt x="927" y="0"/>
                  </a:lnTo>
                  <a:lnTo>
                    <a:pt x="2604" y="215"/>
                  </a:lnTo>
                  <a:lnTo>
                    <a:pt x="18657" y="13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678"/>
            <p:cNvSpPr/>
            <p:nvPr>
              <p:custDataLst>
                <p:tags r:id="rId194"/>
              </p:custDataLst>
            </p:nvPr>
          </p:nvSpPr>
          <p:spPr>
            <a:xfrm>
              <a:off x="4306280" y="6439016"/>
              <a:ext cx="82681" cy="123710"/>
            </a:xfrm>
            <a:custGeom>
              <a:avLst/>
              <a:gdLst/>
              <a:ahLst/>
              <a:cxnLst/>
              <a:rect l="0" t="0" r="0" b="0"/>
              <a:pathLst>
                <a:path w="82681" h="123710">
                  <a:moveTo>
                    <a:pt x="56170" y="9409"/>
                  </a:moveTo>
                  <a:lnTo>
                    <a:pt x="56170" y="9409"/>
                  </a:lnTo>
                  <a:lnTo>
                    <a:pt x="51113" y="9409"/>
                  </a:lnTo>
                  <a:lnTo>
                    <a:pt x="20959" y="767"/>
                  </a:lnTo>
                  <a:lnTo>
                    <a:pt x="2327" y="0"/>
                  </a:lnTo>
                  <a:lnTo>
                    <a:pt x="1225" y="1020"/>
                  </a:lnTo>
                  <a:lnTo>
                    <a:pt x="0" y="4974"/>
                  </a:lnTo>
                  <a:lnTo>
                    <a:pt x="732" y="7511"/>
                  </a:lnTo>
                  <a:lnTo>
                    <a:pt x="17441" y="33000"/>
                  </a:lnTo>
                  <a:lnTo>
                    <a:pt x="62557" y="73342"/>
                  </a:lnTo>
                  <a:lnTo>
                    <a:pt x="70651" y="83332"/>
                  </a:lnTo>
                  <a:lnTo>
                    <a:pt x="82680" y="109495"/>
                  </a:lnTo>
                  <a:lnTo>
                    <a:pt x="81251" y="112116"/>
                  </a:lnTo>
                  <a:lnTo>
                    <a:pt x="74020" y="117851"/>
                  </a:lnTo>
                  <a:lnTo>
                    <a:pt x="37120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370"/>
          <p:cNvGrpSpPr/>
          <p:nvPr/>
        </p:nvGrpSpPr>
        <p:grpSpPr>
          <a:xfrm>
            <a:off x="3134282" y="6347000"/>
            <a:ext cx="847169" cy="263351"/>
            <a:chOff x="3134282" y="6347000"/>
            <a:chExt cx="847169" cy="263351"/>
          </a:xfrm>
        </p:grpSpPr>
        <p:sp>
          <p:nvSpPr>
            <p:cNvPr id="325" name="SMARTInkShape-1679"/>
            <p:cNvSpPr/>
            <p:nvPr>
              <p:custDataLst>
                <p:tags r:id="rId184"/>
              </p:custDataLst>
            </p:nvPr>
          </p:nvSpPr>
          <p:spPr>
            <a:xfrm>
              <a:off x="3238892" y="6496050"/>
              <a:ext cx="18659" cy="95251"/>
            </a:xfrm>
            <a:custGeom>
              <a:avLst/>
              <a:gdLst/>
              <a:ahLst/>
              <a:cxnLst/>
              <a:rect l="0" t="0" r="0" b="0"/>
              <a:pathLst>
                <a:path w="18659" h="95251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6"/>
                  </a:lnTo>
                  <a:lnTo>
                    <a:pt x="9331" y="51457"/>
                  </a:lnTo>
                  <a:lnTo>
                    <a:pt x="1865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80"/>
            <p:cNvSpPr/>
            <p:nvPr>
              <p:custDataLst>
                <p:tags r:id="rId185"/>
              </p:custDataLst>
            </p:nvPr>
          </p:nvSpPr>
          <p:spPr>
            <a:xfrm>
              <a:off x="3220774" y="6383190"/>
              <a:ext cx="8202" cy="17611"/>
            </a:xfrm>
            <a:custGeom>
              <a:avLst/>
              <a:gdLst/>
              <a:ahLst/>
              <a:cxnLst/>
              <a:rect l="0" t="0" r="0" b="0"/>
              <a:pathLst>
                <a:path w="8202" h="17611">
                  <a:moveTo>
                    <a:pt x="8201" y="17610"/>
                  </a:moveTo>
                  <a:lnTo>
                    <a:pt x="8201" y="17610"/>
                  </a:lnTo>
                  <a:lnTo>
                    <a:pt x="8201" y="12554"/>
                  </a:lnTo>
                  <a:lnTo>
                    <a:pt x="7143" y="11065"/>
                  </a:lnTo>
                  <a:lnTo>
                    <a:pt x="5379" y="10071"/>
                  </a:lnTo>
                  <a:lnTo>
                    <a:pt x="3145" y="9409"/>
                  </a:lnTo>
                  <a:lnTo>
                    <a:pt x="1655" y="7909"/>
                  </a:lnTo>
                  <a:lnTo>
                    <a:pt x="0" y="3421"/>
                  </a:lnTo>
                  <a:lnTo>
                    <a:pt x="617" y="1800"/>
                  </a:lnTo>
                  <a:lnTo>
                    <a:pt x="2087" y="720"/>
                  </a:lnTo>
                  <a:lnTo>
                    <a:pt x="4125" y="0"/>
                  </a:lnTo>
                  <a:lnTo>
                    <a:pt x="5483" y="578"/>
                  </a:lnTo>
                  <a:lnTo>
                    <a:pt x="8201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681"/>
            <p:cNvSpPr/>
            <p:nvPr>
              <p:custDataLst>
                <p:tags r:id="rId186"/>
              </p:custDataLst>
            </p:nvPr>
          </p:nvSpPr>
          <p:spPr>
            <a:xfrm>
              <a:off x="3134282" y="6429375"/>
              <a:ext cx="66119" cy="161926"/>
            </a:xfrm>
            <a:custGeom>
              <a:avLst/>
              <a:gdLst/>
              <a:ahLst/>
              <a:cxnLst/>
              <a:rect l="0" t="0" r="0" b="0"/>
              <a:pathLst>
                <a:path w="66119" h="161926">
                  <a:moveTo>
                    <a:pt x="56593" y="0"/>
                  </a:moveTo>
                  <a:lnTo>
                    <a:pt x="56593" y="0"/>
                  </a:lnTo>
                  <a:lnTo>
                    <a:pt x="43336" y="0"/>
                  </a:lnTo>
                  <a:lnTo>
                    <a:pt x="37296" y="2822"/>
                  </a:lnTo>
                  <a:lnTo>
                    <a:pt x="24794" y="13257"/>
                  </a:lnTo>
                  <a:lnTo>
                    <a:pt x="12133" y="34173"/>
                  </a:lnTo>
                  <a:lnTo>
                    <a:pt x="3674" y="58808"/>
                  </a:lnTo>
                  <a:lnTo>
                    <a:pt x="0" y="104994"/>
                  </a:lnTo>
                  <a:lnTo>
                    <a:pt x="4664" y="128358"/>
                  </a:lnTo>
                  <a:lnTo>
                    <a:pt x="12700" y="139246"/>
                  </a:lnTo>
                  <a:lnTo>
                    <a:pt x="24385" y="147612"/>
                  </a:lnTo>
                  <a:lnTo>
                    <a:pt x="6611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682"/>
            <p:cNvSpPr/>
            <p:nvPr>
              <p:custDataLst>
                <p:tags r:id="rId187"/>
              </p:custDataLst>
            </p:nvPr>
          </p:nvSpPr>
          <p:spPr>
            <a:xfrm>
              <a:off x="3324225" y="6438900"/>
              <a:ext cx="65962" cy="171451"/>
            </a:xfrm>
            <a:custGeom>
              <a:avLst/>
              <a:gdLst/>
              <a:ahLst/>
              <a:cxnLst/>
              <a:rect l="0" t="0" r="0" b="0"/>
              <a:pathLst>
                <a:path w="65962" h="171451">
                  <a:moveTo>
                    <a:pt x="0" y="0"/>
                  </a:moveTo>
                  <a:lnTo>
                    <a:pt x="0" y="0"/>
                  </a:lnTo>
                  <a:lnTo>
                    <a:pt x="38596" y="46135"/>
                  </a:lnTo>
                  <a:lnTo>
                    <a:pt x="49962" y="60721"/>
                  </a:lnTo>
                  <a:lnTo>
                    <a:pt x="63060" y="90312"/>
                  </a:lnTo>
                  <a:lnTo>
                    <a:pt x="65961" y="117087"/>
                  </a:lnTo>
                  <a:lnTo>
                    <a:pt x="61407" y="138644"/>
                  </a:lnTo>
                  <a:lnTo>
                    <a:pt x="50575" y="151931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683"/>
            <p:cNvSpPr/>
            <p:nvPr>
              <p:custDataLst>
                <p:tags r:id="rId188"/>
              </p:custDataLst>
            </p:nvPr>
          </p:nvSpPr>
          <p:spPr>
            <a:xfrm>
              <a:off x="3524302" y="6347000"/>
              <a:ext cx="102649" cy="237718"/>
            </a:xfrm>
            <a:custGeom>
              <a:avLst/>
              <a:gdLst/>
              <a:ahLst/>
              <a:cxnLst/>
              <a:rect l="0" t="0" r="0" b="0"/>
              <a:pathLst>
                <a:path w="102649" h="237718">
                  <a:moveTo>
                    <a:pt x="9473" y="101425"/>
                  </a:moveTo>
                  <a:lnTo>
                    <a:pt x="9473" y="101425"/>
                  </a:lnTo>
                  <a:lnTo>
                    <a:pt x="9473" y="146206"/>
                  </a:lnTo>
                  <a:lnTo>
                    <a:pt x="9473" y="192747"/>
                  </a:lnTo>
                  <a:lnTo>
                    <a:pt x="9473" y="235839"/>
                  </a:lnTo>
                  <a:lnTo>
                    <a:pt x="8415" y="237601"/>
                  </a:lnTo>
                  <a:lnTo>
                    <a:pt x="6651" y="237717"/>
                  </a:lnTo>
                  <a:lnTo>
                    <a:pt x="4416" y="236737"/>
                  </a:lnTo>
                  <a:lnTo>
                    <a:pt x="2927" y="233967"/>
                  </a:lnTo>
                  <a:lnTo>
                    <a:pt x="537" y="205844"/>
                  </a:lnTo>
                  <a:lnTo>
                    <a:pt x="123" y="167995"/>
                  </a:lnTo>
                  <a:lnTo>
                    <a:pt x="0" y="129969"/>
                  </a:lnTo>
                  <a:lnTo>
                    <a:pt x="1013" y="86134"/>
                  </a:lnTo>
                  <a:lnTo>
                    <a:pt x="8150" y="40510"/>
                  </a:lnTo>
                  <a:lnTo>
                    <a:pt x="10708" y="34357"/>
                  </a:lnTo>
                  <a:lnTo>
                    <a:pt x="35872" y="8254"/>
                  </a:lnTo>
                  <a:lnTo>
                    <a:pt x="45195" y="1807"/>
                  </a:lnTo>
                  <a:lnTo>
                    <a:pt x="49162" y="88"/>
                  </a:lnTo>
                  <a:lnTo>
                    <a:pt x="52866" y="0"/>
                  </a:lnTo>
                  <a:lnTo>
                    <a:pt x="59803" y="2725"/>
                  </a:lnTo>
                  <a:lnTo>
                    <a:pt x="87483" y="27331"/>
                  </a:lnTo>
                  <a:lnTo>
                    <a:pt x="91769" y="39920"/>
                  </a:lnTo>
                  <a:lnTo>
                    <a:pt x="101293" y="81998"/>
                  </a:lnTo>
                  <a:lnTo>
                    <a:pt x="102648" y="104606"/>
                  </a:lnTo>
                  <a:lnTo>
                    <a:pt x="94933" y="145762"/>
                  </a:lnTo>
                  <a:lnTo>
                    <a:pt x="86770" y="168890"/>
                  </a:lnTo>
                  <a:lnTo>
                    <a:pt x="59581" y="202711"/>
                  </a:lnTo>
                  <a:lnTo>
                    <a:pt x="12286" y="232720"/>
                  </a:lnTo>
                  <a:lnTo>
                    <a:pt x="10290" y="232346"/>
                  </a:lnTo>
                  <a:lnTo>
                    <a:pt x="9473" y="21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84"/>
            <p:cNvSpPr/>
            <p:nvPr>
              <p:custDataLst>
                <p:tags r:id="rId189"/>
              </p:custDataLst>
            </p:nvPr>
          </p:nvSpPr>
          <p:spPr>
            <a:xfrm>
              <a:off x="3648782" y="6374428"/>
              <a:ext cx="180269" cy="212099"/>
            </a:xfrm>
            <a:custGeom>
              <a:avLst/>
              <a:gdLst/>
              <a:ahLst/>
              <a:cxnLst/>
              <a:rect l="0" t="0" r="0" b="0"/>
              <a:pathLst>
                <a:path w="180269" h="212099">
                  <a:moveTo>
                    <a:pt x="65968" y="169247"/>
                  </a:moveTo>
                  <a:lnTo>
                    <a:pt x="65968" y="169247"/>
                  </a:lnTo>
                  <a:lnTo>
                    <a:pt x="65968" y="146857"/>
                  </a:lnTo>
                  <a:lnTo>
                    <a:pt x="63146" y="140598"/>
                  </a:lnTo>
                  <a:lnTo>
                    <a:pt x="60911" y="137448"/>
                  </a:lnTo>
                  <a:lnTo>
                    <a:pt x="55607" y="133948"/>
                  </a:lnTo>
                  <a:lnTo>
                    <a:pt x="52711" y="133014"/>
                  </a:lnTo>
                  <a:lnTo>
                    <a:pt x="43848" y="137622"/>
                  </a:lnTo>
                  <a:lnTo>
                    <a:pt x="15822" y="163750"/>
                  </a:lnTo>
                  <a:lnTo>
                    <a:pt x="7345" y="175976"/>
                  </a:lnTo>
                  <a:lnTo>
                    <a:pt x="0" y="203618"/>
                  </a:lnTo>
                  <a:lnTo>
                    <a:pt x="2430" y="208512"/>
                  </a:lnTo>
                  <a:lnTo>
                    <a:pt x="4559" y="211299"/>
                  </a:lnTo>
                  <a:lnTo>
                    <a:pt x="8095" y="212098"/>
                  </a:lnTo>
                  <a:lnTo>
                    <a:pt x="17669" y="210165"/>
                  </a:lnTo>
                  <a:lnTo>
                    <a:pt x="26158" y="202954"/>
                  </a:lnTo>
                  <a:lnTo>
                    <a:pt x="34516" y="193753"/>
                  </a:lnTo>
                  <a:lnTo>
                    <a:pt x="50064" y="181565"/>
                  </a:lnTo>
                  <a:lnTo>
                    <a:pt x="61843" y="167135"/>
                  </a:lnTo>
                  <a:lnTo>
                    <a:pt x="68721" y="163017"/>
                  </a:lnTo>
                  <a:lnTo>
                    <a:pt x="70979" y="162977"/>
                  </a:lnTo>
                  <a:lnTo>
                    <a:pt x="72483" y="164009"/>
                  </a:lnTo>
                  <a:lnTo>
                    <a:pt x="73487" y="165755"/>
                  </a:lnTo>
                  <a:lnTo>
                    <a:pt x="75097" y="176162"/>
                  </a:lnTo>
                  <a:lnTo>
                    <a:pt x="75317" y="182198"/>
                  </a:lnTo>
                  <a:lnTo>
                    <a:pt x="76434" y="184231"/>
                  </a:lnTo>
                  <a:lnTo>
                    <a:pt x="78237" y="185586"/>
                  </a:lnTo>
                  <a:lnTo>
                    <a:pt x="83063" y="187092"/>
                  </a:lnTo>
                  <a:lnTo>
                    <a:pt x="88735" y="187761"/>
                  </a:lnTo>
                  <a:lnTo>
                    <a:pt x="102935" y="183082"/>
                  </a:lnTo>
                  <a:lnTo>
                    <a:pt x="111678" y="172221"/>
                  </a:lnTo>
                  <a:lnTo>
                    <a:pt x="129216" y="130284"/>
                  </a:lnTo>
                  <a:lnTo>
                    <a:pt x="145310" y="88465"/>
                  </a:lnTo>
                  <a:lnTo>
                    <a:pt x="153675" y="44819"/>
                  </a:lnTo>
                  <a:lnTo>
                    <a:pt x="161087" y="0"/>
                  </a:lnTo>
                  <a:lnTo>
                    <a:pt x="156123" y="8561"/>
                  </a:lnTo>
                  <a:lnTo>
                    <a:pt x="147025" y="55892"/>
                  </a:lnTo>
                  <a:lnTo>
                    <a:pt x="143128" y="98721"/>
                  </a:lnTo>
                  <a:lnTo>
                    <a:pt x="142294" y="141629"/>
                  </a:lnTo>
                  <a:lnTo>
                    <a:pt x="150380" y="187792"/>
                  </a:lnTo>
                  <a:lnTo>
                    <a:pt x="151876" y="191136"/>
                  </a:lnTo>
                  <a:lnTo>
                    <a:pt x="153932" y="193364"/>
                  </a:lnTo>
                  <a:lnTo>
                    <a:pt x="156361" y="194850"/>
                  </a:lnTo>
                  <a:lnTo>
                    <a:pt x="169892" y="196941"/>
                  </a:lnTo>
                  <a:lnTo>
                    <a:pt x="173350" y="196176"/>
                  </a:lnTo>
                  <a:lnTo>
                    <a:pt x="175656" y="194608"/>
                  </a:lnTo>
                  <a:lnTo>
                    <a:pt x="177193" y="192504"/>
                  </a:lnTo>
                  <a:lnTo>
                    <a:pt x="180268" y="169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85"/>
            <p:cNvSpPr/>
            <p:nvPr>
              <p:custDataLst>
                <p:tags r:id="rId190"/>
              </p:custDataLst>
            </p:nvPr>
          </p:nvSpPr>
          <p:spPr>
            <a:xfrm>
              <a:off x="3738720" y="6467475"/>
              <a:ext cx="109381" cy="9526"/>
            </a:xfrm>
            <a:custGeom>
              <a:avLst/>
              <a:gdLst/>
              <a:ahLst/>
              <a:cxnLst/>
              <a:rect l="0" t="0" r="0" b="0"/>
              <a:pathLst>
                <a:path w="109381" h="9526">
                  <a:moveTo>
                    <a:pt x="14130" y="0"/>
                  </a:moveTo>
                  <a:lnTo>
                    <a:pt x="14130" y="0"/>
                  </a:lnTo>
                  <a:lnTo>
                    <a:pt x="9073" y="5056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8642"/>
                  </a:lnTo>
                  <a:lnTo>
                    <a:pt x="477" y="8937"/>
                  </a:lnTo>
                  <a:lnTo>
                    <a:pt x="25822" y="9491"/>
                  </a:lnTo>
                  <a:lnTo>
                    <a:pt x="67631" y="4031"/>
                  </a:lnTo>
                  <a:lnTo>
                    <a:pt x="10938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686"/>
            <p:cNvSpPr/>
            <p:nvPr>
              <p:custDataLst>
                <p:tags r:id="rId191"/>
              </p:custDataLst>
            </p:nvPr>
          </p:nvSpPr>
          <p:spPr>
            <a:xfrm>
              <a:off x="3857916" y="6477393"/>
              <a:ext cx="123535" cy="85333"/>
            </a:xfrm>
            <a:custGeom>
              <a:avLst/>
              <a:gdLst/>
              <a:ahLst/>
              <a:cxnLst/>
              <a:rect l="0" t="0" r="0" b="0"/>
              <a:pathLst>
                <a:path w="123535" h="85333">
                  <a:moveTo>
                    <a:pt x="75909" y="9132"/>
                  </a:moveTo>
                  <a:lnTo>
                    <a:pt x="75909" y="9132"/>
                  </a:lnTo>
                  <a:lnTo>
                    <a:pt x="70852" y="9132"/>
                  </a:lnTo>
                  <a:lnTo>
                    <a:pt x="65548" y="6310"/>
                  </a:lnTo>
                  <a:lnTo>
                    <a:pt x="59662" y="2587"/>
                  </a:lnTo>
                  <a:lnTo>
                    <a:pt x="49340" y="490"/>
                  </a:lnTo>
                  <a:lnTo>
                    <a:pt x="39053" y="0"/>
                  </a:lnTo>
                  <a:lnTo>
                    <a:pt x="30248" y="2604"/>
                  </a:lnTo>
                  <a:lnTo>
                    <a:pt x="10915" y="17955"/>
                  </a:lnTo>
                  <a:lnTo>
                    <a:pt x="4690" y="26459"/>
                  </a:lnTo>
                  <a:lnTo>
                    <a:pt x="3029" y="30209"/>
                  </a:lnTo>
                  <a:lnTo>
                    <a:pt x="0" y="66708"/>
                  </a:lnTo>
                  <a:lnTo>
                    <a:pt x="2020" y="69741"/>
                  </a:lnTo>
                  <a:lnTo>
                    <a:pt x="5483" y="71763"/>
                  </a:lnTo>
                  <a:lnTo>
                    <a:pt x="20470" y="74609"/>
                  </a:lnTo>
                  <a:lnTo>
                    <a:pt x="26250" y="75008"/>
                  </a:lnTo>
                  <a:lnTo>
                    <a:pt x="35494" y="72630"/>
                  </a:lnTo>
                  <a:lnTo>
                    <a:pt x="39441" y="70514"/>
                  </a:lnTo>
                  <a:lnTo>
                    <a:pt x="72663" y="39925"/>
                  </a:lnTo>
                  <a:lnTo>
                    <a:pt x="80004" y="38364"/>
                  </a:lnTo>
                  <a:lnTo>
                    <a:pt x="81814" y="39204"/>
                  </a:lnTo>
                  <a:lnTo>
                    <a:pt x="83021" y="40822"/>
                  </a:lnTo>
                  <a:lnTo>
                    <a:pt x="83825" y="42959"/>
                  </a:lnTo>
                  <a:lnTo>
                    <a:pt x="110229" y="77359"/>
                  </a:lnTo>
                  <a:lnTo>
                    <a:pt x="123534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371"/>
          <p:cNvGrpSpPr/>
          <p:nvPr/>
        </p:nvGrpSpPr>
        <p:grpSpPr>
          <a:xfrm>
            <a:off x="1325888" y="6371151"/>
            <a:ext cx="1550663" cy="410257"/>
            <a:chOff x="1325888" y="6371151"/>
            <a:chExt cx="1550663" cy="410257"/>
          </a:xfrm>
        </p:grpSpPr>
        <p:sp>
          <p:nvSpPr>
            <p:cNvPr id="334" name="SMARTInkShape-1687"/>
            <p:cNvSpPr/>
            <p:nvPr>
              <p:custDataLst>
                <p:tags r:id="rId167"/>
              </p:custDataLst>
            </p:nvPr>
          </p:nvSpPr>
          <p:spPr>
            <a:xfrm>
              <a:off x="1325888" y="6371151"/>
              <a:ext cx="140963" cy="354223"/>
            </a:xfrm>
            <a:custGeom>
              <a:avLst/>
              <a:gdLst/>
              <a:ahLst/>
              <a:cxnLst/>
              <a:rect l="0" t="0" r="0" b="0"/>
              <a:pathLst>
                <a:path w="140963" h="354223">
                  <a:moveTo>
                    <a:pt x="83812" y="153474"/>
                  </a:moveTo>
                  <a:lnTo>
                    <a:pt x="83812" y="153474"/>
                  </a:lnTo>
                  <a:lnTo>
                    <a:pt x="83812" y="136141"/>
                  </a:lnTo>
                  <a:lnTo>
                    <a:pt x="82754" y="136627"/>
                  </a:lnTo>
                  <a:lnTo>
                    <a:pt x="78755" y="139990"/>
                  </a:lnTo>
                  <a:lnTo>
                    <a:pt x="67565" y="159433"/>
                  </a:lnTo>
                  <a:lnTo>
                    <a:pt x="57986" y="189929"/>
                  </a:lnTo>
                  <a:lnTo>
                    <a:pt x="50723" y="221705"/>
                  </a:lnTo>
                  <a:lnTo>
                    <a:pt x="32552" y="264044"/>
                  </a:lnTo>
                  <a:lnTo>
                    <a:pt x="14320" y="306846"/>
                  </a:lnTo>
                  <a:lnTo>
                    <a:pt x="0" y="352996"/>
                  </a:lnTo>
                  <a:lnTo>
                    <a:pt x="421" y="354222"/>
                  </a:lnTo>
                  <a:lnTo>
                    <a:pt x="3710" y="349940"/>
                  </a:lnTo>
                  <a:lnTo>
                    <a:pt x="17459" y="310854"/>
                  </a:lnTo>
                  <a:lnTo>
                    <a:pt x="33055" y="265451"/>
                  </a:lnTo>
                  <a:lnTo>
                    <a:pt x="42898" y="229215"/>
                  </a:lnTo>
                  <a:lnTo>
                    <a:pt x="50523" y="195319"/>
                  </a:lnTo>
                  <a:lnTo>
                    <a:pt x="63365" y="157406"/>
                  </a:lnTo>
                  <a:lnTo>
                    <a:pt x="76695" y="120420"/>
                  </a:lnTo>
                  <a:lnTo>
                    <a:pt x="91228" y="78770"/>
                  </a:lnTo>
                  <a:lnTo>
                    <a:pt x="108934" y="35725"/>
                  </a:lnTo>
                  <a:lnTo>
                    <a:pt x="126121" y="1050"/>
                  </a:lnTo>
                  <a:lnTo>
                    <a:pt x="125776" y="0"/>
                  </a:lnTo>
                  <a:lnTo>
                    <a:pt x="124488" y="357"/>
                  </a:lnTo>
                  <a:lnTo>
                    <a:pt x="122421" y="26920"/>
                  </a:lnTo>
                  <a:lnTo>
                    <a:pt x="122063" y="71527"/>
                  </a:lnTo>
                  <a:lnTo>
                    <a:pt x="121957" y="118727"/>
                  </a:lnTo>
                  <a:lnTo>
                    <a:pt x="121925" y="165169"/>
                  </a:lnTo>
                  <a:lnTo>
                    <a:pt x="122974" y="204094"/>
                  </a:lnTo>
                  <a:lnTo>
                    <a:pt x="129452" y="242927"/>
                  </a:lnTo>
                  <a:lnTo>
                    <a:pt x="136101" y="285679"/>
                  </a:lnTo>
                  <a:lnTo>
                    <a:pt x="140962" y="315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688"/>
            <p:cNvSpPr/>
            <p:nvPr>
              <p:custDataLst>
                <p:tags r:id="rId168"/>
              </p:custDataLst>
            </p:nvPr>
          </p:nvSpPr>
          <p:spPr>
            <a:xfrm>
              <a:off x="1344349" y="6591300"/>
              <a:ext cx="122502" cy="19051"/>
            </a:xfrm>
            <a:custGeom>
              <a:avLst/>
              <a:gdLst/>
              <a:ahLst/>
              <a:cxnLst/>
              <a:rect l="0" t="0" r="0" b="0"/>
              <a:pathLst>
                <a:path w="1225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51215" y="10408"/>
                  </a:lnTo>
                  <a:lnTo>
                    <a:pt x="92702" y="6877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689"/>
            <p:cNvSpPr/>
            <p:nvPr>
              <p:custDataLst>
                <p:tags r:id="rId169"/>
              </p:custDataLst>
            </p:nvPr>
          </p:nvSpPr>
          <p:spPr>
            <a:xfrm>
              <a:off x="1543607" y="6526065"/>
              <a:ext cx="64092" cy="135159"/>
            </a:xfrm>
            <a:custGeom>
              <a:avLst/>
              <a:gdLst/>
              <a:ahLst/>
              <a:cxnLst/>
              <a:rect l="0" t="0" r="0" b="0"/>
              <a:pathLst>
                <a:path w="64092" h="135159">
                  <a:moveTo>
                    <a:pt x="56593" y="17610"/>
                  </a:moveTo>
                  <a:lnTo>
                    <a:pt x="56593" y="17610"/>
                  </a:lnTo>
                  <a:lnTo>
                    <a:pt x="51537" y="12554"/>
                  </a:lnTo>
                  <a:lnTo>
                    <a:pt x="46232" y="10072"/>
                  </a:lnTo>
                  <a:lnTo>
                    <a:pt x="43336" y="9410"/>
                  </a:lnTo>
                  <a:lnTo>
                    <a:pt x="27944" y="720"/>
                  </a:lnTo>
                  <a:lnTo>
                    <a:pt x="24794" y="0"/>
                  </a:lnTo>
                  <a:lnTo>
                    <a:pt x="21635" y="578"/>
                  </a:lnTo>
                  <a:lnTo>
                    <a:pt x="8962" y="6289"/>
                  </a:lnTo>
                  <a:lnTo>
                    <a:pt x="5789" y="6887"/>
                  </a:lnTo>
                  <a:lnTo>
                    <a:pt x="3673" y="9404"/>
                  </a:lnTo>
                  <a:lnTo>
                    <a:pt x="697" y="21999"/>
                  </a:lnTo>
                  <a:lnTo>
                    <a:pt x="0" y="29438"/>
                  </a:lnTo>
                  <a:lnTo>
                    <a:pt x="4665" y="44633"/>
                  </a:lnTo>
                  <a:lnTo>
                    <a:pt x="12700" y="53609"/>
                  </a:lnTo>
                  <a:lnTo>
                    <a:pt x="40151" y="78912"/>
                  </a:lnTo>
                  <a:lnTo>
                    <a:pt x="61556" y="109575"/>
                  </a:lnTo>
                  <a:lnTo>
                    <a:pt x="64091" y="120572"/>
                  </a:lnTo>
                  <a:lnTo>
                    <a:pt x="62395" y="129693"/>
                  </a:lnTo>
                  <a:lnTo>
                    <a:pt x="60461" y="133607"/>
                  </a:lnTo>
                  <a:lnTo>
                    <a:pt x="57055" y="135158"/>
                  </a:lnTo>
                  <a:lnTo>
                    <a:pt x="47626" y="134059"/>
                  </a:lnTo>
                  <a:lnTo>
                    <a:pt x="35474" y="127491"/>
                  </a:lnTo>
                  <a:lnTo>
                    <a:pt x="32989" y="123673"/>
                  </a:lnTo>
                  <a:lnTo>
                    <a:pt x="28018" y="10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690"/>
            <p:cNvSpPr/>
            <p:nvPr>
              <p:custDataLst>
                <p:tags r:id="rId170"/>
              </p:custDataLst>
            </p:nvPr>
          </p:nvSpPr>
          <p:spPr>
            <a:xfrm>
              <a:off x="1649736" y="6497918"/>
              <a:ext cx="58342" cy="167145"/>
            </a:xfrm>
            <a:custGeom>
              <a:avLst/>
              <a:gdLst/>
              <a:ahLst/>
              <a:cxnLst/>
              <a:rect l="0" t="0" r="0" b="0"/>
              <a:pathLst>
                <a:path w="58342" h="167145">
                  <a:moveTo>
                    <a:pt x="45714" y="36232"/>
                  </a:moveTo>
                  <a:lnTo>
                    <a:pt x="45714" y="36232"/>
                  </a:lnTo>
                  <a:lnTo>
                    <a:pt x="45714" y="31176"/>
                  </a:lnTo>
                  <a:lnTo>
                    <a:pt x="48536" y="25871"/>
                  </a:lnTo>
                  <a:lnTo>
                    <a:pt x="52260" y="19986"/>
                  </a:lnTo>
                  <a:lnTo>
                    <a:pt x="53915" y="13842"/>
                  </a:lnTo>
                  <a:lnTo>
                    <a:pt x="53298" y="10722"/>
                  </a:lnTo>
                  <a:lnTo>
                    <a:pt x="49790" y="4434"/>
                  </a:lnTo>
                  <a:lnTo>
                    <a:pt x="46315" y="2333"/>
                  </a:lnTo>
                  <a:lnTo>
                    <a:pt x="36809" y="0"/>
                  </a:lnTo>
                  <a:lnTo>
                    <a:pt x="32369" y="435"/>
                  </a:lnTo>
                  <a:lnTo>
                    <a:pt x="24614" y="3742"/>
                  </a:lnTo>
                  <a:lnTo>
                    <a:pt x="14297" y="11554"/>
                  </a:lnTo>
                  <a:lnTo>
                    <a:pt x="4538" y="25627"/>
                  </a:lnTo>
                  <a:lnTo>
                    <a:pt x="0" y="43202"/>
                  </a:lnTo>
                  <a:lnTo>
                    <a:pt x="1760" y="52736"/>
                  </a:lnTo>
                  <a:lnTo>
                    <a:pt x="20284" y="84469"/>
                  </a:lnTo>
                  <a:lnTo>
                    <a:pt x="56717" y="128343"/>
                  </a:lnTo>
                  <a:lnTo>
                    <a:pt x="58341" y="134681"/>
                  </a:lnTo>
                  <a:lnTo>
                    <a:pt x="57323" y="147369"/>
                  </a:lnTo>
                  <a:lnTo>
                    <a:pt x="53343" y="157239"/>
                  </a:lnTo>
                  <a:lnTo>
                    <a:pt x="50800" y="161354"/>
                  </a:lnTo>
                  <a:lnTo>
                    <a:pt x="45152" y="165925"/>
                  </a:lnTo>
                  <a:lnTo>
                    <a:pt x="42164" y="167144"/>
                  </a:lnTo>
                  <a:lnTo>
                    <a:pt x="33200" y="165676"/>
                  </a:lnTo>
                  <a:lnTo>
                    <a:pt x="27846" y="163803"/>
                  </a:lnTo>
                  <a:lnTo>
                    <a:pt x="24277" y="160438"/>
                  </a:lnTo>
                  <a:lnTo>
                    <a:pt x="17139" y="141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691"/>
            <p:cNvSpPr/>
            <p:nvPr>
              <p:custDataLst>
                <p:tags r:id="rId171"/>
              </p:custDataLst>
            </p:nvPr>
          </p:nvSpPr>
          <p:spPr>
            <a:xfrm>
              <a:off x="1762125" y="6544068"/>
              <a:ext cx="114301" cy="94858"/>
            </a:xfrm>
            <a:custGeom>
              <a:avLst/>
              <a:gdLst/>
              <a:ahLst/>
              <a:cxnLst/>
              <a:rect l="0" t="0" r="0" b="0"/>
              <a:pathLst>
                <a:path w="114301" h="94858">
                  <a:moveTo>
                    <a:pt x="0" y="9132"/>
                  </a:moveTo>
                  <a:lnTo>
                    <a:pt x="0" y="9132"/>
                  </a:lnTo>
                  <a:lnTo>
                    <a:pt x="18266" y="0"/>
                  </a:lnTo>
                  <a:lnTo>
                    <a:pt x="18817" y="4780"/>
                  </a:lnTo>
                  <a:lnTo>
                    <a:pt x="16124" y="10020"/>
                  </a:lnTo>
                  <a:lnTo>
                    <a:pt x="13925" y="12900"/>
                  </a:lnTo>
                  <a:lnTo>
                    <a:pt x="11481" y="21743"/>
                  </a:lnTo>
                  <a:lnTo>
                    <a:pt x="9911" y="49724"/>
                  </a:lnTo>
                  <a:lnTo>
                    <a:pt x="12519" y="61745"/>
                  </a:lnTo>
                  <a:lnTo>
                    <a:pt x="19937" y="74463"/>
                  </a:lnTo>
                  <a:lnTo>
                    <a:pt x="22816" y="78087"/>
                  </a:lnTo>
                  <a:lnTo>
                    <a:pt x="31660" y="82111"/>
                  </a:lnTo>
                  <a:lnTo>
                    <a:pt x="36982" y="83185"/>
                  </a:lnTo>
                  <a:lnTo>
                    <a:pt x="41588" y="81784"/>
                  </a:lnTo>
                  <a:lnTo>
                    <a:pt x="49528" y="74583"/>
                  </a:lnTo>
                  <a:lnTo>
                    <a:pt x="69738" y="45552"/>
                  </a:lnTo>
                  <a:lnTo>
                    <a:pt x="73328" y="32727"/>
                  </a:lnTo>
                  <a:lnTo>
                    <a:pt x="76032" y="2312"/>
                  </a:lnTo>
                  <a:lnTo>
                    <a:pt x="77225" y="15349"/>
                  </a:lnTo>
                  <a:lnTo>
                    <a:pt x="95496" y="56935"/>
                  </a:lnTo>
                  <a:lnTo>
                    <a:pt x="11430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692"/>
            <p:cNvSpPr/>
            <p:nvPr>
              <p:custDataLst>
                <p:tags r:id="rId172"/>
              </p:custDataLst>
            </p:nvPr>
          </p:nvSpPr>
          <p:spPr>
            <a:xfrm>
              <a:off x="1924050" y="6531060"/>
              <a:ext cx="114301" cy="92714"/>
            </a:xfrm>
            <a:custGeom>
              <a:avLst/>
              <a:gdLst/>
              <a:ahLst/>
              <a:cxnLst/>
              <a:rect l="0" t="0" r="0" b="0"/>
              <a:pathLst>
                <a:path w="114301" h="92714">
                  <a:moveTo>
                    <a:pt x="0" y="31665"/>
                  </a:moveTo>
                  <a:lnTo>
                    <a:pt x="0" y="31665"/>
                  </a:lnTo>
                  <a:lnTo>
                    <a:pt x="0" y="23465"/>
                  </a:lnTo>
                  <a:lnTo>
                    <a:pt x="1058" y="55278"/>
                  </a:lnTo>
                  <a:lnTo>
                    <a:pt x="8936" y="88061"/>
                  </a:lnTo>
                  <a:lnTo>
                    <a:pt x="9263" y="92713"/>
                  </a:lnTo>
                  <a:lnTo>
                    <a:pt x="9351" y="92472"/>
                  </a:lnTo>
                  <a:lnTo>
                    <a:pt x="12332" y="73131"/>
                  </a:lnTo>
                  <a:lnTo>
                    <a:pt x="26858" y="30568"/>
                  </a:lnTo>
                  <a:lnTo>
                    <a:pt x="28489" y="27759"/>
                  </a:lnTo>
                  <a:lnTo>
                    <a:pt x="30634" y="25886"/>
                  </a:lnTo>
                  <a:lnTo>
                    <a:pt x="33123" y="24637"/>
                  </a:lnTo>
                  <a:lnTo>
                    <a:pt x="34782" y="24863"/>
                  </a:lnTo>
                  <a:lnTo>
                    <a:pt x="35888" y="26072"/>
                  </a:lnTo>
                  <a:lnTo>
                    <a:pt x="38175" y="30237"/>
                  </a:lnTo>
                  <a:lnTo>
                    <a:pt x="44355" y="38533"/>
                  </a:lnTo>
                  <a:lnTo>
                    <a:pt x="46656" y="47693"/>
                  </a:lnTo>
                  <a:lnTo>
                    <a:pt x="47497" y="58379"/>
                  </a:lnTo>
                  <a:lnTo>
                    <a:pt x="48598" y="58999"/>
                  </a:lnTo>
                  <a:lnTo>
                    <a:pt x="52644" y="59689"/>
                  </a:lnTo>
                  <a:lnTo>
                    <a:pt x="54146" y="57756"/>
                  </a:lnTo>
                  <a:lnTo>
                    <a:pt x="70290" y="15446"/>
                  </a:lnTo>
                  <a:lnTo>
                    <a:pt x="79218" y="5759"/>
                  </a:lnTo>
                  <a:lnTo>
                    <a:pt x="84562" y="1694"/>
                  </a:lnTo>
                  <a:lnTo>
                    <a:pt x="89183" y="43"/>
                  </a:lnTo>
                  <a:lnTo>
                    <a:pt x="93322" y="0"/>
                  </a:lnTo>
                  <a:lnTo>
                    <a:pt x="97140" y="1030"/>
                  </a:lnTo>
                  <a:lnTo>
                    <a:pt x="99685" y="3833"/>
                  </a:lnTo>
                  <a:lnTo>
                    <a:pt x="112016" y="41605"/>
                  </a:lnTo>
                  <a:lnTo>
                    <a:pt x="114300" y="7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693"/>
            <p:cNvSpPr/>
            <p:nvPr>
              <p:custDataLst>
                <p:tags r:id="rId173"/>
              </p:custDataLst>
            </p:nvPr>
          </p:nvSpPr>
          <p:spPr>
            <a:xfrm>
              <a:off x="2076852" y="6521548"/>
              <a:ext cx="83012" cy="237649"/>
            </a:xfrm>
            <a:custGeom>
              <a:avLst/>
              <a:gdLst/>
              <a:ahLst/>
              <a:cxnLst/>
              <a:rect l="0" t="0" r="0" b="0"/>
              <a:pathLst>
                <a:path w="83012" h="237649">
                  <a:moveTo>
                    <a:pt x="18648" y="31652"/>
                  </a:moveTo>
                  <a:lnTo>
                    <a:pt x="18648" y="31652"/>
                  </a:lnTo>
                  <a:lnTo>
                    <a:pt x="17590" y="74467"/>
                  </a:lnTo>
                  <a:lnTo>
                    <a:pt x="11109" y="114428"/>
                  </a:lnTo>
                  <a:lnTo>
                    <a:pt x="9712" y="151780"/>
                  </a:lnTo>
                  <a:lnTo>
                    <a:pt x="4183" y="192847"/>
                  </a:lnTo>
                  <a:lnTo>
                    <a:pt x="0" y="229205"/>
                  </a:lnTo>
                  <a:lnTo>
                    <a:pt x="925" y="233203"/>
                  </a:lnTo>
                  <a:lnTo>
                    <a:pt x="2599" y="235870"/>
                  </a:lnTo>
                  <a:lnTo>
                    <a:pt x="4774" y="237648"/>
                  </a:lnTo>
                  <a:lnTo>
                    <a:pt x="6224" y="236715"/>
                  </a:lnTo>
                  <a:lnTo>
                    <a:pt x="16492" y="194929"/>
                  </a:lnTo>
                  <a:lnTo>
                    <a:pt x="18364" y="147855"/>
                  </a:lnTo>
                  <a:lnTo>
                    <a:pt x="21414" y="105406"/>
                  </a:lnTo>
                  <a:lnTo>
                    <a:pt x="28993" y="69027"/>
                  </a:lnTo>
                  <a:lnTo>
                    <a:pt x="37941" y="39903"/>
                  </a:lnTo>
                  <a:lnTo>
                    <a:pt x="59937" y="1709"/>
                  </a:lnTo>
                  <a:lnTo>
                    <a:pt x="63107" y="49"/>
                  </a:lnTo>
                  <a:lnTo>
                    <a:pt x="66279" y="0"/>
                  </a:lnTo>
                  <a:lnTo>
                    <a:pt x="69452" y="1026"/>
                  </a:lnTo>
                  <a:lnTo>
                    <a:pt x="75800" y="10632"/>
                  </a:lnTo>
                  <a:lnTo>
                    <a:pt x="81091" y="25485"/>
                  </a:lnTo>
                  <a:lnTo>
                    <a:pt x="83011" y="51697"/>
                  </a:lnTo>
                  <a:lnTo>
                    <a:pt x="79709" y="70195"/>
                  </a:lnTo>
                  <a:lnTo>
                    <a:pt x="66844" y="93402"/>
                  </a:lnTo>
                  <a:lnTo>
                    <a:pt x="49626" y="113683"/>
                  </a:lnTo>
                  <a:lnTo>
                    <a:pt x="37355" y="121027"/>
                  </a:lnTo>
                  <a:lnTo>
                    <a:pt x="18648" y="12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694"/>
            <p:cNvSpPr/>
            <p:nvPr>
              <p:custDataLst>
                <p:tags r:id="rId174"/>
              </p:custDataLst>
            </p:nvPr>
          </p:nvSpPr>
          <p:spPr>
            <a:xfrm>
              <a:off x="2238375" y="6386126"/>
              <a:ext cx="38101" cy="221089"/>
            </a:xfrm>
            <a:custGeom>
              <a:avLst/>
              <a:gdLst/>
              <a:ahLst/>
              <a:cxnLst/>
              <a:rect l="0" t="0" r="0" b="0"/>
              <a:pathLst>
                <a:path w="38101" h="221089">
                  <a:moveTo>
                    <a:pt x="0" y="24199"/>
                  </a:moveTo>
                  <a:lnTo>
                    <a:pt x="0" y="24199"/>
                  </a:lnTo>
                  <a:lnTo>
                    <a:pt x="16246" y="9011"/>
                  </a:lnTo>
                  <a:lnTo>
                    <a:pt x="28648" y="3090"/>
                  </a:lnTo>
                  <a:lnTo>
                    <a:pt x="31799" y="602"/>
                  </a:lnTo>
                  <a:lnTo>
                    <a:pt x="33899" y="0"/>
                  </a:lnTo>
                  <a:lnTo>
                    <a:pt x="35299" y="658"/>
                  </a:lnTo>
                  <a:lnTo>
                    <a:pt x="36233" y="2155"/>
                  </a:lnTo>
                  <a:lnTo>
                    <a:pt x="35797" y="4211"/>
                  </a:lnTo>
                  <a:lnTo>
                    <a:pt x="24679" y="23199"/>
                  </a:lnTo>
                  <a:lnTo>
                    <a:pt x="16969" y="63421"/>
                  </a:lnTo>
                  <a:lnTo>
                    <a:pt x="3959" y="104584"/>
                  </a:lnTo>
                  <a:lnTo>
                    <a:pt x="782" y="149478"/>
                  </a:lnTo>
                  <a:lnTo>
                    <a:pt x="154" y="194055"/>
                  </a:lnTo>
                  <a:lnTo>
                    <a:pt x="46" y="213639"/>
                  </a:lnTo>
                  <a:lnTo>
                    <a:pt x="2147" y="217167"/>
                  </a:lnTo>
                  <a:lnTo>
                    <a:pt x="5665" y="219519"/>
                  </a:lnTo>
                  <a:lnTo>
                    <a:pt x="10127" y="221088"/>
                  </a:lnTo>
                  <a:lnTo>
                    <a:pt x="20728" y="220008"/>
                  </a:lnTo>
                  <a:lnTo>
                    <a:pt x="26519" y="218238"/>
                  </a:lnTo>
                  <a:lnTo>
                    <a:pt x="30379" y="214942"/>
                  </a:lnTo>
                  <a:lnTo>
                    <a:pt x="34668" y="205634"/>
                  </a:lnTo>
                  <a:lnTo>
                    <a:pt x="38100" y="167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695"/>
            <p:cNvSpPr/>
            <p:nvPr>
              <p:custDataLst>
                <p:tags r:id="rId175"/>
              </p:custDataLst>
            </p:nvPr>
          </p:nvSpPr>
          <p:spPr>
            <a:xfrm>
              <a:off x="2204574" y="6477000"/>
              <a:ext cx="110002" cy="28576"/>
            </a:xfrm>
            <a:custGeom>
              <a:avLst/>
              <a:gdLst/>
              <a:ahLst/>
              <a:cxnLst/>
              <a:rect l="0" t="0" r="0" b="0"/>
              <a:pathLst>
                <a:path w="110002" h="28576">
                  <a:moveTo>
                    <a:pt x="14751" y="28575"/>
                  </a:moveTo>
                  <a:lnTo>
                    <a:pt x="14751" y="28575"/>
                  </a:lnTo>
                  <a:lnTo>
                    <a:pt x="562" y="28575"/>
                  </a:lnTo>
                  <a:lnTo>
                    <a:pt x="0" y="27517"/>
                  </a:lnTo>
                  <a:lnTo>
                    <a:pt x="684" y="25753"/>
                  </a:lnTo>
                  <a:lnTo>
                    <a:pt x="2198" y="23519"/>
                  </a:lnTo>
                  <a:lnTo>
                    <a:pt x="9524" y="21036"/>
                  </a:lnTo>
                  <a:lnTo>
                    <a:pt x="54065" y="8863"/>
                  </a:lnTo>
                  <a:lnTo>
                    <a:pt x="110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696"/>
            <p:cNvSpPr/>
            <p:nvPr>
              <p:custDataLst>
                <p:tags r:id="rId176"/>
              </p:custDataLst>
            </p:nvPr>
          </p:nvSpPr>
          <p:spPr>
            <a:xfrm>
              <a:off x="2324100" y="65151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2574" y="3577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697"/>
            <p:cNvSpPr/>
            <p:nvPr>
              <p:custDataLst>
                <p:tags r:id="rId177"/>
              </p:custDataLst>
            </p:nvPr>
          </p:nvSpPr>
          <p:spPr>
            <a:xfrm>
              <a:off x="2364101" y="6467868"/>
              <a:ext cx="59495" cy="103261"/>
            </a:xfrm>
            <a:custGeom>
              <a:avLst/>
              <a:gdLst/>
              <a:ahLst/>
              <a:cxnLst/>
              <a:rect l="0" t="0" r="0" b="0"/>
              <a:pathLst>
                <a:path w="59495" h="103261">
                  <a:moveTo>
                    <a:pt x="45724" y="9132"/>
                  </a:moveTo>
                  <a:lnTo>
                    <a:pt x="45724" y="9132"/>
                  </a:lnTo>
                  <a:lnTo>
                    <a:pt x="45724" y="4076"/>
                  </a:lnTo>
                  <a:lnTo>
                    <a:pt x="43607" y="2587"/>
                  </a:lnTo>
                  <a:lnTo>
                    <a:pt x="24266" y="0"/>
                  </a:lnTo>
                  <a:lnTo>
                    <a:pt x="20835" y="1985"/>
                  </a:lnTo>
                  <a:lnTo>
                    <a:pt x="14201" y="9836"/>
                  </a:lnTo>
                  <a:lnTo>
                    <a:pt x="2377" y="38669"/>
                  </a:lnTo>
                  <a:lnTo>
                    <a:pt x="0" y="52598"/>
                  </a:lnTo>
                  <a:lnTo>
                    <a:pt x="1766" y="65845"/>
                  </a:lnTo>
                  <a:lnTo>
                    <a:pt x="11524" y="91595"/>
                  </a:lnTo>
                  <a:lnTo>
                    <a:pt x="15516" y="95858"/>
                  </a:lnTo>
                  <a:lnTo>
                    <a:pt x="25595" y="100594"/>
                  </a:lnTo>
                  <a:lnTo>
                    <a:pt x="43170" y="103260"/>
                  </a:lnTo>
                  <a:lnTo>
                    <a:pt x="47196" y="102575"/>
                  </a:lnTo>
                  <a:lnTo>
                    <a:pt x="49881" y="101061"/>
                  </a:lnTo>
                  <a:lnTo>
                    <a:pt x="51670" y="98993"/>
                  </a:lnTo>
                  <a:lnTo>
                    <a:pt x="59245" y="80913"/>
                  </a:lnTo>
                  <a:lnTo>
                    <a:pt x="59494" y="64319"/>
                  </a:lnTo>
                  <a:lnTo>
                    <a:pt x="56088" y="37907"/>
                  </a:lnTo>
                  <a:lnTo>
                    <a:pt x="53692" y="33606"/>
                  </a:lnTo>
                  <a:lnTo>
                    <a:pt x="36199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698"/>
            <p:cNvSpPr/>
            <p:nvPr>
              <p:custDataLst>
                <p:tags r:id="rId178"/>
              </p:custDataLst>
            </p:nvPr>
          </p:nvSpPr>
          <p:spPr>
            <a:xfrm>
              <a:off x="2324100" y="6402124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9525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699"/>
            <p:cNvSpPr/>
            <p:nvPr>
              <p:custDataLst>
                <p:tags r:id="rId179"/>
              </p:custDataLst>
            </p:nvPr>
          </p:nvSpPr>
          <p:spPr>
            <a:xfrm>
              <a:off x="2428875" y="6453286"/>
              <a:ext cx="85726" cy="109440"/>
            </a:xfrm>
            <a:custGeom>
              <a:avLst/>
              <a:gdLst/>
              <a:ahLst/>
              <a:cxnLst/>
              <a:rect l="0" t="0" r="0" b="0"/>
              <a:pathLst>
                <a:path w="85726" h="109440">
                  <a:moveTo>
                    <a:pt x="0" y="14189"/>
                  </a:moveTo>
                  <a:lnTo>
                    <a:pt x="0" y="14189"/>
                  </a:lnTo>
                  <a:lnTo>
                    <a:pt x="0" y="9133"/>
                  </a:lnTo>
                  <a:lnTo>
                    <a:pt x="1058" y="7644"/>
                  </a:lnTo>
                  <a:lnTo>
                    <a:pt x="2822" y="6650"/>
                  </a:lnTo>
                  <a:lnTo>
                    <a:pt x="5056" y="5988"/>
                  </a:lnTo>
                  <a:lnTo>
                    <a:pt x="5488" y="4488"/>
                  </a:lnTo>
                  <a:lnTo>
                    <a:pt x="3145" y="0"/>
                  </a:lnTo>
                  <a:lnTo>
                    <a:pt x="3155" y="496"/>
                  </a:lnTo>
                  <a:lnTo>
                    <a:pt x="7953" y="13679"/>
                  </a:lnTo>
                  <a:lnTo>
                    <a:pt x="9433" y="60987"/>
                  </a:lnTo>
                  <a:lnTo>
                    <a:pt x="9522" y="98468"/>
                  </a:lnTo>
                  <a:lnTo>
                    <a:pt x="10583" y="78932"/>
                  </a:lnTo>
                  <a:lnTo>
                    <a:pt x="26830" y="41702"/>
                  </a:lnTo>
                  <a:lnTo>
                    <a:pt x="41581" y="23281"/>
                  </a:lnTo>
                  <a:lnTo>
                    <a:pt x="49525" y="18231"/>
                  </a:lnTo>
                  <a:lnTo>
                    <a:pt x="53125" y="17942"/>
                  </a:lnTo>
                  <a:lnTo>
                    <a:pt x="59947" y="20443"/>
                  </a:lnTo>
                  <a:lnTo>
                    <a:pt x="69738" y="32856"/>
                  </a:lnTo>
                  <a:lnTo>
                    <a:pt x="81470" y="63620"/>
                  </a:lnTo>
                  <a:lnTo>
                    <a:pt x="85725" y="10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700"/>
            <p:cNvSpPr/>
            <p:nvPr>
              <p:custDataLst>
                <p:tags r:id="rId180"/>
              </p:custDataLst>
            </p:nvPr>
          </p:nvSpPr>
          <p:spPr>
            <a:xfrm>
              <a:off x="2524125" y="6439293"/>
              <a:ext cx="66676" cy="161533"/>
            </a:xfrm>
            <a:custGeom>
              <a:avLst/>
              <a:gdLst/>
              <a:ahLst/>
              <a:cxnLst/>
              <a:rect l="0" t="0" r="0" b="0"/>
              <a:pathLst>
                <a:path w="66676" h="161533">
                  <a:moveTo>
                    <a:pt x="66675" y="9132"/>
                  </a:moveTo>
                  <a:lnTo>
                    <a:pt x="66675" y="9132"/>
                  </a:lnTo>
                  <a:lnTo>
                    <a:pt x="66675" y="4076"/>
                  </a:lnTo>
                  <a:lnTo>
                    <a:pt x="65617" y="2587"/>
                  </a:lnTo>
                  <a:lnTo>
                    <a:pt x="63853" y="1593"/>
                  </a:lnTo>
                  <a:lnTo>
                    <a:pt x="53417" y="0"/>
                  </a:lnTo>
                  <a:lnTo>
                    <a:pt x="47378" y="2604"/>
                  </a:lnTo>
                  <a:lnTo>
                    <a:pt x="44285" y="4780"/>
                  </a:lnTo>
                  <a:lnTo>
                    <a:pt x="34876" y="17955"/>
                  </a:lnTo>
                  <a:lnTo>
                    <a:pt x="30442" y="30209"/>
                  </a:lnTo>
                  <a:lnTo>
                    <a:pt x="34185" y="50655"/>
                  </a:lnTo>
                  <a:lnTo>
                    <a:pt x="54423" y="95331"/>
                  </a:lnTo>
                  <a:lnTo>
                    <a:pt x="56990" y="134279"/>
                  </a:lnTo>
                  <a:lnTo>
                    <a:pt x="54927" y="138071"/>
                  </a:lnTo>
                  <a:lnTo>
                    <a:pt x="46990" y="145108"/>
                  </a:lnTo>
                  <a:lnTo>
                    <a:pt x="19160" y="157190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701"/>
            <p:cNvSpPr/>
            <p:nvPr>
              <p:custDataLst>
                <p:tags r:id="rId181"/>
              </p:custDataLst>
            </p:nvPr>
          </p:nvSpPr>
          <p:spPr>
            <a:xfrm>
              <a:off x="1381517" y="6638925"/>
              <a:ext cx="1405744" cy="142483"/>
            </a:xfrm>
            <a:custGeom>
              <a:avLst/>
              <a:gdLst/>
              <a:ahLst/>
              <a:cxnLst/>
              <a:rect l="0" t="0" r="0" b="0"/>
              <a:pathLst>
                <a:path w="1405744" h="142483">
                  <a:moveTo>
                    <a:pt x="9133" y="133350"/>
                  </a:moveTo>
                  <a:lnTo>
                    <a:pt x="9133" y="133350"/>
                  </a:lnTo>
                  <a:lnTo>
                    <a:pt x="0" y="142482"/>
                  </a:lnTo>
                  <a:lnTo>
                    <a:pt x="41105" y="132462"/>
                  </a:lnTo>
                  <a:lnTo>
                    <a:pt x="84123" y="125531"/>
                  </a:lnTo>
                  <a:lnTo>
                    <a:pt x="124252" y="117616"/>
                  </a:lnTo>
                  <a:lnTo>
                    <a:pt x="171847" y="112133"/>
                  </a:lnTo>
                  <a:lnTo>
                    <a:pt x="212214" y="106955"/>
                  </a:lnTo>
                  <a:lnTo>
                    <a:pt x="243325" y="104686"/>
                  </a:lnTo>
                  <a:lnTo>
                    <a:pt x="278318" y="100149"/>
                  </a:lnTo>
                  <a:lnTo>
                    <a:pt x="315038" y="97427"/>
                  </a:lnTo>
                  <a:lnTo>
                    <a:pt x="353582" y="95159"/>
                  </a:lnTo>
                  <a:lnTo>
                    <a:pt x="395408" y="90624"/>
                  </a:lnTo>
                  <a:lnTo>
                    <a:pt x="438691" y="85080"/>
                  </a:lnTo>
                  <a:lnTo>
                    <a:pt x="484739" y="79088"/>
                  </a:lnTo>
                  <a:lnTo>
                    <a:pt x="510354" y="76009"/>
                  </a:lnTo>
                  <a:lnTo>
                    <a:pt x="536955" y="72897"/>
                  </a:lnTo>
                  <a:lnTo>
                    <a:pt x="563156" y="69765"/>
                  </a:lnTo>
                  <a:lnTo>
                    <a:pt x="589090" y="66618"/>
                  </a:lnTo>
                  <a:lnTo>
                    <a:pt x="614846" y="63463"/>
                  </a:lnTo>
                  <a:lnTo>
                    <a:pt x="641542" y="61358"/>
                  </a:lnTo>
                  <a:lnTo>
                    <a:pt x="668864" y="59955"/>
                  </a:lnTo>
                  <a:lnTo>
                    <a:pt x="696604" y="59020"/>
                  </a:lnTo>
                  <a:lnTo>
                    <a:pt x="723563" y="57338"/>
                  </a:lnTo>
                  <a:lnTo>
                    <a:pt x="750003" y="55159"/>
                  </a:lnTo>
                  <a:lnTo>
                    <a:pt x="776096" y="52648"/>
                  </a:lnTo>
                  <a:lnTo>
                    <a:pt x="803017" y="50974"/>
                  </a:lnTo>
                  <a:lnTo>
                    <a:pt x="830489" y="49857"/>
                  </a:lnTo>
                  <a:lnTo>
                    <a:pt x="858329" y="49113"/>
                  </a:lnTo>
                  <a:lnTo>
                    <a:pt x="885355" y="48617"/>
                  </a:lnTo>
                  <a:lnTo>
                    <a:pt x="911839" y="48286"/>
                  </a:lnTo>
                  <a:lnTo>
                    <a:pt x="937962" y="48066"/>
                  </a:lnTo>
                  <a:lnTo>
                    <a:pt x="963844" y="47919"/>
                  </a:lnTo>
                  <a:lnTo>
                    <a:pt x="989565" y="47821"/>
                  </a:lnTo>
                  <a:lnTo>
                    <a:pt x="1015180" y="47756"/>
                  </a:lnTo>
                  <a:lnTo>
                    <a:pt x="1039664" y="47713"/>
                  </a:lnTo>
                  <a:lnTo>
                    <a:pt x="1086625" y="47663"/>
                  </a:lnTo>
                  <a:lnTo>
                    <a:pt x="1126546" y="47642"/>
                  </a:lnTo>
                  <a:lnTo>
                    <a:pt x="1162986" y="47633"/>
                  </a:lnTo>
                  <a:lnTo>
                    <a:pt x="1200348" y="47628"/>
                  </a:lnTo>
                  <a:lnTo>
                    <a:pt x="1246970" y="47626"/>
                  </a:lnTo>
                  <a:lnTo>
                    <a:pt x="1282538" y="47625"/>
                  </a:lnTo>
                  <a:lnTo>
                    <a:pt x="1328355" y="42569"/>
                  </a:lnTo>
                  <a:lnTo>
                    <a:pt x="1372034" y="34368"/>
                  </a:lnTo>
                  <a:lnTo>
                    <a:pt x="1405548" y="20883"/>
                  </a:lnTo>
                  <a:lnTo>
                    <a:pt x="1405743" y="18155"/>
                  </a:lnTo>
                  <a:lnTo>
                    <a:pt x="1390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702"/>
            <p:cNvSpPr/>
            <p:nvPr>
              <p:custDataLst>
                <p:tags r:id="rId182"/>
              </p:custDataLst>
            </p:nvPr>
          </p:nvSpPr>
          <p:spPr>
            <a:xfrm>
              <a:off x="2847975" y="64389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703"/>
            <p:cNvSpPr/>
            <p:nvPr>
              <p:custDataLst>
                <p:tags r:id="rId183"/>
              </p:custDataLst>
            </p:nvPr>
          </p:nvSpPr>
          <p:spPr>
            <a:xfrm>
              <a:off x="2867025" y="6591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372"/>
          <p:cNvGrpSpPr/>
          <p:nvPr/>
        </p:nvGrpSpPr>
        <p:grpSpPr>
          <a:xfrm>
            <a:off x="5095875" y="5543550"/>
            <a:ext cx="1057276" cy="580047"/>
            <a:chOff x="5095875" y="5543550"/>
            <a:chExt cx="1057276" cy="580047"/>
          </a:xfrm>
        </p:grpSpPr>
        <p:sp>
          <p:nvSpPr>
            <p:cNvPr id="352" name="SMARTInkShape-1704"/>
            <p:cNvSpPr/>
            <p:nvPr>
              <p:custDataLst>
                <p:tags r:id="rId159"/>
              </p:custDataLst>
            </p:nvPr>
          </p:nvSpPr>
          <p:spPr>
            <a:xfrm>
              <a:off x="5095875" y="5543550"/>
              <a:ext cx="1048631" cy="76098"/>
            </a:xfrm>
            <a:custGeom>
              <a:avLst/>
              <a:gdLst/>
              <a:ahLst/>
              <a:cxnLst/>
              <a:rect l="0" t="0" r="0" b="0"/>
              <a:pathLst>
                <a:path w="1048631" h="76098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18314" y="13257"/>
                  </a:lnTo>
                  <a:lnTo>
                    <a:pt x="32481" y="13653"/>
                  </a:lnTo>
                  <a:lnTo>
                    <a:pt x="49361" y="12418"/>
                  </a:lnTo>
                  <a:lnTo>
                    <a:pt x="94535" y="17426"/>
                  </a:lnTo>
                  <a:lnTo>
                    <a:pt x="139841" y="18568"/>
                  </a:lnTo>
                  <a:lnTo>
                    <a:pt x="182899" y="18907"/>
                  </a:lnTo>
                  <a:lnTo>
                    <a:pt x="229169" y="19008"/>
                  </a:lnTo>
                  <a:lnTo>
                    <a:pt x="261662" y="19031"/>
                  </a:lnTo>
                  <a:lnTo>
                    <a:pt x="297269" y="19042"/>
                  </a:lnTo>
                  <a:lnTo>
                    <a:pt x="334261" y="19047"/>
                  </a:lnTo>
                  <a:lnTo>
                    <a:pt x="372927" y="19048"/>
                  </a:lnTo>
                  <a:lnTo>
                    <a:pt x="414807" y="19050"/>
                  </a:lnTo>
                  <a:lnTo>
                    <a:pt x="458114" y="21872"/>
                  </a:lnTo>
                  <a:lnTo>
                    <a:pt x="503115" y="25595"/>
                  </a:lnTo>
                  <a:lnTo>
                    <a:pt x="526968" y="26589"/>
                  </a:lnTo>
                  <a:lnTo>
                    <a:pt x="551337" y="27251"/>
                  </a:lnTo>
                  <a:lnTo>
                    <a:pt x="598169" y="27987"/>
                  </a:lnTo>
                  <a:lnTo>
                    <a:pt x="642620" y="29371"/>
                  </a:lnTo>
                  <a:lnTo>
                    <a:pt x="683542" y="33515"/>
                  </a:lnTo>
                  <a:lnTo>
                    <a:pt x="725719" y="38883"/>
                  </a:lnTo>
                  <a:lnTo>
                    <a:pt x="768100" y="44798"/>
                  </a:lnTo>
                  <a:lnTo>
                    <a:pt x="808103" y="50955"/>
                  </a:lnTo>
                  <a:lnTo>
                    <a:pt x="844226" y="54396"/>
                  </a:lnTo>
                  <a:lnTo>
                    <a:pt x="877920" y="56985"/>
                  </a:lnTo>
                  <a:lnTo>
                    <a:pt x="910535" y="61663"/>
                  </a:lnTo>
                  <a:lnTo>
                    <a:pt x="953589" y="70247"/>
                  </a:lnTo>
                  <a:lnTo>
                    <a:pt x="998213" y="74436"/>
                  </a:lnTo>
                  <a:lnTo>
                    <a:pt x="1042586" y="75968"/>
                  </a:lnTo>
                  <a:lnTo>
                    <a:pt x="1048630" y="76097"/>
                  </a:lnTo>
                  <a:lnTo>
                    <a:pt x="1038016" y="75111"/>
                  </a:lnTo>
                  <a:lnTo>
                    <a:pt x="10001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705"/>
            <p:cNvSpPr/>
            <p:nvPr>
              <p:custDataLst>
                <p:tags r:id="rId160"/>
              </p:custDataLst>
            </p:nvPr>
          </p:nvSpPr>
          <p:spPr>
            <a:xfrm>
              <a:off x="5218616" y="5667375"/>
              <a:ext cx="934535" cy="28385"/>
            </a:xfrm>
            <a:custGeom>
              <a:avLst/>
              <a:gdLst/>
              <a:ahLst/>
              <a:cxnLst/>
              <a:rect l="0" t="0" r="0" b="0"/>
              <a:pathLst>
                <a:path w="934535" h="28385">
                  <a:moveTo>
                    <a:pt x="29659" y="0"/>
                  </a:moveTo>
                  <a:lnTo>
                    <a:pt x="29659" y="0"/>
                  </a:lnTo>
                  <a:lnTo>
                    <a:pt x="0" y="8201"/>
                  </a:lnTo>
                  <a:lnTo>
                    <a:pt x="1419" y="9701"/>
                  </a:lnTo>
                  <a:lnTo>
                    <a:pt x="14285" y="14189"/>
                  </a:lnTo>
                  <a:lnTo>
                    <a:pt x="60499" y="12553"/>
                  </a:lnTo>
                  <a:lnTo>
                    <a:pt x="105942" y="10422"/>
                  </a:lnTo>
                  <a:lnTo>
                    <a:pt x="151274" y="9790"/>
                  </a:lnTo>
                  <a:lnTo>
                    <a:pt x="185310" y="9644"/>
                  </a:lnTo>
                  <a:lnTo>
                    <a:pt x="222662" y="8519"/>
                  </a:lnTo>
                  <a:lnTo>
                    <a:pt x="263958" y="4492"/>
                  </a:lnTo>
                  <a:lnTo>
                    <a:pt x="307006" y="1998"/>
                  </a:lnTo>
                  <a:lnTo>
                    <a:pt x="351891" y="888"/>
                  </a:lnTo>
                  <a:lnTo>
                    <a:pt x="375714" y="592"/>
                  </a:lnTo>
                  <a:lnTo>
                    <a:pt x="400062" y="394"/>
                  </a:lnTo>
                  <a:lnTo>
                    <a:pt x="424761" y="1321"/>
                  </a:lnTo>
                  <a:lnTo>
                    <a:pt x="449694" y="2997"/>
                  </a:lnTo>
                  <a:lnTo>
                    <a:pt x="474782" y="5173"/>
                  </a:lnTo>
                  <a:lnTo>
                    <a:pt x="498916" y="6624"/>
                  </a:lnTo>
                  <a:lnTo>
                    <a:pt x="545487" y="8235"/>
                  </a:lnTo>
                  <a:lnTo>
                    <a:pt x="569336" y="9722"/>
                  </a:lnTo>
                  <a:lnTo>
                    <a:pt x="593701" y="11774"/>
                  </a:lnTo>
                  <a:lnTo>
                    <a:pt x="618412" y="14199"/>
                  </a:lnTo>
                  <a:lnTo>
                    <a:pt x="665624" y="16894"/>
                  </a:lnTo>
                  <a:lnTo>
                    <a:pt x="710244" y="19150"/>
                  </a:lnTo>
                  <a:lnTo>
                    <a:pt x="751241" y="23680"/>
                  </a:lnTo>
                  <a:lnTo>
                    <a:pt x="787807" y="26400"/>
                  </a:lnTo>
                  <a:lnTo>
                    <a:pt x="835320" y="27931"/>
                  </a:lnTo>
                  <a:lnTo>
                    <a:pt x="879032" y="28384"/>
                  </a:lnTo>
                  <a:lnTo>
                    <a:pt x="9345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706"/>
            <p:cNvSpPr/>
            <p:nvPr>
              <p:custDataLst>
                <p:tags r:id="rId161"/>
              </p:custDataLst>
            </p:nvPr>
          </p:nvSpPr>
          <p:spPr>
            <a:xfrm>
              <a:off x="5420348" y="5888201"/>
              <a:ext cx="83988" cy="235396"/>
            </a:xfrm>
            <a:custGeom>
              <a:avLst/>
              <a:gdLst/>
              <a:ahLst/>
              <a:cxnLst/>
              <a:rect l="0" t="0" r="0" b="0"/>
              <a:pathLst>
                <a:path w="83988" h="235396">
                  <a:moveTo>
                    <a:pt x="66052" y="26824"/>
                  </a:moveTo>
                  <a:lnTo>
                    <a:pt x="66052" y="26824"/>
                  </a:lnTo>
                  <a:lnTo>
                    <a:pt x="66052" y="18623"/>
                  </a:lnTo>
                  <a:lnTo>
                    <a:pt x="59507" y="9956"/>
                  </a:lnTo>
                  <a:lnTo>
                    <a:pt x="57851" y="4158"/>
                  </a:lnTo>
                  <a:lnTo>
                    <a:pt x="56351" y="2188"/>
                  </a:lnTo>
                  <a:lnTo>
                    <a:pt x="51863" y="0"/>
                  </a:lnTo>
                  <a:lnTo>
                    <a:pt x="33273" y="3825"/>
                  </a:lnTo>
                  <a:lnTo>
                    <a:pt x="22203" y="11663"/>
                  </a:lnTo>
                  <a:lnTo>
                    <a:pt x="6473" y="28886"/>
                  </a:lnTo>
                  <a:lnTo>
                    <a:pt x="2531" y="41499"/>
                  </a:lnTo>
                  <a:lnTo>
                    <a:pt x="0" y="70410"/>
                  </a:lnTo>
                  <a:lnTo>
                    <a:pt x="1909" y="74932"/>
                  </a:lnTo>
                  <a:lnTo>
                    <a:pt x="5298" y="77945"/>
                  </a:lnTo>
                  <a:lnTo>
                    <a:pt x="9674" y="79954"/>
                  </a:lnTo>
                  <a:lnTo>
                    <a:pt x="23003" y="79366"/>
                  </a:lnTo>
                  <a:lnTo>
                    <a:pt x="52374" y="70364"/>
                  </a:lnTo>
                  <a:lnTo>
                    <a:pt x="72112" y="56423"/>
                  </a:lnTo>
                  <a:lnTo>
                    <a:pt x="79329" y="47740"/>
                  </a:lnTo>
                  <a:lnTo>
                    <a:pt x="83962" y="38600"/>
                  </a:lnTo>
                  <a:lnTo>
                    <a:pt x="83284" y="37850"/>
                  </a:lnTo>
                  <a:lnTo>
                    <a:pt x="79707" y="37017"/>
                  </a:lnTo>
                  <a:lnTo>
                    <a:pt x="74591" y="39467"/>
                  </a:lnTo>
                  <a:lnTo>
                    <a:pt x="71744" y="41603"/>
                  </a:lnTo>
                  <a:lnTo>
                    <a:pt x="68582" y="55265"/>
                  </a:lnTo>
                  <a:lnTo>
                    <a:pt x="68235" y="73331"/>
                  </a:lnTo>
                  <a:lnTo>
                    <a:pt x="79457" y="113865"/>
                  </a:lnTo>
                  <a:lnTo>
                    <a:pt x="83987" y="156396"/>
                  </a:lnTo>
                  <a:lnTo>
                    <a:pt x="82059" y="193020"/>
                  </a:lnTo>
                  <a:lnTo>
                    <a:pt x="76341" y="212872"/>
                  </a:lnTo>
                  <a:lnTo>
                    <a:pt x="66745" y="225223"/>
                  </a:lnTo>
                  <a:lnTo>
                    <a:pt x="55423" y="231418"/>
                  </a:lnTo>
                  <a:lnTo>
                    <a:pt x="30909" y="235395"/>
                  </a:lnTo>
                  <a:lnTo>
                    <a:pt x="25690" y="233604"/>
                  </a:lnTo>
                  <a:lnTo>
                    <a:pt x="17069" y="225971"/>
                  </a:lnTo>
                  <a:lnTo>
                    <a:pt x="6265" y="209773"/>
                  </a:lnTo>
                  <a:lnTo>
                    <a:pt x="5260" y="194918"/>
                  </a:lnTo>
                  <a:lnTo>
                    <a:pt x="18427" y="150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707"/>
            <p:cNvSpPr/>
            <p:nvPr>
              <p:custDataLst>
                <p:tags r:id="rId162"/>
              </p:custDataLst>
            </p:nvPr>
          </p:nvSpPr>
          <p:spPr>
            <a:xfrm>
              <a:off x="5543550" y="59245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1446" y="8662"/>
                  </a:lnTo>
                  <a:lnTo>
                    <a:pt x="3862" y="22794"/>
                  </a:lnTo>
                  <a:lnTo>
                    <a:pt x="1145" y="3521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708"/>
            <p:cNvSpPr/>
            <p:nvPr>
              <p:custDataLst>
                <p:tags r:id="rId163"/>
              </p:custDataLst>
            </p:nvPr>
          </p:nvSpPr>
          <p:spPr>
            <a:xfrm>
              <a:off x="5534025" y="58483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949"/>
                  </a:lnTo>
                  <a:lnTo>
                    <a:pt x="1058" y="129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709"/>
            <p:cNvSpPr/>
            <p:nvPr>
              <p:custDataLst>
                <p:tags r:id="rId164"/>
              </p:custDataLst>
            </p:nvPr>
          </p:nvSpPr>
          <p:spPr>
            <a:xfrm>
              <a:off x="5581650" y="5867400"/>
              <a:ext cx="76201" cy="103805"/>
            </a:xfrm>
            <a:custGeom>
              <a:avLst/>
              <a:gdLst/>
              <a:ahLst/>
              <a:cxnLst/>
              <a:rect l="0" t="0" r="0" b="0"/>
              <a:pathLst>
                <a:path w="76201" h="103805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13257" y="51045"/>
                  </a:lnTo>
                  <a:lnTo>
                    <a:pt x="21109" y="74978"/>
                  </a:lnTo>
                  <a:lnTo>
                    <a:pt x="36339" y="101499"/>
                  </a:lnTo>
                  <a:lnTo>
                    <a:pt x="37984" y="102590"/>
                  </a:lnTo>
                  <a:lnTo>
                    <a:pt x="42635" y="103804"/>
                  </a:lnTo>
                  <a:lnTo>
                    <a:pt x="44298" y="103069"/>
                  </a:lnTo>
                  <a:lnTo>
                    <a:pt x="45407" y="101521"/>
                  </a:lnTo>
                  <a:lnTo>
                    <a:pt x="63784" y="55418"/>
                  </a:lnTo>
                  <a:lnTo>
                    <a:pt x="76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710"/>
            <p:cNvSpPr/>
            <p:nvPr>
              <p:custDataLst>
                <p:tags r:id="rId165"/>
              </p:custDataLst>
            </p:nvPr>
          </p:nvSpPr>
          <p:spPr>
            <a:xfrm>
              <a:off x="5686425" y="5896562"/>
              <a:ext cx="76201" cy="84306"/>
            </a:xfrm>
            <a:custGeom>
              <a:avLst/>
              <a:gdLst/>
              <a:ahLst/>
              <a:cxnLst/>
              <a:rect l="0" t="0" r="0" b="0"/>
              <a:pathLst>
                <a:path w="76201" h="84306">
                  <a:moveTo>
                    <a:pt x="0" y="18463"/>
                  </a:moveTo>
                  <a:lnTo>
                    <a:pt x="0" y="18463"/>
                  </a:lnTo>
                  <a:lnTo>
                    <a:pt x="0" y="31720"/>
                  </a:lnTo>
                  <a:lnTo>
                    <a:pt x="2822" y="37761"/>
                  </a:lnTo>
                  <a:lnTo>
                    <a:pt x="5056" y="40853"/>
                  </a:lnTo>
                  <a:lnTo>
                    <a:pt x="10361" y="44289"/>
                  </a:lnTo>
                  <a:lnTo>
                    <a:pt x="22390" y="46495"/>
                  </a:lnTo>
                  <a:lnTo>
                    <a:pt x="36856" y="41821"/>
                  </a:lnTo>
                  <a:lnTo>
                    <a:pt x="45661" y="33783"/>
                  </a:lnTo>
                  <a:lnTo>
                    <a:pt x="52044" y="24213"/>
                  </a:lnTo>
                  <a:lnTo>
                    <a:pt x="55637" y="12877"/>
                  </a:lnTo>
                  <a:lnTo>
                    <a:pt x="56477" y="6102"/>
                  </a:lnTo>
                  <a:lnTo>
                    <a:pt x="55643" y="3873"/>
                  </a:lnTo>
                  <a:lnTo>
                    <a:pt x="54029" y="2386"/>
                  </a:lnTo>
                  <a:lnTo>
                    <a:pt x="49412" y="734"/>
                  </a:lnTo>
                  <a:lnTo>
                    <a:pt x="43833" y="0"/>
                  </a:lnTo>
                  <a:lnTo>
                    <a:pt x="29686" y="4644"/>
                  </a:lnTo>
                  <a:lnTo>
                    <a:pt x="26140" y="8192"/>
                  </a:lnTo>
                  <a:lnTo>
                    <a:pt x="14927" y="35076"/>
                  </a:lnTo>
                  <a:lnTo>
                    <a:pt x="14748" y="50189"/>
                  </a:lnTo>
                  <a:lnTo>
                    <a:pt x="18196" y="65371"/>
                  </a:lnTo>
                  <a:lnTo>
                    <a:pt x="23256" y="75647"/>
                  </a:lnTo>
                  <a:lnTo>
                    <a:pt x="27147" y="78811"/>
                  </a:lnTo>
                  <a:lnTo>
                    <a:pt x="41675" y="83264"/>
                  </a:lnTo>
                  <a:lnTo>
                    <a:pt x="49567" y="84305"/>
                  </a:lnTo>
                  <a:lnTo>
                    <a:pt x="76200" y="75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711"/>
            <p:cNvSpPr/>
            <p:nvPr>
              <p:custDataLst>
                <p:tags r:id="rId166"/>
              </p:custDataLst>
            </p:nvPr>
          </p:nvSpPr>
          <p:spPr>
            <a:xfrm>
              <a:off x="5791593" y="5905802"/>
              <a:ext cx="92561" cy="85424"/>
            </a:xfrm>
            <a:custGeom>
              <a:avLst/>
              <a:gdLst/>
              <a:ahLst/>
              <a:cxnLst/>
              <a:rect l="0" t="0" r="0" b="0"/>
              <a:pathLst>
                <a:path w="92561" h="85424">
                  <a:moveTo>
                    <a:pt x="9132" y="18748"/>
                  </a:moveTo>
                  <a:lnTo>
                    <a:pt x="9132" y="18748"/>
                  </a:lnTo>
                  <a:lnTo>
                    <a:pt x="9132" y="53690"/>
                  </a:lnTo>
                  <a:lnTo>
                    <a:pt x="0" y="83232"/>
                  </a:lnTo>
                  <a:lnTo>
                    <a:pt x="4780" y="74660"/>
                  </a:lnTo>
                  <a:lnTo>
                    <a:pt x="17220" y="27797"/>
                  </a:lnTo>
                  <a:lnTo>
                    <a:pt x="23287" y="11316"/>
                  </a:lnTo>
                  <a:lnTo>
                    <a:pt x="25977" y="7443"/>
                  </a:lnTo>
                  <a:lnTo>
                    <a:pt x="35954" y="718"/>
                  </a:lnTo>
                  <a:lnTo>
                    <a:pt x="47301" y="0"/>
                  </a:lnTo>
                  <a:lnTo>
                    <a:pt x="55377" y="2654"/>
                  </a:lnTo>
                  <a:lnTo>
                    <a:pt x="83225" y="26546"/>
                  </a:lnTo>
                  <a:lnTo>
                    <a:pt x="87103" y="30297"/>
                  </a:lnTo>
                  <a:lnTo>
                    <a:pt x="91411" y="40109"/>
                  </a:lnTo>
                  <a:lnTo>
                    <a:pt x="92560" y="45689"/>
                  </a:lnTo>
                  <a:lnTo>
                    <a:pt x="91014" y="57533"/>
                  </a:lnTo>
                  <a:lnTo>
                    <a:pt x="85332" y="85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373"/>
          <p:cNvGrpSpPr/>
          <p:nvPr/>
        </p:nvGrpSpPr>
        <p:grpSpPr>
          <a:xfrm>
            <a:off x="9058395" y="5081720"/>
            <a:ext cx="256350" cy="230836"/>
            <a:chOff x="9058395" y="5081720"/>
            <a:chExt cx="256350" cy="230836"/>
          </a:xfrm>
        </p:grpSpPr>
        <p:sp>
          <p:nvSpPr>
            <p:cNvPr id="361" name="SMARTInkShape-1712"/>
            <p:cNvSpPr/>
            <p:nvPr>
              <p:custDataLst>
                <p:tags r:id="rId157"/>
              </p:custDataLst>
            </p:nvPr>
          </p:nvSpPr>
          <p:spPr>
            <a:xfrm>
              <a:off x="9058395" y="5081720"/>
              <a:ext cx="161806" cy="221546"/>
            </a:xfrm>
            <a:custGeom>
              <a:avLst/>
              <a:gdLst/>
              <a:ahLst/>
              <a:cxnLst/>
              <a:rect l="0" t="0" r="0" b="0"/>
              <a:pathLst>
                <a:path w="161806" h="221546">
                  <a:moveTo>
                    <a:pt x="9405" y="23680"/>
                  </a:moveTo>
                  <a:lnTo>
                    <a:pt x="9405" y="23680"/>
                  </a:lnTo>
                  <a:lnTo>
                    <a:pt x="9405" y="15479"/>
                  </a:lnTo>
                  <a:lnTo>
                    <a:pt x="14462" y="9491"/>
                  </a:lnTo>
                  <a:lnTo>
                    <a:pt x="19766" y="6790"/>
                  </a:lnTo>
                  <a:lnTo>
                    <a:pt x="22662" y="6071"/>
                  </a:lnTo>
                  <a:lnTo>
                    <a:pt x="24592" y="4532"/>
                  </a:lnTo>
                  <a:lnTo>
                    <a:pt x="26740" y="0"/>
                  </a:lnTo>
                  <a:lnTo>
                    <a:pt x="28368" y="485"/>
                  </a:lnTo>
                  <a:lnTo>
                    <a:pt x="33003" y="6668"/>
                  </a:lnTo>
                  <a:lnTo>
                    <a:pt x="32945" y="22116"/>
                  </a:lnTo>
                  <a:lnTo>
                    <a:pt x="29342" y="66528"/>
                  </a:lnTo>
                  <a:lnTo>
                    <a:pt x="27572" y="113949"/>
                  </a:lnTo>
                  <a:lnTo>
                    <a:pt x="20952" y="151539"/>
                  </a:lnTo>
                  <a:lnTo>
                    <a:pt x="19329" y="199102"/>
                  </a:lnTo>
                  <a:lnTo>
                    <a:pt x="16285" y="212770"/>
                  </a:lnTo>
                  <a:lnTo>
                    <a:pt x="10764" y="221545"/>
                  </a:lnTo>
                  <a:lnTo>
                    <a:pt x="2938" y="175897"/>
                  </a:lnTo>
                  <a:lnTo>
                    <a:pt x="0" y="132335"/>
                  </a:lnTo>
                  <a:lnTo>
                    <a:pt x="2755" y="127357"/>
                  </a:lnTo>
                  <a:lnTo>
                    <a:pt x="4972" y="124548"/>
                  </a:lnTo>
                  <a:lnTo>
                    <a:pt x="10257" y="121427"/>
                  </a:lnTo>
                  <a:lnTo>
                    <a:pt x="22005" y="119670"/>
                  </a:lnTo>
                  <a:lnTo>
                    <a:pt x="41713" y="116327"/>
                  </a:lnTo>
                  <a:lnTo>
                    <a:pt x="67661" y="105813"/>
                  </a:lnTo>
                  <a:lnTo>
                    <a:pt x="106721" y="77182"/>
                  </a:lnTo>
                  <a:lnTo>
                    <a:pt x="130188" y="52162"/>
                  </a:lnTo>
                  <a:lnTo>
                    <a:pt x="158904" y="5464"/>
                  </a:lnTo>
                  <a:lnTo>
                    <a:pt x="159871" y="2011"/>
                  </a:lnTo>
                  <a:lnTo>
                    <a:pt x="160515" y="1826"/>
                  </a:lnTo>
                  <a:lnTo>
                    <a:pt x="161634" y="32340"/>
                  </a:lnTo>
                  <a:lnTo>
                    <a:pt x="155226" y="72193"/>
                  </a:lnTo>
                  <a:lnTo>
                    <a:pt x="152862" y="114088"/>
                  </a:lnTo>
                  <a:lnTo>
                    <a:pt x="152358" y="156589"/>
                  </a:lnTo>
                  <a:lnTo>
                    <a:pt x="153361" y="177125"/>
                  </a:lnTo>
                  <a:lnTo>
                    <a:pt x="161805" y="19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713"/>
            <p:cNvSpPr/>
            <p:nvPr>
              <p:custDataLst>
                <p:tags r:id="rId158"/>
              </p:custDataLst>
            </p:nvPr>
          </p:nvSpPr>
          <p:spPr>
            <a:xfrm>
              <a:off x="9251655" y="5239258"/>
              <a:ext cx="63090" cy="73298"/>
            </a:xfrm>
            <a:custGeom>
              <a:avLst/>
              <a:gdLst/>
              <a:ahLst/>
              <a:cxnLst/>
              <a:rect l="0" t="0" r="0" b="0"/>
              <a:pathLst>
                <a:path w="63090" h="73298">
                  <a:moveTo>
                    <a:pt x="35220" y="18542"/>
                  </a:moveTo>
                  <a:lnTo>
                    <a:pt x="35220" y="18542"/>
                  </a:lnTo>
                  <a:lnTo>
                    <a:pt x="35220" y="0"/>
                  </a:lnTo>
                  <a:lnTo>
                    <a:pt x="22129" y="13743"/>
                  </a:lnTo>
                  <a:lnTo>
                    <a:pt x="11703" y="30568"/>
                  </a:lnTo>
                  <a:lnTo>
                    <a:pt x="3601" y="41879"/>
                  </a:lnTo>
                  <a:lnTo>
                    <a:pt x="0" y="53961"/>
                  </a:lnTo>
                  <a:lnTo>
                    <a:pt x="99" y="59088"/>
                  </a:lnTo>
                  <a:lnTo>
                    <a:pt x="3030" y="67607"/>
                  </a:lnTo>
                  <a:lnTo>
                    <a:pt x="5293" y="70302"/>
                  </a:lnTo>
                  <a:lnTo>
                    <a:pt x="10630" y="73297"/>
                  </a:lnTo>
                  <a:lnTo>
                    <a:pt x="19352" y="71805"/>
                  </a:lnTo>
                  <a:lnTo>
                    <a:pt x="42199" y="62224"/>
                  </a:lnTo>
                  <a:lnTo>
                    <a:pt x="51728" y="53479"/>
                  </a:lnTo>
                  <a:lnTo>
                    <a:pt x="58432" y="42536"/>
                  </a:lnTo>
                  <a:lnTo>
                    <a:pt x="63089" y="17063"/>
                  </a:lnTo>
                  <a:lnTo>
                    <a:pt x="62266" y="14381"/>
                  </a:lnTo>
                  <a:lnTo>
                    <a:pt x="60660" y="12593"/>
                  </a:lnTo>
                  <a:lnTo>
                    <a:pt x="56052" y="10606"/>
                  </a:lnTo>
                  <a:lnTo>
                    <a:pt x="4474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374"/>
          <p:cNvGrpSpPr/>
          <p:nvPr/>
        </p:nvGrpSpPr>
        <p:grpSpPr>
          <a:xfrm>
            <a:off x="8058150" y="5041516"/>
            <a:ext cx="657226" cy="333210"/>
            <a:chOff x="8058150" y="5041516"/>
            <a:chExt cx="657226" cy="333210"/>
          </a:xfrm>
        </p:grpSpPr>
        <p:sp>
          <p:nvSpPr>
            <p:cNvPr id="364" name="SMARTInkShape-1714"/>
            <p:cNvSpPr/>
            <p:nvPr>
              <p:custDataLst>
                <p:tags r:id="rId151"/>
              </p:custDataLst>
            </p:nvPr>
          </p:nvSpPr>
          <p:spPr>
            <a:xfrm>
              <a:off x="8058150" y="5041516"/>
              <a:ext cx="114301" cy="225810"/>
            </a:xfrm>
            <a:custGeom>
              <a:avLst/>
              <a:gdLst/>
              <a:ahLst/>
              <a:cxnLst/>
              <a:rect l="0" t="0" r="0" b="0"/>
              <a:pathLst>
                <a:path w="114301" h="225810">
                  <a:moveTo>
                    <a:pt x="0" y="35309"/>
                  </a:moveTo>
                  <a:lnTo>
                    <a:pt x="0" y="35309"/>
                  </a:lnTo>
                  <a:lnTo>
                    <a:pt x="5056" y="35309"/>
                  </a:lnTo>
                  <a:lnTo>
                    <a:pt x="6545" y="36367"/>
                  </a:lnTo>
                  <a:lnTo>
                    <a:pt x="7538" y="38131"/>
                  </a:lnTo>
                  <a:lnTo>
                    <a:pt x="8937" y="48492"/>
                  </a:lnTo>
                  <a:lnTo>
                    <a:pt x="10321" y="59160"/>
                  </a:lnTo>
                  <a:lnTo>
                    <a:pt x="17012" y="88900"/>
                  </a:lnTo>
                  <a:lnTo>
                    <a:pt x="18648" y="134912"/>
                  </a:lnTo>
                  <a:lnTo>
                    <a:pt x="12424" y="181592"/>
                  </a:lnTo>
                  <a:lnTo>
                    <a:pt x="9907" y="208292"/>
                  </a:lnTo>
                  <a:lnTo>
                    <a:pt x="8721" y="209898"/>
                  </a:lnTo>
                  <a:lnTo>
                    <a:pt x="6872" y="209910"/>
                  </a:lnTo>
                  <a:lnTo>
                    <a:pt x="4582" y="208860"/>
                  </a:lnTo>
                  <a:lnTo>
                    <a:pt x="2036" y="196404"/>
                  </a:lnTo>
                  <a:lnTo>
                    <a:pt x="402" y="158970"/>
                  </a:lnTo>
                  <a:lnTo>
                    <a:pt x="6626" y="115514"/>
                  </a:lnTo>
                  <a:lnTo>
                    <a:pt x="10782" y="89295"/>
                  </a:lnTo>
                  <a:lnTo>
                    <a:pt x="25814" y="46469"/>
                  </a:lnTo>
                  <a:lnTo>
                    <a:pt x="32813" y="23446"/>
                  </a:lnTo>
                  <a:lnTo>
                    <a:pt x="41395" y="11340"/>
                  </a:lnTo>
                  <a:lnTo>
                    <a:pt x="46647" y="6630"/>
                  </a:lnTo>
                  <a:lnTo>
                    <a:pt x="60949" y="1396"/>
                  </a:lnTo>
                  <a:lnTo>
                    <a:pt x="69208" y="0"/>
                  </a:lnTo>
                  <a:lnTo>
                    <a:pt x="75772" y="1187"/>
                  </a:lnTo>
                  <a:lnTo>
                    <a:pt x="85888" y="8149"/>
                  </a:lnTo>
                  <a:lnTo>
                    <a:pt x="97532" y="34082"/>
                  </a:lnTo>
                  <a:lnTo>
                    <a:pt x="102629" y="58464"/>
                  </a:lnTo>
                  <a:lnTo>
                    <a:pt x="98177" y="75234"/>
                  </a:lnTo>
                  <a:lnTo>
                    <a:pt x="83770" y="99703"/>
                  </a:lnTo>
                  <a:lnTo>
                    <a:pt x="73214" y="111554"/>
                  </a:lnTo>
                  <a:lnTo>
                    <a:pt x="64995" y="116820"/>
                  </a:lnTo>
                  <a:lnTo>
                    <a:pt x="49361" y="119786"/>
                  </a:lnTo>
                  <a:lnTo>
                    <a:pt x="40283" y="117657"/>
                  </a:lnTo>
                  <a:lnTo>
                    <a:pt x="30887" y="112723"/>
                  </a:lnTo>
                  <a:lnTo>
                    <a:pt x="31175" y="113377"/>
                  </a:lnTo>
                  <a:lnTo>
                    <a:pt x="61967" y="147710"/>
                  </a:lnTo>
                  <a:lnTo>
                    <a:pt x="66699" y="156174"/>
                  </a:lnTo>
                  <a:lnTo>
                    <a:pt x="90322" y="184635"/>
                  </a:lnTo>
                  <a:lnTo>
                    <a:pt x="95907" y="201379"/>
                  </a:lnTo>
                  <a:lnTo>
                    <a:pt x="114300" y="225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715"/>
            <p:cNvSpPr/>
            <p:nvPr>
              <p:custDataLst>
                <p:tags r:id="rId152"/>
              </p:custDataLst>
            </p:nvPr>
          </p:nvSpPr>
          <p:spPr>
            <a:xfrm>
              <a:off x="8226130" y="5164025"/>
              <a:ext cx="60621" cy="84251"/>
            </a:xfrm>
            <a:custGeom>
              <a:avLst/>
              <a:gdLst/>
              <a:ahLst/>
              <a:cxnLst/>
              <a:rect l="0" t="0" r="0" b="0"/>
              <a:pathLst>
                <a:path w="60621" h="84251">
                  <a:moveTo>
                    <a:pt x="3470" y="36625"/>
                  </a:moveTo>
                  <a:lnTo>
                    <a:pt x="3470" y="36625"/>
                  </a:lnTo>
                  <a:lnTo>
                    <a:pt x="3470" y="27492"/>
                  </a:lnTo>
                  <a:lnTo>
                    <a:pt x="8526" y="27216"/>
                  </a:lnTo>
                  <a:lnTo>
                    <a:pt x="13831" y="24329"/>
                  </a:lnTo>
                  <a:lnTo>
                    <a:pt x="28980" y="11918"/>
                  </a:lnTo>
                  <a:lnTo>
                    <a:pt x="35269" y="9770"/>
                  </a:lnTo>
                  <a:lnTo>
                    <a:pt x="37369" y="8138"/>
                  </a:lnTo>
                  <a:lnTo>
                    <a:pt x="39703" y="3503"/>
                  </a:lnTo>
                  <a:lnTo>
                    <a:pt x="39267" y="1844"/>
                  </a:lnTo>
                  <a:lnTo>
                    <a:pt x="37918" y="737"/>
                  </a:lnTo>
                  <a:lnTo>
                    <a:pt x="35960" y="0"/>
                  </a:lnTo>
                  <a:lnTo>
                    <a:pt x="23092" y="4018"/>
                  </a:lnTo>
                  <a:lnTo>
                    <a:pt x="19726" y="6421"/>
                  </a:lnTo>
                  <a:lnTo>
                    <a:pt x="15986" y="11911"/>
                  </a:lnTo>
                  <a:lnTo>
                    <a:pt x="0" y="48649"/>
                  </a:lnTo>
                  <a:lnTo>
                    <a:pt x="98" y="56283"/>
                  </a:lnTo>
                  <a:lnTo>
                    <a:pt x="5852" y="70409"/>
                  </a:lnTo>
                  <a:lnTo>
                    <a:pt x="12642" y="78098"/>
                  </a:lnTo>
                  <a:lnTo>
                    <a:pt x="15934" y="80149"/>
                  </a:lnTo>
                  <a:lnTo>
                    <a:pt x="60620" y="84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716"/>
            <p:cNvSpPr/>
            <p:nvPr>
              <p:custDataLst>
                <p:tags r:id="rId153"/>
              </p:custDataLst>
            </p:nvPr>
          </p:nvSpPr>
          <p:spPr>
            <a:xfrm>
              <a:off x="8310390" y="5200650"/>
              <a:ext cx="42846" cy="174076"/>
            </a:xfrm>
            <a:custGeom>
              <a:avLst/>
              <a:gdLst/>
              <a:ahLst/>
              <a:cxnLst/>
              <a:rect l="0" t="0" r="0" b="0"/>
              <a:pathLst>
                <a:path w="42846" h="174076">
                  <a:moveTo>
                    <a:pt x="23985" y="0"/>
                  </a:moveTo>
                  <a:lnTo>
                    <a:pt x="23985" y="0"/>
                  </a:lnTo>
                  <a:lnTo>
                    <a:pt x="29041" y="0"/>
                  </a:lnTo>
                  <a:lnTo>
                    <a:pt x="30530" y="1058"/>
                  </a:lnTo>
                  <a:lnTo>
                    <a:pt x="31523" y="2822"/>
                  </a:lnTo>
                  <a:lnTo>
                    <a:pt x="41595" y="40704"/>
                  </a:lnTo>
                  <a:lnTo>
                    <a:pt x="42845" y="86068"/>
                  </a:lnTo>
                  <a:lnTo>
                    <a:pt x="37942" y="128949"/>
                  </a:lnTo>
                  <a:lnTo>
                    <a:pt x="25697" y="171799"/>
                  </a:lnTo>
                  <a:lnTo>
                    <a:pt x="23010" y="173800"/>
                  </a:lnTo>
                  <a:lnTo>
                    <a:pt x="19102" y="174075"/>
                  </a:lnTo>
                  <a:lnTo>
                    <a:pt x="14380" y="173200"/>
                  </a:lnTo>
                  <a:lnTo>
                    <a:pt x="11232" y="170500"/>
                  </a:lnTo>
                  <a:lnTo>
                    <a:pt x="7734" y="161856"/>
                  </a:lnTo>
                  <a:lnTo>
                    <a:pt x="0" y="116246"/>
                  </a:lnTo>
                  <a:lnTo>
                    <a:pt x="493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717"/>
            <p:cNvSpPr/>
            <p:nvPr>
              <p:custDataLst>
                <p:tags r:id="rId154"/>
              </p:custDataLst>
            </p:nvPr>
          </p:nvSpPr>
          <p:spPr>
            <a:xfrm>
              <a:off x="8334375" y="5058167"/>
              <a:ext cx="19051" cy="18659"/>
            </a:xfrm>
            <a:custGeom>
              <a:avLst/>
              <a:gdLst/>
              <a:ahLst/>
              <a:cxnLst/>
              <a:rect l="0" t="0" r="0" b="0"/>
              <a:pathLst>
                <a:path w="19051" h="186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905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718"/>
            <p:cNvSpPr/>
            <p:nvPr>
              <p:custDataLst>
                <p:tags r:id="rId155"/>
              </p:custDataLst>
            </p:nvPr>
          </p:nvSpPr>
          <p:spPr>
            <a:xfrm>
              <a:off x="8382116" y="5061445"/>
              <a:ext cx="276110" cy="192724"/>
            </a:xfrm>
            <a:custGeom>
              <a:avLst/>
              <a:gdLst/>
              <a:ahLst/>
              <a:cxnLst/>
              <a:rect l="0" t="0" r="0" b="0"/>
              <a:pathLst>
                <a:path w="276110" h="192724">
                  <a:moveTo>
                    <a:pt x="9409" y="110630"/>
                  </a:moveTo>
                  <a:lnTo>
                    <a:pt x="9409" y="110630"/>
                  </a:lnTo>
                  <a:lnTo>
                    <a:pt x="277" y="110630"/>
                  </a:lnTo>
                  <a:lnTo>
                    <a:pt x="0" y="115686"/>
                  </a:lnTo>
                  <a:lnTo>
                    <a:pt x="1020" y="117175"/>
                  </a:lnTo>
                  <a:lnTo>
                    <a:pt x="2757" y="118169"/>
                  </a:lnTo>
                  <a:lnTo>
                    <a:pt x="8570" y="119272"/>
                  </a:lnTo>
                  <a:lnTo>
                    <a:pt x="18208" y="119763"/>
                  </a:lnTo>
                  <a:lnTo>
                    <a:pt x="26725" y="117158"/>
                  </a:lnTo>
                  <a:lnTo>
                    <a:pt x="45526" y="102811"/>
                  </a:lnTo>
                  <a:lnTo>
                    <a:pt x="45129" y="102242"/>
                  </a:lnTo>
                  <a:lnTo>
                    <a:pt x="41864" y="101609"/>
                  </a:lnTo>
                  <a:lnTo>
                    <a:pt x="36886" y="104152"/>
                  </a:lnTo>
                  <a:lnTo>
                    <a:pt x="20010" y="119463"/>
                  </a:lnTo>
                  <a:lnTo>
                    <a:pt x="14121" y="133607"/>
                  </a:lnTo>
                  <a:lnTo>
                    <a:pt x="4542" y="170217"/>
                  </a:lnTo>
                  <a:lnTo>
                    <a:pt x="8559" y="192495"/>
                  </a:lnTo>
                  <a:lnTo>
                    <a:pt x="12017" y="192723"/>
                  </a:lnTo>
                  <a:lnTo>
                    <a:pt x="24326" y="190155"/>
                  </a:lnTo>
                  <a:lnTo>
                    <a:pt x="34736" y="182663"/>
                  </a:lnTo>
                  <a:lnTo>
                    <a:pt x="72958" y="135867"/>
                  </a:lnTo>
                  <a:lnTo>
                    <a:pt x="112175" y="93625"/>
                  </a:lnTo>
                  <a:lnTo>
                    <a:pt x="112845" y="94002"/>
                  </a:lnTo>
                  <a:lnTo>
                    <a:pt x="114845" y="99588"/>
                  </a:lnTo>
                  <a:lnTo>
                    <a:pt x="122332" y="108967"/>
                  </a:lnTo>
                  <a:lnTo>
                    <a:pt x="123587" y="118685"/>
                  </a:lnTo>
                  <a:lnTo>
                    <a:pt x="123673" y="114663"/>
                  </a:lnTo>
                  <a:lnTo>
                    <a:pt x="124743" y="113319"/>
                  </a:lnTo>
                  <a:lnTo>
                    <a:pt x="128755" y="111825"/>
                  </a:lnTo>
                  <a:lnTo>
                    <a:pt x="130248" y="110368"/>
                  </a:lnTo>
                  <a:lnTo>
                    <a:pt x="131907" y="105928"/>
                  </a:lnTo>
                  <a:lnTo>
                    <a:pt x="131291" y="104320"/>
                  </a:lnTo>
                  <a:lnTo>
                    <a:pt x="129822" y="103249"/>
                  </a:lnTo>
                  <a:lnTo>
                    <a:pt x="122697" y="101739"/>
                  </a:lnTo>
                  <a:lnTo>
                    <a:pt x="119860" y="101528"/>
                  </a:lnTo>
                  <a:lnTo>
                    <a:pt x="113884" y="104115"/>
                  </a:lnTo>
                  <a:lnTo>
                    <a:pt x="110809" y="106286"/>
                  </a:lnTo>
                  <a:lnTo>
                    <a:pt x="95108" y="130781"/>
                  </a:lnTo>
                  <a:lnTo>
                    <a:pt x="82429" y="160354"/>
                  </a:lnTo>
                  <a:lnTo>
                    <a:pt x="81726" y="172593"/>
                  </a:lnTo>
                  <a:lnTo>
                    <a:pt x="83020" y="177339"/>
                  </a:lnTo>
                  <a:lnTo>
                    <a:pt x="84942" y="180503"/>
                  </a:lnTo>
                  <a:lnTo>
                    <a:pt x="87281" y="182611"/>
                  </a:lnTo>
                  <a:lnTo>
                    <a:pt x="89899" y="184017"/>
                  </a:lnTo>
                  <a:lnTo>
                    <a:pt x="108752" y="185997"/>
                  </a:lnTo>
                  <a:lnTo>
                    <a:pt x="122706" y="180815"/>
                  </a:lnTo>
                  <a:lnTo>
                    <a:pt x="135963" y="170398"/>
                  </a:lnTo>
                  <a:lnTo>
                    <a:pt x="173294" y="128125"/>
                  </a:lnTo>
                  <a:lnTo>
                    <a:pt x="216776" y="84248"/>
                  </a:lnTo>
                  <a:lnTo>
                    <a:pt x="253975" y="38398"/>
                  </a:lnTo>
                  <a:lnTo>
                    <a:pt x="268609" y="21025"/>
                  </a:lnTo>
                  <a:lnTo>
                    <a:pt x="275121" y="0"/>
                  </a:lnTo>
                  <a:lnTo>
                    <a:pt x="254317" y="29038"/>
                  </a:lnTo>
                  <a:lnTo>
                    <a:pt x="233980" y="73868"/>
                  </a:lnTo>
                  <a:lnTo>
                    <a:pt x="222239" y="108072"/>
                  </a:lnTo>
                  <a:lnTo>
                    <a:pt x="212845" y="148589"/>
                  </a:lnTo>
                  <a:lnTo>
                    <a:pt x="210949" y="163131"/>
                  </a:lnTo>
                  <a:lnTo>
                    <a:pt x="215752" y="176650"/>
                  </a:lnTo>
                  <a:lnTo>
                    <a:pt x="219996" y="183219"/>
                  </a:lnTo>
                  <a:lnTo>
                    <a:pt x="224942" y="187597"/>
                  </a:lnTo>
                  <a:lnTo>
                    <a:pt x="236082" y="192463"/>
                  </a:lnTo>
                  <a:lnTo>
                    <a:pt x="276109" y="186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719"/>
            <p:cNvSpPr/>
            <p:nvPr>
              <p:custDataLst>
                <p:tags r:id="rId156"/>
              </p:custDataLst>
            </p:nvPr>
          </p:nvSpPr>
          <p:spPr>
            <a:xfrm>
              <a:off x="8579077" y="5133975"/>
              <a:ext cx="136299" cy="28576"/>
            </a:xfrm>
            <a:custGeom>
              <a:avLst/>
              <a:gdLst/>
              <a:ahLst/>
              <a:cxnLst/>
              <a:rect l="0" t="0" r="0" b="0"/>
              <a:pathLst>
                <a:path w="136299" h="28576">
                  <a:moveTo>
                    <a:pt x="31523" y="28575"/>
                  </a:moveTo>
                  <a:lnTo>
                    <a:pt x="31523" y="28575"/>
                  </a:lnTo>
                  <a:lnTo>
                    <a:pt x="10065" y="28575"/>
                  </a:lnTo>
                  <a:lnTo>
                    <a:pt x="3288" y="25753"/>
                  </a:lnTo>
                  <a:lnTo>
                    <a:pt x="0" y="23519"/>
                  </a:lnTo>
                  <a:lnTo>
                    <a:pt x="983" y="22030"/>
                  </a:lnTo>
                  <a:lnTo>
                    <a:pt x="38119" y="12765"/>
                  </a:lnTo>
                  <a:lnTo>
                    <a:pt x="85586" y="7343"/>
                  </a:lnTo>
                  <a:lnTo>
                    <a:pt x="136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375"/>
          <p:cNvGrpSpPr/>
          <p:nvPr/>
        </p:nvGrpSpPr>
        <p:grpSpPr>
          <a:xfrm>
            <a:off x="7139668" y="4973374"/>
            <a:ext cx="468522" cy="324159"/>
            <a:chOff x="7139668" y="4973374"/>
            <a:chExt cx="468522" cy="324159"/>
          </a:xfrm>
        </p:grpSpPr>
        <p:sp>
          <p:nvSpPr>
            <p:cNvPr id="371" name="SMARTInkShape-1720"/>
            <p:cNvSpPr/>
            <p:nvPr>
              <p:custDataLst>
                <p:tags r:id="rId148"/>
              </p:custDataLst>
            </p:nvPr>
          </p:nvSpPr>
          <p:spPr>
            <a:xfrm>
              <a:off x="7221712" y="4973374"/>
              <a:ext cx="55389" cy="324159"/>
            </a:xfrm>
            <a:custGeom>
              <a:avLst/>
              <a:gdLst/>
              <a:ahLst/>
              <a:cxnLst/>
              <a:rect l="0" t="0" r="0" b="0"/>
              <a:pathLst>
                <a:path w="55389" h="324159">
                  <a:moveTo>
                    <a:pt x="55388" y="8201"/>
                  </a:moveTo>
                  <a:lnTo>
                    <a:pt x="55388" y="8201"/>
                  </a:lnTo>
                  <a:lnTo>
                    <a:pt x="55388" y="3145"/>
                  </a:lnTo>
                  <a:lnTo>
                    <a:pt x="54330" y="1656"/>
                  </a:lnTo>
                  <a:lnTo>
                    <a:pt x="52566" y="662"/>
                  </a:lnTo>
                  <a:lnTo>
                    <a:pt x="50332" y="0"/>
                  </a:lnTo>
                  <a:lnTo>
                    <a:pt x="48843" y="617"/>
                  </a:lnTo>
                  <a:lnTo>
                    <a:pt x="47850" y="2088"/>
                  </a:lnTo>
                  <a:lnTo>
                    <a:pt x="46746" y="7601"/>
                  </a:lnTo>
                  <a:lnTo>
                    <a:pt x="38376" y="54176"/>
                  </a:lnTo>
                  <a:lnTo>
                    <a:pt x="31684" y="96070"/>
                  </a:lnTo>
                  <a:lnTo>
                    <a:pt x="21229" y="135664"/>
                  </a:lnTo>
                  <a:lnTo>
                    <a:pt x="17397" y="176260"/>
                  </a:lnTo>
                  <a:lnTo>
                    <a:pt x="10029" y="218627"/>
                  </a:lnTo>
                  <a:lnTo>
                    <a:pt x="0" y="265700"/>
                  </a:lnTo>
                  <a:lnTo>
                    <a:pt x="5131" y="307969"/>
                  </a:lnTo>
                  <a:lnTo>
                    <a:pt x="6594" y="320642"/>
                  </a:lnTo>
                  <a:lnTo>
                    <a:pt x="8042" y="323387"/>
                  </a:lnTo>
                  <a:lnTo>
                    <a:pt x="10066" y="324158"/>
                  </a:lnTo>
                  <a:lnTo>
                    <a:pt x="12474" y="323614"/>
                  </a:lnTo>
                  <a:lnTo>
                    <a:pt x="17970" y="317365"/>
                  </a:lnTo>
                  <a:lnTo>
                    <a:pt x="22883" y="308591"/>
                  </a:lnTo>
                  <a:lnTo>
                    <a:pt x="26813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721"/>
            <p:cNvSpPr/>
            <p:nvPr>
              <p:custDataLst>
                <p:tags r:id="rId149"/>
              </p:custDataLst>
            </p:nvPr>
          </p:nvSpPr>
          <p:spPr>
            <a:xfrm>
              <a:off x="7139668" y="5026313"/>
              <a:ext cx="251733" cy="231488"/>
            </a:xfrm>
            <a:custGeom>
              <a:avLst/>
              <a:gdLst/>
              <a:ahLst/>
              <a:cxnLst/>
              <a:rect l="0" t="0" r="0" b="0"/>
              <a:pathLst>
                <a:path w="251733" h="231488">
                  <a:moveTo>
                    <a:pt x="32657" y="164812"/>
                  </a:moveTo>
                  <a:lnTo>
                    <a:pt x="32657" y="164812"/>
                  </a:lnTo>
                  <a:lnTo>
                    <a:pt x="14757" y="157273"/>
                  </a:lnTo>
                  <a:lnTo>
                    <a:pt x="11199" y="156611"/>
                  </a:lnTo>
                  <a:lnTo>
                    <a:pt x="4422" y="153053"/>
                  </a:lnTo>
                  <a:lnTo>
                    <a:pt x="1134" y="150623"/>
                  </a:lnTo>
                  <a:lnTo>
                    <a:pt x="0" y="149002"/>
                  </a:lnTo>
                  <a:lnTo>
                    <a:pt x="302" y="147922"/>
                  </a:lnTo>
                  <a:lnTo>
                    <a:pt x="5785" y="143580"/>
                  </a:lnTo>
                  <a:lnTo>
                    <a:pt x="8393" y="141132"/>
                  </a:lnTo>
                  <a:lnTo>
                    <a:pt x="27232" y="132631"/>
                  </a:lnTo>
                  <a:lnTo>
                    <a:pt x="63758" y="121847"/>
                  </a:lnTo>
                  <a:lnTo>
                    <a:pt x="104887" y="105407"/>
                  </a:lnTo>
                  <a:lnTo>
                    <a:pt x="137510" y="85423"/>
                  </a:lnTo>
                  <a:lnTo>
                    <a:pt x="175373" y="54827"/>
                  </a:lnTo>
                  <a:lnTo>
                    <a:pt x="188420" y="30977"/>
                  </a:lnTo>
                  <a:lnTo>
                    <a:pt x="194041" y="144"/>
                  </a:lnTo>
                  <a:lnTo>
                    <a:pt x="194222" y="0"/>
                  </a:lnTo>
                  <a:lnTo>
                    <a:pt x="194560" y="44402"/>
                  </a:lnTo>
                  <a:lnTo>
                    <a:pt x="189519" y="82333"/>
                  </a:lnTo>
                  <a:lnTo>
                    <a:pt x="182822" y="127873"/>
                  </a:lnTo>
                  <a:lnTo>
                    <a:pt x="169946" y="173430"/>
                  </a:lnTo>
                  <a:lnTo>
                    <a:pt x="166525" y="198611"/>
                  </a:lnTo>
                  <a:lnTo>
                    <a:pt x="166352" y="198987"/>
                  </a:lnTo>
                  <a:lnTo>
                    <a:pt x="166160" y="196582"/>
                  </a:lnTo>
                  <a:lnTo>
                    <a:pt x="171109" y="184221"/>
                  </a:lnTo>
                  <a:lnTo>
                    <a:pt x="191546" y="158803"/>
                  </a:lnTo>
                  <a:lnTo>
                    <a:pt x="214678" y="149436"/>
                  </a:lnTo>
                  <a:lnTo>
                    <a:pt x="223975" y="147394"/>
                  </a:lnTo>
                  <a:lnTo>
                    <a:pt x="227936" y="150024"/>
                  </a:lnTo>
                  <a:lnTo>
                    <a:pt x="235159" y="161415"/>
                  </a:lnTo>
                  <a:lnTo>
                    <a:pt x="248341" y="206073"/>
                  </a:lnTo>
                  <a:lnTo>
                    <a:pt x="251732" y="23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722"/>
            <p:cNvSpPr/>
            <p:nvPr>
              <p:custDataLst>
                <p:tags r:id="rId150"/>
              </p:custDataLst>
            </p:nvPr>
          </p:nvSpPr>
          <p:spPr>
            <a:xfrm>
              <a:off x="7429500" y="5154114"/>
              <a:ext cx="178690" cy="99199"/>
            </a:xfrm>
            <a:custGeom>
              <a:avLst/>
              <a:gdLst/>
              <a:ahLst/>
              <a:cxnLst/>
              <a:rect l="0" t="0" r="0" b="0"/>
              <a:pathLst>
                <a:path w="178690" h="99199">
                  <a:moveTo>
                    <a:pt x="0" y="75111"/>
                  </a:moveTo>
                  <a:lnTo>
                    <a:pt x="0" y="75111"/>
                  </a:lnTo>
                  <a:lnTo>
                    <a:pt x="0" y="48368"/>
                  </a:lnTo>
                  <a:lnTo>
                    <a:pt x="1058" y="47758"/>
                  </a:lnTo>
                  <a:lnTo>
                    <a:pt x="5056" y="47079"/>
                  </a:lnTo>
                  <a:lnTo>
                    <a:pt x="13257" y="41640"/>
                  </a:lnTo>
                  <a:lnTo>
                    <a:pt x="36233" y="19798"/>
                  </a:lnTo>
                  <a:lnTo>
                    <a:pt x="35797" y="18127"/>
                  </a:lnTo>
                  <a:lnTo>
                    <a:pt x="32490" y="13448"/>
                  </a:lnTo>
                  <a:lnTo>
                    <a:pt x="27493" y="10664"/>
                  </a:lnTo>
                  <a:lnTo>
                    <a:pt x="24678" y="9921"/>
                  </a:lnTo>
                  <a:lnTo>
                    <a:pt x="15907" y="14741"/>
                  </a:lnTo>
                  <a:lnTo>
                    <a:pt x="10605" y="18989"/>
                  </a:lnTo>
                  <a:lnTo>
                    <a:pt x="4714" y="29354"/>
                  </a:lnTo>
                  <a:lnTo>
                    <a:pt x="620" y="59482"/>
                  </a:lnTo>
                  <a:lnTo>
                    <a:pt x="1242" y="77301"/>
                  </a:lnTo>
                  <a:lnTo>
                    <a:pt x="5138" y="85962"/>
                  </a:lnTo>
                  <a:lnTo>
                    <a:pt x="7659" y="88695"/>
                  </a:lnTo>
                  <a:lnTo>
                    <a:pt x="13282" y="91732"/>
                  </a:lnTo>
                  <a:lnTo>
                    <a:pt x="22130" y="90259"/>
                  </a:lnTo>
                  <a:lnTo>
                    <a:pt x="27453" y="88385"/>
                  </a:lnTo>
                  <a:lnTo>
                    <a:pt x="36191" y="80657"/>
                  </a:lnTo>
                  <a:lnTo>
                    <a:pt x="73893" y="39381"/>
                  </a:lnTo>
                  <a:lnTo>
                    <a:pt x="74662" y="40708"/>
                  </a:lnTo>
                  <a:lnTo>
                    <a:pt x="75998" y="58678"/>
                  </a:lnTo>
                  <a:lnTo>
                    <a:pt x="71083" y="73652"/>
                  </a:lnTo>
                  <a:lnTo>
                    <a:pt x="58290" y="93694"/>
                  </a:lnTo>
                  <a:lnTo>
                    <a:pt x="57657" y="98540"/>
                  </a:lnTo>
                  <a:lnTo>
                    <a:pt x="58546" y="99198"/>
                  </a:lnTo>
                  <a:lnTo>
                    <a:pt x="60197" y="98577"/>
                  </a:lnTo>
                  <a:lnTo>
                    <a:pt x="62356" y="97105"/>
                  </a:lnTo>
                  <a:lnTo>
                    <a:pt x="88157" y="56351"/>
                  </a:lnTo>
                  <a:lnTo>
                    <a:pt x="95265" y="41096"/>
                  </a:lnTo>
                  <a:lnTo>
                    <a:pt x="121488" y="11312"/>
                  </a:lnTo>
                  <a:lnTo>
                    <a:pt x="130900" y="4423"/>
                  </a:lnTo>
                  <a:lnTo>
                    <a:pt x="142149" y="545"/>
                  </a:lnTo>
                  <a:lnTo>
                    <a:pt x="145566" y="0"/>
                  </a:lnTo>
                  <a:lnTo>
                    <a:pt x="160488" y="4291"/>
                  </a:lnTo>
                  <a:lnTo>
                    <a:pt x="169400" y="12238"/>
                  </a:lnTo>
                  <a:lnTo>
                    <a:pt x="175830" y="22826"/>
                  </a:lnTo>
                  <a:lnTo>
                    <a:pt x="178689" y="34588"/>
                  </a:lnTo>
                  <a:lnTo>
                    <a:pt x="172573" y="80203"/>
                  </a:lnTo>
                  <a:lnTo>
                    <a:pt x="171140" y="84856"/>
                  </a:lnTo>
                  <a:lnTo>
                    <a:pt x="161925" y="94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376"/>
          <p:cNvGrpSpPr/>
          <p:nvPr/>
        </p:nvGrpSpPr>
        <p:grpSpPr>
          <a:xfrm>
            <a:off x="5372100" y="5278174"/>
            <a:ext cx="981076" cy="208227"/>
            <a:chOff x="5372100" y="5278174"/>
            <a:chExt cx="981076" cy="208227"/>
          </a:xfrm>
        </p:grpSpPr>
        <p:sp>
          <p:nvSpPr>
            <p:cNvPr id="375" name="SMARTInkShape-1723"/>
            <p:cNvSpPr/>
            <p:nvPr>
              <p:custDataLst>
                <p:tags r:id="rId141"/>
              </p:custDataLst>
            </p:nvPr>
          </p:nvSpPr>
          <p:spPr>
            <a:xfrm>
              <a:off x="5372100" y="5289848"/>
              <a:ext cx="85726" cy="110828"/>
            </a:xfrm>
            <a:custGeom>
              <a:avLst/>
              <a:gdLst/>
              <a:ahLst/>
              <a:cxnLst/>
              <a:rect l="0" t="0" r="0" b="0"/>
              <a:pathLst>
                <a:path w="85726" h="110828">
                  <a:moveTo>
                    <a:pt x="0" y="25102"/>
                  </a:moveTo>
                  <a:lnTo>
                    <a:pt x="0" y="25102"/>
                  </a:lnTo>
                  <a:lnTo>
                    <a:pt x="8201" y="16901"/>
                  </a:lnTo>
                  <a:lnTo>
                    <a:pt x="12173" y="33652"/>
                  </a:lnTo>
                  <a:lnTo>
                    <a:pt x="14465" y="37152"/>
                  </a:lnTo>
                  <a:lnTo>
                    <a:pt x="17692" y="57247"/>
                  </a:lnTo>
                  <a:lnTo>
                    <a:pt x="10328" y="102198"/>
                  </a:lnTo>
                  <a:lnTo>
                    <a:pt x="9882" y="106993"/>
                  </a:lnTo>
                  <a:lnTo>
                    <a:pt x="9763" y="107212"/>
                  </a:lnTo>
                  <a:lnTo>
                    <a:pt x="9531" y="68983"/>
                  </a:lnTo>
                  <a:lnTo>
                    <a:pt x="10585" y="38926"/>
                  </a:lnTo>
                  <a:lnTo>
                    <a:pt x="22783" y="8748"/>
                  </a:lnTo>
                  <a:lnTo>
                    <a:pt x="26831" y="4674"/>
                  </a:lnTo>
                  <a:lnTo>
                    <a:pt x="36971" y="147"/>
                  </a:lnTo>
                  <a:lnTo>
                    <a:pt x="41581" y="0"/>
                  </a:lnTo>
                  <a:lnTo>
                    <a:pt x="49524" y="2656"/>
                  </a:lnTo>
                  <a:lnTo>
                    <a:pt x="65004" y="15159"/>
                  </a:lnTo>
                  <a:lnTo>
                    <a:pt x="71224" y="26328"/>
                  </a:lnTo>
                  <a:lnTo>
                    <a:pt x="83302" y="70848"/>
                  </a:lnTo>
                  <a:lnTo>
                    <a:pt x="83590" y="83534"/>
                  </a:lnTo>
                  <a:lnTo>
                    <a:pt x="79919" y="96625"/>
                  </a:lnTo>
                  <a:lnTo>
                    <a:pt x="85725" y="11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724"/>
            <p:cNvSpPr/>
            <p:nvPr>
              <p:custDataLst>
                <p:tags r:id="rId142"/>
              </p:custDataLst>
            </p:nvPr>
          </p:nvSpPr>
          <p:spPr>
            <a:xfrm>
              <a:off x="5514975" y="53530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49409" y="135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725"/>
            <p:cNvSpPr/>
            <p:nvPr>
              <p:custDataLst>
                <p:tags r:id="rId143"/>
              </p:custDataLst>
            </p:nvPr>
          </p:nvSpPr>
          <p:spPr>
            <a:xfrm>
              <a:off x="5657850" y="5278174"/>
              <a:ext cx="19040" cy="103452"/>
            </a:xfrm>
            <a:custGeom>
              <a:avLst/>
              <a:gdLst/>
              <a:ahLst/>
              <a:cxnLst/>
              <a:rect l="0" t="0" r="0" b="0"/>
              <a:pathLst>
                <a:path w="19040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9" y="9213"/>
                  </a:lnTo>
                  <a:lnTo>
                    <a:pt x="8201" y="12050"/>
                  </a:lnTo>
                  <a:lnTo>
                    <a:pt x="15810" y="25268"/>
                  </a:lnTo>
                  <a:lnTo>
                    <a:pt x="18924" y="71871"/>
                  </a:lnTo>
                  <a:lnTo>
                    <a:pt x="19039" y="91503"/>
                  </a:lnTo>
                  <a:lnTo>
                    <a:pt x="952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726"/>
            <p:cNvSpPr/>
            <p:nvPr>
              <p:custDataLst>
                <p:tags r:id="rId144"/>
              </p:custDataLst>
            </p:nvPr>
          </p:nvSpPr>
          <p:spPr>
            <a:xfrm>
              <a:off x="5838825" y="5410200"/>
              <a:ext cx="37513" cy="76201"/>
            </a:xfrm>
            <a:custGeom>
              <a:avLst/>
              <a:gdLst/>
              <a:ahLst/>
              <a:cxnLst/>
              <a:rect l="0" t="0" r="0" b="0"/>
              <a:pathLst>
                <a:path w="37513" h="7620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0" y="1058"/>
                  </a:lnTo>
                  <a:lnTo>
                    <a:pt x="36114" y="2822"/>
                  </a:lnTo>
                  <a:lnTo>
                    <a:pt x="37512" y="13183"/>
                  </a:lnTo>
                  <a:lnTo>
                    <a:pt x="36780" y="23851"/>
                  </a:lnTo>
                  <a:lnTo>
                    <a:pt x="24807" y="54189"/>
                  </a:lnTo>
                  <a:lnTo>
                    <a:pt x="15964" y="639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727"/>
            <p:cNvSpPr/>
            <p:nvPr>
              <p:custDataLst>
                <p:tags r:id="rId145"/>
              </p:custDataLst>
            </p:nvPr>
          </p:nvSpPr>
          <p:spPr>
            <a:xfrm>
              <a:off x="6001083" y="5305817"/>
              <a:ext cx="142543" cy="83719"/>
            </a:xfrm>
            <a:custGeom>
              <a:avLst/>
              <a:gdLst/>
              <a:ahLst/>
              <a:cxnLst/>
              <a:rect l="0" t="0" r="0" b="0"/>
              <a:pathLst>
                <a:path w="142543" h="83719">
                  <a:moveTo>
                    <a:pt x="104442" y="9133"/>
                  </a:moveTo>
                  <a:lnTo>
                    <a:pt x="104442" y="9133"/>
                  </a:lnTo>
                  <a:lnTo>
                    <a:pt x="113574" y="0"/>
                  </a:lnTo>
                  <a:lnTo>
                    <a:pt x="106285" y="8348"/>
                  </a:lnTo>
                  <a:lnTo>
                    <a:pt x="91566" y="30210"/>
                  </a:lnTo>
                  <a:lnTo>
                    <a:pt x="72052" y="45599"/>
                  </a:lnTo>
                  <a:lnTo>
                    <a:pt x="57944" y="51798"/>
                  </a:lnTo>
                  <a:lnTo>
                    <a:pt x="31639" y="55778"/>
                  </a:lnTo>
                  <a:lnTo>
                    <a:pt x="12433" y="51411"/>
                  </a:lnTo>
                  <a:lnTo>
                    <a:pt x="8178" y="47902"/>
                  </a:lnTo>
                  <a:lnTo>
                    <a:pt x="3451" y="38358"/>
                  </a:lnTo>
                  <a:lnTo>
                    <a:pt x="165" y="19161"/>
                  </a:lnTo>
                  <a:lnTo>
                    <a:pt x="0" y="15819"/>
                  </a:lnTo>
                  <a:lnTo>
                    <a:pt x="946" y="13590"/>
                  </a:lnTo>
                  <a:lnTo>
                    <a:pt x="2636" y="12105"/>
                  </a:lnTo>
                  <a:lnTo>
                    <a:pt x="4822" y="11114"/>
                  </a:lnTo>
                  <a:lnTo>
                    <a:pt x="23067" y="14777"/>
                  </a:lnTo>
                  <a:lnTo>
                    <a:pt x="59376" y="31330"/>
                  </a:lnTo>
                  <a:lnTo>
                    <a:pt x="106111" y="68347"/>
                  </a:lnTo>
                  <a:lnTo>
                    <a:pt x="120882" y="81699"/>
                  </a:lnTo>
                  <a:lnTo>
                    <a:pt x="126918" y="83718"/>
                  </a:lnTo>
                  <a:lnTo>
                    <a:pt x="128951" y="83198"/>
                  </a:lnTo>
                  <a:lnTo>
                    <a:pt x="142542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728"/>
            <p:cNvSpPr/>
            <p:nvPr>
              <p:custDataLst>
                <p:tags r:id="rId146"/>
              </p:custDataLst>
            </p:nvPr>
          </p:nvSpPr>
          <p:spPr>
            <a:xfrm>
              <a:off x="6191250" y="5280887"/>
              <a:ext cx="47626" cy="148364"/>
            </a:xfrm>
            <a:custGeom>
              <a:avLst/>
              <a:gdLst/>
              <a:ahLst/>
              <a:cxnLst/>
              <a:rect l="0" t="0" r="0" b="0"/>
              <a:pathLst>
                <a:path w="47626" h="148364">
                  <a:moveTo>
                    <a:pt x="47625" y="5488"/>
                  </a:moveTo>
                  <a:lnTo>
                    <a:pt x="47625" y="5488"/>
                  </a:lnTo>
                  <a:lnTo>
                    <a:pt x="47625" y="432"/>
                  </a:lnTo>
                  <a:lnTo>
                    <a:pt x="46567" y="0"/>
                  </a:lnTo>
                  <a:lnTo>
                    <a:pt x="42569" y="2344"/>
                  </a:lnTo>
                  <a:lnTo>
                    <a:pt x="40086" y="12557"/>
                  </a:lnTo>
                  <a:lnTo>
                    <a:pt x="35866" y="33336"/>
                  </a:lnTo>
                  <a:lnTo>
                    <a:pt x="21932" y="74380"/>
                  </a:lnTo>
                  <a:lnTo>
                    <a:pt x="9467" y="112386"/>
                  </a:lnTo>
                  <a:lnTo>
                    <a:pt x="4208" y="123907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729"/>
            <p:cNvSpPr/>
            <p:nvPr>
              <p:custDataLst>
                <p:tags r:id="rId147"/>
              </p:custDataLst>
            </p:nvPr>
          </p:nvSpPr>
          <p:spPr>
            <a:xfrm>
              <a:off x="6248400" y="5372134"/>
              <a:ext cx="104776" cy="76115"/>
            </a:xfrm>
            <a:custGeom>
              <a:avLst/>
              <a:gdLst/>
              <a:ahLst/>
              <a:cxnLst/>
              <a:rect l="0" t="0" r="0" b="0"/>
              <a:pathLst>
                <a:path w="104776" h="76115">
                  <a:moveTo>
                    <a:pt x="0" y="9491"/>
                  </a:moveTo>
                  <a:lnTo>
                    <a:pt x="0" y="9491"/>
                  </a:lnTo>
                  <a:lnTo>
                    <a:pt x="5056" y="4435"/>
                  </a:lnTo>
                  <a:lnTo>
                    <a:pt x="5488" y="2946"/>
                  </a:lnTo>
                  <a:lnTo>
                    <a:pt x="4716" y="1952"/>
                  </a:lnTo>
                  <a:lnTo>
                    <a:pt x="3144" y="1290"/>
                  </a:lnTo>
                  <a:lnTo>
                    <a:pt x="4213" y="849"/>
                  </a:lnTo>
                  <a:lnTo>
                    <a:pt x="31604" y="0"/>
                  </a:lnTo>
                  <a:lnTo>
                    <a:pt x="33770" y="2105"/>
                  </a:lnTo>
                  <a:lnTo>
                    <a:pt x="36175" y="10088"/>
                  </a:lnTo>
                  <a:lnTo>
                    <a:pt x="37931" y="31490"/>
                  </a:lnTo>
                  <a:lnTo>
                    <a:pt x="32993" y="46231"/>
                  </a:lnTo>
                  <a:lnTo>
                    <a:pt x="21844" y="62570"/>
                  </a:lnTo>
                  <a:lnTo>
                    <a:pt x="15706" y="69418"/>
                  </a:lnTo>
                  <a:lnTo>
                    <a:pt x="14704" y="71667"/>
                  </a:lnTo>
                  <a:lnTo>
                    <a:pt x="15095" y="73167"/>
                  </a:lnTo>
                  <a:lnTo>
                    <a:pt x="16413" y="74167"/>
                  </a:lnTo>
                  <a:lnTo>
                    <a:pt x="23325" y="75574"/>
                  </a:lnTo>
                  <a:lnTo>
                    <a:pt x="49572" y="76114"/>
                  </a:lnTo>
                  <a:lnTo>
                    <a:pt x="104775" y="57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377"/>
          <p:cNvGrpSpPr/>
          <p:nvPr/>
        </p:nvGrpSpPr>
        <p:grpSpPr>
          <a:xfrm>
            <a:off x="5125774" y="4954324"/>
            <a:ext cx="208227" cy="334065"/>
            <a:chOff x="5125774" y="4954324"/>
            <a:chExt cx="208227" cy="334065"/>
          </a:xfrm>
        </p:grpSpPr>
        <p:sp>
          <p:nvSpPr>
            <p:cNvPr id="383" name="SMARTInkShape-1730"/>
            <p:cNvSpPr/>
            <p:nvPr>
              <p:custDataLst>
                <p:tags r:id="rId139"/>
              </p:custDataLst>
            </p:nvPr>
          </p:nvSpPr>
          <p:spPr>
            <a:xfrm>
              <a:off x="5182154" y="4954324"/>
              <a:ext cx="104222" cy="334065"/>
            </a:xfrm>
            <a:custGeom>
              <a:avLst/>
              <a:gdLst/>
              <a:ahLst/>
              <a:cxnLst/>
              <a:rect l="0" t="0" r="0" b="0"/>
              <a:pathLst>
                <a:path w="104222" h="334065">
                  <a:moveTo>
                    <a:pt x="56596" y="8201"/>
                  </a:moveTo>
                  <a:lnTo>
                    <a:pt x="56596" y="8201"/>
                  </a:lnTo>
                  <a:lnTo>
                    <a:pt x="56596" y="0"/>
                  </a:lnTo>
                  <a:lnTo>
                    <a:pt x="55538" y="29150"/>
                  </a:lnTo>
                  <a:lnTo>
                    <a:pt x="43339" y="72122"/>
                  </a:lnTo>
                  <a:lnTo>
                    <a:pt x="37633" y="108003"/>
                  </a:lnTo>
                  <a:lnTo>
                    <a:pt x="30281" y="147956"/>
                  </a:lnTo>
                  <a:lnTo>
                    <a:pt x="21400" y="190134"/>
                  </a:lnTo>
                  <a:lnTo>
                    <a:pt x="8917" y="230601"/>
                  </a:lnTo>
                  <a:lnTo>
                    <a:pt x="2253" y="269182"/>
                  </a:lnTo>
                  <a:lnTo>
                    <a:pt x="0" y="314458"/>
                  </a:lnTo>
                  <a:lnTo>
                    <a:pt x="1932" y="321381"/>
                  </a:lnTo>
                  <a:lnTo>
                    <a:pt x="9723" y="331895"/>
                  </a:lnTo>
                  <a:lnTo>
                    <a:pt x="15822" y="334064"/>
                  </a:lnTo>
                  <a:lnTo>
                    <a:pt x="31066" y="333651"/>
                  </a:lnTo>
                  <a:lnTo>
                    <a:pt x="52442" y="327469"/>
                  </a:lnTo>
                  <a:lnTo>
                    <a:pt x="65686" y="316255"/>
                  </a:lnTo>
                  <a:lnTo>
                    <a:pt x="77570" y="303865"/>
                  </a:lnTo>
                  <a:lnTo>
                    <a:pt x="90209" y="294771"/>
                  </a:lnTo>
                  <a:lnTo>
                    <a:pt x="99599" y="280671"/>
                  </a:lnTo>
                  <a:lnTo>
                    <a:pt x="104221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731"/>
            <p:cNvSpPr/>
            <p:nvPr>
              <p:custDataLst>
                <p:tags r:id="rId140"/>
              </p:custDataLst>
            </p:nvPr>
          </p:nvSpPr>
          <p:spPr>
            <a:xfrm>
              <a:off x="5125774" y="5114925"/>
              <a:ext cx="208227" cy="38101"/>
            </a:xfrm>
            <a:custGeom>
              <a:avLst/>
              <a:gdLst/>
              <a:ahLst/>
              <a:cxnLst/>
              <a:rect l="0" t="0" r="0" b="0"/>
              <a:pathLst>
                <a:path w="20822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5" y="38100"/>
                  </a:lnTo>
                  <a:lnTo>
                    <a:pt x="1656" y="37042"/>
                  </a:lnTo>
                  <a:lnTo>
                    <a:pt x="662" y="35278"/>
                  </a:lnTo>
                  <a:lnTo>
                    <a:pt x="0" y="33044"/>
                  </a:lnTo>
                  <a:lnTo>
                    <a:pt x="1676" y="30496"/>
                  </a:lnTo>
                  <a:lnTo>
                    <a:pt x="9182" y="24843"/>
                  </a:lnTo>
                  <a:lnTo>
                    <a:pt x="50507" y="16991"/>
                  </a:lnTo>
                  <a:lnTo>
                    <a:pt x="92875" y="11000"/>
                  </a:lnTo>
                  <a:lnTo>
                    <a:pt x="132303" y="4906"/>
                  </a:lnTo>
                  <a:lnTo>
                    <a:pt x="176766" y="969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6" name="SMARTInkShape-1732"/>
          <p:cNvSpPr/>
          <p:nvPr>
            <p:custDataLst>
              <p:tags r:id="rId5"/>
            </p:custDataLst>
          </p:nvPr>
        </p:nvSpPr>
        <p:spPr>
          <a:xfrm>
            <a:off x="4563799" y="5038725"/>
            <a:ext cx="217620" cy="283947"/>
          </a:xfrm>
          <a:custGeom>
            <a:avLst/>
            <a:gdLst/>
            <a:ahLst/>
            <a:cxnLst/>
            <a:rect l="0" t="0" r="0" b="0"/>
            <a:pathLst>
              <a:path w="217620" h="283947">
                <a:moveTo>
                  <a:pt x="8201" y="0"/>
                </a:moveTo>
                <a:lnTo>
                  <a:pt x="8201" y="0"/>
                </a:lnTo>
                <a:lnTo>
                  <a:pt x="0" y="8201"/>
                </a:lnTo>
                <a:lnTo>
                  <a:pt x="617" y="8642"/>
                </a:lnTo>
                <a:lnTo>
                  <a:pt x="4125" y="9133"/>
                </a:lnTo>
                <a:lnTo>
                  <a:pt x="48062" y="28808"/>
                </a:lnTo>
                <a:lnTo>
                  <a:pt x="87612" y="38993"/>
                </a:lnTo>
                <a:lnTo>
                  <a:pt x="132449" y="59397"/>
                </a:lnTo>
                <a:lnTo>
                  <a:pt x="179324" y="89041"/>
                </a:lnTo>
                <a:lnTo>
                  <a:pt x="193548" y="99644"/>
                </a:lnTo>
                <a:lnTo>
                  <a:pt x="200997" y="102495"/>
                </a:lnTo>
                <a:lnTo>
                  <a:pt x="203407" y="104313"/>
                </a:lnTo>
                <a:lnTo>
                  <a:pt x="207857" y="110871"/>
                </a:lnTo>
                <a:lnTo>
                  <a:pt x="217619" y="114261"/>
                </a:lnTo>
                <a:lnTo>
                  <a:pt x="212655" y="114289"/>
                </a:lnTo>
                <a:lnTo>
                  <a:pt x="207372" y="117117"/>
                </a:lnTo>
                <a:lnTo>
                  <a:pt x="195357" y="127556"/>
                </a:lnTo>
                <a:lnTo>
                  <a:pt x="173985" y="153310"/>
                </a:lnTo>
                <a:lnTo>
                  <a:pt x="132339" y="190816"/>
                </a:lnTo>
                <a:lnTo>
                  <a:pt x="98496" y="218510"/>
                </a:lnTo>
                <a:lnTo>
                  <a:pt x="52255" y="249587"/>
                </a:lnTo>
                <a:lnTo>
                  <a:pt x="31837" y="261629"/>
                </a:lnTo>
                <a:lnTo>
                  <a:pt x="22940" y="265505"/>
                </a:lnTo>
                <a:lnTo>
                  <a:pt x="637" y="283946"/>
                </a:lnTo>
                <a:lnTo>
                  <a:pt x="9370" y="280158"/>
                </a:lnTo>
                <a:lnTo>
                  <a:pt x="36776" y="257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SMARTInkShape-1733"/>
          <p:cNvSpPr/>
          <p:nvPr>
            <p:custDataLst>
              <p:tags r:id="rId6"/>
            </p:custDataLst>
          </p:nvPr>
        </p:nvSpPr>
        <p:spPr>
          <a:xfrm>
            <a:off x="3914775" y="5000625"/>
            <a:ext cx="171451" cy="9526"/>
          </a:xfrm>
          <a:custGeom>
            <a:avLst/>
            <a:gdLst/>
            <a:ahLst/>
            <a:cxnLst/>
            <a:rect l="0" t="0" r="0" b="0"/>
            <a:pathLst>
              <a:path w="171451" h="9526">
                <a:moveTo>
                  <a:pt x="0" y="0"/>
                </a:moveTo>
                <a:lnTo>
                  <a:pt x="0" y="0"/>
                </a:lnTo>
                <a:lnTo>
                  <a:pt x="17900" y="7539"/>
                </a:lnTo>
                <a:lnTo>
                  <a:pt x="59522" y="9409"/>
                </a:lnTo>
                <a:lnTo>
                  <a:pt x="97548" y="6688"/>
                </a:lnTo>
                <a:lnTo>
                  <a:pt x="142119" y="882"/>
                </a:lnTo>
                <a:lnTo>
                  <a:pt x="167169" y="116"/>
                </a:lnTo>
                <a:lnTo>
                  <a:pt x="168596" y="1135"/>
                </a:lnTo>
                <a:lnTo>
                  <a:pt x="1714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SMARTInkShape-Group380"/>
          <p:cNvGrpSpPr/>
          <p:nvPr/>
        </p:nvGrpSpPr>
        <p:grpSpPr>
          <a:xfrm>
            <a:off x="3781542" y="4929344"/>
            <a:ext cx="418722" cy="357032"/>
            <a:chOff x="3781542" y="4929344"/>
            <a:chExt cx="418722" cy="357032"/>
          </a:xfrm>
        </p:grpSpPr>
        <p:sp>
          <p:nvSpPr>
            <p:cNvPr id="388" name="SMARTInkShape-1734"/>
            <p:cNvSpPr/>
            <p:nvPr>
              <p:custDataLst>
                <p:tags r:id="rId135"/>
              </p:custDataLst>
            </p:nvPr>
          </p:nvSpPr>
          <p:spPr>
            <a:xfrm>
              <a:off x="3781542" y="4953000"/>
              <a:ext cx="18934" cy="333376"/>
            </a:xfrm>
            <a:custGeom>
              <a:avLst/>
              <a:gdLst/>
              <a:ahLst/>
              <a:cxnLst/>
              <a:rect l="0" t="0" r="0" b="0"/>
              <a:pathLst>
                <a:path w="18934" h="333376">
                  <a:moveTo>
                    <a:pt x="18933" y="0"/>
                  </a:moveTo>
                  <a:lnTo>
                    <a:pt x="18933" y="0"/>
                  </a:lnTo>
                  <a:lnTo>
                    <a:pt x="13876" y="5056"/>
                  </a:lnTo>
                  <a:lnTo>
                    <a:pt x="11394" y="13183"/>
                  </a:lnTo>
                  <a:lnTo>
                    <a:pt x="9801" y="50817"/>
                  </a:lnTo>
                  <a:lnTo>
                    <a:pt x="9525" y="88905"/>
                  </a:lnTo>
                  <a:lnTo>
                    <a:pt x="9442" y="132058"/>
                  </a:lnTo>
                  <a:lnTo>
                    <a:pt x="8357" y="174409"/>
                  </a:lnTo>
                  <a:lnTo>
                    <a:pt x="2864" y="214425"/>
                  </a:lnTo>
                  <a:lnTo>
                    <a:pt x="472" y="260764"/>
                  </a:lnTo>
                  <a:lnTo>
                    <a:pt x="0" y="301041"/>
                  </a:lnTo>
                  <a:lnTo>
                    <a:pt x="2757" y="316535"/>
                  </a:lnTo>
                  <a:lnTo>
                    <a:pt x="9408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735"/>
            <p:cNvSpPr/>
            <p:nvPr>
              <p:custDataLst>
                <p:tags r:id="rId136"/>
              </p:custDataLst>
            </p:nvPr>
          </p:nvSpPr>
          <p:spPr>
            <a:xfrm>
              <a:off x="3952875" y="5033237"/>
              <a:ext cx="9133" cy="186464"/>
            </a:xfrm>
            <a:custGeom>
              <a:avLst/>
              <a:gdLst/>
              <a:ahLst/>
              <a:cxnLst/>
              <a:rect l="0" t="0" r="0" b="0"/>
              <a:pathLst>
                <a:path w="9133" h="18646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6546" y="0"/>
                  </a:lnTo>
                  <a:lnTo>
                    <a:pt x="7539" y="772"/>
                  </a:lnTo>
                  <a:lnTo>
                    <a:pt x="8642" y="4450"/>
                  </a:lnTo>
                  <a:lnTo>
                    <a:pt x="9132" y="9613"/>
                  </a:lnTo>
                  <a:lnTo>
                    <a:pt x="1289" y="54312"/>
                  </a:lnTo>
                  <a:lnTo>
                    <a:pt x="255" y="99054"/>
                  </a:lnTo>
                  <a:lnTo>
                    <a:pt x="50" y="145835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736"/>
            <p:cNvSpPr/>
            <p:nvPr>
              <p:custDataLst>
                <p:tags r:id="rId137"/>
              </p:custDataLst>
            </p:nvPr>
          </p:nvSpPr>
          <p:spPr>
            <a:xfrm>
              <a:off x="3823993" y="5000625"/>
              <a:ext cx="176508" cy="19051"/>
            </a:xfrm>
            <a:custGeom>
              <a:avLst/>
              <a:gdLst/>
              <a:ahLst/>
              <a:cxnLst/>
              <a:rect l="0" t="0" r="0" b="0"/>
              <a:pathLst>
                <a:path w="176508" h="19051">
                  <a:moveTo>
                    <a:pt x="5057" y="19050"/>
                  </a:moveTo>
                  <a:lnTo>
                    <a:pt x="5057" y="19050"/>
                  </a:lnTo>
                  <a:lnTo>
                    <a:pt x="5057" y="13994"/>
                  </a:lnTo>
                  <a:lnTo>
                    <a:pt x="3999" y="12505"/>
                  </a:lnTo>
                  <a:lnTo>
                    <a:pt x="2235" y="11511"/>
                  </a:lnTo>
                  <a:lnTo>
                    <a:pt x="0" y="10849"/>
                  </a:lnTo>
                  <a:lnTo>
                    <a:pt x="627" y="9349"/>
                  </a:lnTo>
                  <a:lnTo>
                    <a:pt x="6969" y="4861"/>
                  </a:lnTo>
                  <a:lnTo>
                    <a:pt x="27496" y="1441"/>
                  </a:lnTo>
                  <a:lnTo>
                    <a:pt x="71539" y="285"/>
                  </a:lnTo>
                  <a:lnTo>
                    <a:pt x="112715" y="84"/>
                  </a:lnTo>
                  <a:lnTo>
                    <a:pt x="176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737"/>
            <p:cNvSpPr/>
            <p:nvPr>
              <p:custDataLst>
                <p:tags r:id="rId138"/>
              </p:custDataLst>
            </p:nvPr>
          </p:nvSpPr>
          <p:spPr>
            <a:xfrm>
              <a:off x="4181475" y="4929344"/>
              <a:ext cx="18789" cy="328457"/>
            </a:xfrm>
            <a:custGeom>
              <a:avLst/>
              <a:gdLst/>
              <a:ahLst/>
              <a:cxnLst/>
              <a:rect l="0" t="0" r="0" b="0"/>
              <a:pathLst>
                <a:path w="18789" h="328457">
                  <a:moveTo>
                    <a:pt x="9525" y="14131"/>
                  </a:moveTo>
                  <a:lnTo>
                    <a:pt x="9525" y="14131"/>
                  </a:lnTo>
                  <a:lnTo>
                    <a:pt x="9525" y="0"/>
                  </a:lnTo>
                  <a:lnTo>
                    <a:pt x="12347" y="38149"/>
                  </a:lnTo>
                  <a:lnTo>
                    <a:pt x="18167" y="85302"/>
                  </a:lnTo>
                  <a:lnTo>
                    <a:pt x="18788" y="125295"/>
                  </a:lnTo>
                  <a:lnTo>
                    <a:pt x="17914" y="168541"/>
                  </a:lnTo>
                  <a:lnTo>
                    <a:pt x="11496" y="215494"/>
                  </a:lnTo>
                  <a:lnTo>
                    <a:pt x="7287" y="252652"/>
                  </a:lnTo>
                  <a:lnTo>
                    <a:pt x="960" y="295111"/>
                  </a:lnTo>
                  <a:lnTo>
                    <a:pt x="0" y="328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381"/>
          <p:cNvGrpSpPr/>
          <p:nvPr/>
        </p:nvGrpSpPr>
        <p:grpSpPr>
          <a:xfrm>
            <a:off x="2667000" y="4944260"/>
            <a:ext cx="400051" cy="313541"/>
            <a:chOff x="2667000" y="4944260"/>
            <a:chExt cx="400051" cy="313541"/>
          </a:xfrm>
        </p:grpSpPr>
        <p:sp>
          <p:nvSpPr>
            <p:cNvPr id="393" name="SMARTInkShape-1738"/>
            <p:cNvSpPr/>
            <p:nvPr>
              <p:custDataLst>
                <p:tags r:id="rId130"/>
              </p:custDataLst>
            </p:nvPr>
          </p:nvSpPr>
          <p:spPr>
            <a:xfrm>
              <a:off x="2752725" y="4991216"/>
              <a:ext cx="9503" cy="266585"/>
            </a:xfrm>
            <a:custGeom>
              <a:avLst/>
              <a:gdLst/>
              <a:ahLst/>
              <a:cxnLst/>
              <a:rect l="0" t="0" r="0" b="0"/>
              <a:pathLst>
                <a:path w="9503" h="26658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10031"/>
                  </a:lnTo>
                  <a:lnTo>
                    <a:pt x="2822" y="17800"/>
                  </a:lnTo>
                  <a:lnTo>
                    <a:pt x="5056" y="21353"/>
                  </a:lnTo>
                  <a:lnTo>
                    <a:pt x="8642" y="49868"/>
                  </a:lnTo>
                  <a:lnTo>
                    <a:pt x="9409" y="95445"/>
                  </a:lnTo>
                  <a:lnTo>
                    <a:pt x="9502" y="138783"/>
                  </a:lnTo>
                  <a:lnTo>
                    <a:pt x="6698" y="172744"/>
                  </a:lnTo>
                  <a:lnTo>
                    <a:pt x="1323" y="214769"/>
                  </a:lnTo>
                  <a:lnTo>
                    <a:pt x="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739"/>
            <p:cNvSpPr/>
            <p:nvPr>
              <p:custDataLst>
                <p:tags r:id="rId131"/>
              </p:custDataLst>
            </p:nvPr>
          </p:nvSpPr>
          <p:spPr>
            <a:xfrm>
              <a:off x="2686050" y="4983880"/>
              <a:ext cx="152401" cy="45321"/>
            </a:xfrm>
            <a:custGeom>
              <a:avLst/>
              <a:gdLst/>
              <a:ahLst/>
              <a:cxnLst/>
              <a:rect l="0" t="0" r="0" b="0"/>
              <a:pathLst>
                <a:path w="152401" h="45321">
                  <a:moveTo>
                    <a:pt x="0" y="45320"/>
                  </a:moveTo>
                  <a:lnTo>
                    <a:pt x="0" y="45320"/>
                  </a:lnTo>
                  <a:lnTo>
                    <a:pt x="0" y="37119"/>
                  </a:lnTo>
                  <a:lnTo>
                    <a:pt x="5056" y="31131"/>
                  </a:lnTo>
                  <a:lnTo>
                    <a:pt x="24910" y="19627"/>
                  </a:lnTo>
                  <a:lnTo>
                    <a:pt x="63952" y="7162"/>
                  </a:lnTo>
                  <a:lnTo>
                    <a:pt x="101146" y="500"/>
                  </a:lnTo>
                  <a:lnTo>
                    <a:pt x="121154" y="0"/>
                  </a:lnTo>
                  <a:lnTo>
                    <a:pt x="152400" y="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740"/>
            <p:cNvSpPr/>
            <p:nvPr>
              <p:custDataLst>
                <p:tags r:id="rId132"/>
              </p:custDataLst>
            </p:nvPr>
          </p:nvSpPr>
          <p:spPr>
            <a:xfrm>
              <a:off x="2667000" y="521017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2166" y="26341"/>
                  </a:lnTo>
                  <a:lnTo>
                    <a:pt x="91678" y="1543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41"/>
            <p:cNvSpPr/>
            <p:nvPr>
              <p:custDataLst>
                <p:tags r:id="rId133"/>
              </p:custDataLst>
            </p:nvPr>
          </p:nvSpPr>
          <p:spPr>
            <a:xfrm>
              <a:off x="2953309" y="4944260"/>
              <a:ext cx="113742" cy="294491"/>
            </a:xfrm>
            <a:custGeom>
              <a:avLst/>
              <a:gdLst/>
              <a:ahLst/>
              <a:cxnLst/>
              <a:rect l="0" t="0" r="0" b="0"/>
              <a:pathLst>
                <a:path w="113742" h="294491">
                  <a:moveTo>
                    <a:pt x="113741" y="18265"/>
                  </a:moveTo>
                  <a:lnTo>
                    <a:pt x="113741" y="18265"/>
                  </a:lnTo>
                  <a:lnTo>
                    <a:pt x="108685" y="18265"/>
                  </a:lnTo>
                  <a:lnTo>
                    <a:pt x="103380" y="12620"/>
                  </a:lnTo>
                  <a:lnTo>
                    <a:pt x="97495" y="5173"/>
                  </a:lnTo>
                  <a:lnTo>
                    <a:pt x="91351" y="1863"/>
                  </a:lnTo>
                  <a:lnTo>
                    <a:pt x="76885" y="0"/>
                  </a:lnTo>
                  <a:lnTo>
                    <a:pt x="65258" y="5207"/>
                  </a:lnTo>
                  <a:lnTo>
                    <a:pt x="54093" y="14578"/>
                  </a:lnTo>
                  <a:lnTo>
                    <a:pt x="41858" y="32813"/>
                  </a:lnTo>
                  <a:lnTo>
                    <a:pt x="21766" y="73347"/>
                  </a:lnTo>
                  <a:lnTo>
                    <a:pt x="8986" y="118437"/>
                  </a:lnTo>
                  <a:lnTo>
                    <a:pt x="2269" y="159776"/>
                  </a:lnTo>
                  <a:lnTo>
                    <a:pt x="0" y="201557"/>
                  </a:lnTo>
                  <a:lnTo>
                    <a:pt x="7054" y="247170"/>
                  </a:lnTo>
                  <a:lnTo>
                    <a:pt x="8966" y="29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742"/>
            <p:cNvSpPr/>
            <p:nvPr>
              <p:custDataLst>
                <p:tags r:id="rId134"/>
              </p:custDataLst>
            </p:nvPr>
          </p:nvSpPr>
          <p:spPr>
            <a:xfrm>
              <a:off x="2905125" y="513397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113" y="23911"/>
                  </a:lnTo>
                  <a:lnTo>
                    <a:pt x="56496" y="12150"/>
                  </a:lnTo>
                  <a:lnTo>
                    <a:pt x="103631" y="332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382"/>
          <p:cNvGrpSpPr/>
          <p:nvPr/>
        </p:nvGrpSpPr>
        <p:grpSpPr>
          <a:xfrm>
            <a:off x="1554684" y="4858142"/>
            <a:ext cx="636067" cy="294884"/>
            <a:chOff x="1554684" y="4858142"/>
            <a:chExt cx="636067" cy="294884"/>
          </a:xfrm>
        </p:grpSpPr>
        <p:sp>
          <p:nvSpPr>
            <p:cNvPr id="399" name="SMARTInkShape-1743"/>
            <p:cNvSpPr/>
            <p:nvPr>
              <p:custDataLst>
                <p:tags r:id="rId122"/>
              </p:custDataLst>
            </p:nvPr>
          </p:nvSpPr>
          <p:spPr>
            <a:xfrm>
              <a:off x="1998108" y="4991100"/>
              <a:ext cx="87868" cy="28576"/>
            </a:xfrm>
            <a:custGeom>
              <a:avLst/>
              <a:gdLst/>
              <a:ahLst/>
              <a:cxnLst/>
              <a:rect l="0" t="0" r="0" b="0"/>
              <a:pathLst>
                <a:path w="87868" h="28576">
                  <a:moveTo>
                    <a:pt x="21192" y="28575"/>
                  </a:moveTo>
                  <a:lnTo>
                    <a:pt x="21192" y="28575"/>
                  </a:lnTo>
                  <a:lnTo>
                    <a:pt x="0" y="28575"/>
                  </a:lnTo>
                  <a:lnTo>
                    <a:pt x="714" y="28575"/>
                  </a:lnTo>
                  <a:lnTo>
                    <a:pt x="12639" y="20971"/>
                  </a:lnTo>
                  <a:lnTo>
                    <a:pt x="8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744"/>
            <p:cNvSpPr/>
            <p:nvPr>
              <p:custDataLst>
                <p:tags r:id="rId123"/>
              </p:custDataLst>
            </p:nvPr>
          </p:nvSpPr>
          <p:spPr>
            <a:xfrm>
              <a:off x="2190750" y="4995137"/>
              <a:ext cx="1" cy="15014"/>
            </a:xfrm>
            <a:custGeom>
              <a:avLst/>
              <a:gdLst/>
              <a:ahLst/>
              <a:cxnLst/>
              <a:rect l="0" t="0" r="0" b="0"/>
              <a:pathLst>
                <a:path w="1" h="150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745"/>
            <p:cNvSpPr/>
            <p:nvPr>
              <p:custDataLst>
                <p:tags r:id="rId124"/>
              </p:custDataLst>
            </p:nvPr>
          </p:nvSpPr>
          <p:spPr>
            <a:xfrm>
              <a:off x="2011196" y="4858142"/>
              <a:ext cx="45813" cy="266876"/>
            </a:xfrm>
            <a:custGeom>
              <a:avLst/>
              <a:gdLst/>
              <a:ahLst/>
              <a:cxnLst/>
              <a:rect l="0" t="0" r="0" b="0"/>
              <a:pathLst>
                <a:path w="45813" h="266876">
                  <a:moveTo>
                    <a:pt x="36679" y="9133"/>
                  </a:moveTo>
                  <a:lnTo>
                    <a:pt x="36679" y="9133"/>
                  </a:lnTo>
                  <a:lnTo>
                    <a:pt x="45812" y="0"/>
                  </a:lnTo>
                  <a:lnTo>
                    <a:pt x="30993" y="47312"/>
                  </a:lnTo>
                  <a:lnTo>
                    <a:pt x="27659" y="86807"/>
                  </a:lnTo>
                  <a:lnTo>
                    <a:pt x="19649" y="124782"/>
                  </a:lnTo>
                  <a:lnTo>
                    <a:pt x="7876" y="171951"/>
                  </a:lnTo>
                  <a:lnTo>
                    <a:pt x="415" y="216979"/>
                  </a:lnTo>
                  <a:lnTo>
                    <a:pt x="0" y="254329"/>
                  </a:lnTo>
                  <a:lnTo>
                    <a:pt x="3797" y="265571"/>
                  </a:lnTo>
                  <a:lnTo>
                    <a:pt x="7349" y="266875"/>
                  </a:lnTo>
                  <a:lnTo>
                    <a:pt x="11834" y="265627"/>
                  </a:lnTo>
                  <a:lnTo>
                    <a:pt x="21403" y="258597"/>
                  </a:lnTo>
                  <a:lnTo>
                    <a:pt x="36679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746"/>
            <p:cNvSpPr/>
            <p:nvPr>
              <p:custDataLst>
                <p:tags r:id="rId125"/>
              </p:custDataLst>
            </p:nvPr>
          </p:nvSpPr>
          <p:spPr>
            <a:xfrm>
              <a:off x="1924050" y="4991885"/>
              <a:ext cx="38101" cy="136428"/>
            </a:xfrm>
            <a:custGeom>
              <a:avLst/>
              <a:gdLst/>
              <a:ahLst/>
              <a:cxnLst/>
              <a:rect l="0" t="0" r="0" b="0"/>
              <a:pathLst>
                <a:path w="38101" h="136428">
                  <a:moveTo>
                    <a:pt x="38100" y="18265"/>
                  </a:moveTo>
                  <a:lnTo>
                    <a:pt x="38100" y="18265"/>
                  </a:lnTo>
                  <a:lnTo>
                    <a:pt x="29899" y="1863"/>
                  </a:lnTo>
                  <a:lnTo>
                    <a:pt x="28399" y="980"/>
                  </a:lnTo>
                  <a:lnTo>
                    <a:pt x="23911" y="0"/>
                  </a:lnTo>
                  <a:lnTo>
                    <a:pt x="18388" y="2387"/>
                  </a:lnTo>
                  <a:lnTo>
                    <a:pt x="6219" y="12541"/>
                  </a:lnTo>
                  <a:lnTo>
                    <a:pt x="5204" y="15507"/>
                  </a:lnTo>
                  <a:lnTo>
                    <a:pt x="5586" y="18543"/>
                  </a:lnTo>
                  <a:lnTo>
                    <a:pt x="7774" y="25797"/>
                  </a:lnTo>
                  <a:lnTo>
                    <a:pt x="12001" y="47700"/>
                  </a:lnTo>
                  <a:lnTo>
                    <a:pt x="25970" y="85016"/>
                  </a:lnTo>
                  <a:lnTo>
                    <a:pt x="30625" y="104012"/>
                  </a:lnTo>
                  <a:lnTo>
                    <a:pt x="33117" y="110354"/>
                  </a:lnTo>
                  <a:lnTo>
                    <a:pt x="33720" y="115642"/>
                  </a:lnTo>
                  <a:lnTo>
                    <a:pt x="31567" y="124338"/>
                  </a:lnTo>
                  <a:lnTo>
                    <a:pt x="24405" y="135184"/>
                  </a:lnTo>
                  <a:lnTo>
                    <a:pt x="21562" y="136427"/>
                  </a:lnTo>
                  <a:lnTo>
                    <a:pt x="18608" y="136198"/>
                  </a:lnTo>
                  <a:lnTo>
                    <a:pt x="15580" y="134988"/>
                  </a:lnTo>
                  <a:lnTo>
                    <a:pt x="13562" y="133122"/>
                  </a:lnTo>
                  <a:lnTo>
                    <a:pt x="0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747"/>
            <p:cNvSpPr/>
            <p:nvPr>
              <p:custDataLst>
                <p:tags r:id="rId126"/>
              </p:custDataLst>
            </p:nvPr>
          </p:nvSpPr>
          <p:spPr>
            <a:xfrm>
              <a:off x="1802558" y="5010340"/>
              <a:ext cx="73868" cy="99087"/>
            </a:xfrm>
            <a:custGeom>
              <a:avLst/>
              <a:gdLst/>
              <a:ahLst/>
              <a:cxnLst/>
              <a:rect l="0" t="0" r="0" b="0"/>
              <a:pathLst>
                <a:path w="73868" h="99087">
                  <a:moveTo>
                    <a:pt x="16717" y="56960"/>
                  </a:moveTo>
                  <a:lnTo>
                    <a:pt x="16717" y="56960"/>
                  </a:lnTo>
                  <a:lnTo>
                    <a:pt x="29975" y="35501"/>
                  </a:lnTo>
                  <a:lnTo>
                    <a:pt x="36015" y="31548"/>
                  </a:lnTo>
                  <a:lnTo>
                    <a:pt x="39107" y="30493"/>
                  </a:lnTo>
                  <a:lnTo>
                    <a:pt x="45365" y="23678"/>
                  </a:lnTo>
                  <a:lnTo>
                    <a:pt x="50616" y="14651"/>
                  </a:lnTo>
                  <a:lnTo>
                    <a:pt x="54264" y="1973"/>
                  </a:lnTo>
                  <a:lnTo>
                    <a:pt x="53390" y="1252"/>
                  </a:lnTo>
                  <a:lnTo>
                    <a:pt x="49597" y="451"/>
                  </a:lnTo>
                  <a:lnTo>
                    <a:pt x="36454" y="0"/>
                  </a:lnTo>
                  <a:lnTo>
                    <a:pt x="27959" y="2717"/>
                  </a:lnTo>
                  <a:lnTo>
                    <a:pt x="24212" y="4923"/>
                  </a:lnTo>
                  <a:lnTo>
                    <a:pt x="17226" y="15840"/>
                  </a:lnTo>
                  <a:lnTo>
                    <a:pt x="534" y="56695"/>
                  </a:lnTo>
                  <a:lnTo>
                    <a:pt x="0" y="69542"/>
                  </a:lnTo>
                  <a:lnTo>
                    <a:pt x="3290" y="82308"/>
                  </a:lnTo>
                  <a:lnTo>
                    <a:pt x="11102" y="92215"/>
                  </a:lnTo>
                  <a:lnTo>
                    <a:pt x="21630" y="99086"/>
                  </a:lnTo>
                  <a:lnTo>
                    <a:pt x="73867" y="9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748"/>
            <p:cNvSpPr/>
            <p:nvPr>
              <p:custDataLst>
                <p:tags r:id="rId127"/>
              </p:custDataLst>
            </p:nvPr>
          </p:nvSpPr>
          <p:spPr>
            <a:xfrm>
              <a:off x="1554684" y="4860065"/>
              <a:ext cx="293167" cy="140561"/>
            </a:xfrm>
            <a:custGeom>
              <a:avLst/>
              <a:gdLst/>
              <a:ahLst/>
              <a:cxnLst/>
              <a:rect l="0" t="0" r="0" b="0"/>
              <a:pathLst>
                <a:path w="293167" h="140561">
                  <a:moveTo>
                    <a:pt x="26466" y="140560"/>
                  </a:moveTo>
                  <a:lnTo>
                    <a:pt x="26466" y="140560"/>
                  </a:lnTo>
                  <a:lnTo>
                    <a:pt x="5008" y="127303"/>
                  </a:lnTo>
                  <a:lnTo>
                    <a:pt x="1054" y="118440"/>
                  </a:lnTo>
                  <a:lnTo>
                    <a:pt x="0" y="113114"/>
                  </a:lnTo>
                  <a:lnTo>
                    <a:pt x="1413" y="107446"/>
                  </a:lnTo>
                  <a:lnTo>
                    <a:pt x="8629" y="95503"/>
                  </a:lnTo>
                  <a:lnTo>
                    <a:pt x="34704" y="76881"/>
                  </a:lnTo>
                  <a:lnTo>
                    <a:pt x="74298" y="57957"/>
                  </a:lnTo>
                  <a:lnTo>
                    <a:pt x="119875" y="40204"/>
                  </a:lnTo>
                  <a:lnTo>
                    <a:pt x="159452" y="26505"/>
                  </a:lnTo>
                  <a:lnTo>
                    <a:pt x="197844" y="13608"/>
                  </a:lnTo>
                  <a:lnTo>
                    <a:pt x="242548" y="1928"/>
                  </a:lnTo>
                  <a:lnTo>
                    <a:pt x="271113" y="0"/>
                  </a:lnTo>
                  <a:lnTo>
                    <a:pt x="293166" y="7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749"/>
            <p:cNvSpPr/>
            <p:nvPr>
              <p:custDataLst>
                <p:tags r:id="rId128"/>
              </p:custDataLst>
            </p:nvPr>
          </p:nvSpPr>
          <p:spPr>
            <a:xfrm>
              <a:off x="1695450" y="4906699"/>
              <a:ext cx="28576" cy="246327"/>
            </a:xfrm>
            <a:custGeom>
              <a:avLst/>
              <a:gdLst/>
              <a:ahLst/>
              <a:cxnLst/>
              <a:rect l="0" t="0" r="0" b="0"/>
              <a:pathLst>
                <a:path w="28576" h="2463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326"/>
                  </a:lnTo>
                  <a:lnTo>
                    <a:pt x="5056" y="78458"/>
                  </a:lnTo>
                  <a:lnTo>
                    <a:pt x="8201" y="116272"/>
                  </a:lnTo>
                  <a:lnTo>
                    <a:pt x="9133" y="159344"/>
                  </a:lnTo>
                  <a:lnTo>
                    <a:pt x="12296" y="201253"/>
                  </a:lnTo>
                  <a:lnTo>
                    <a:pt x="19219" y="231453"/>
                  </a:lnTo>
                  <a:lnTo>
                    <a:pt x="2857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750"/>
            <p:cNvSpPr/>
            <p:nvPr>
              <p:custDataLst>
                <p:tags r:id="rId129"/>
              </p:custDataLst>
            </p:nvPr>
          </p:nvSpPr>
          <p:spPr>
            <a:xfrm>
              <a:off x="2181225" y="50958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383"/>
          <p:cNvGrpSpPr/>
          <p:nvPr/>
        </p:nvGrpSpPr>
        <p:grpSpPr>
          <a:xfrm>
            <a:off x="3987254" y="4114800"/>
            <a:ext cx="1603922" cy="385607"/>
            <a:chOff x="3987254" y="4114800"/>
            <a:chExt cx="1603922" cy="385607"/>
          </a:xfrm>
        </p:grpSpPr>
        <p:sp>
          <p:nvSpPr>
            <p:cNvPr id="408" name="SMARTInkShape-1751"/>
            <p:cNvSpPr/>
            <p:nvPr>
              <p:custDataLst>
                <p:tags r:id="rId108"/>
              </p:custDataLst>
            </p:nvPr>
          </p:nvSpPr>
          <p:spPr>
            <a:xfrm>
              <a:off x="5581650" y="4486275"/>
              <a:ext cx="9526" cy="14132"/>
            </a:xfrm>
            <a:custGeom>
              <a:avLst/>
              <a:gdLst/>
              <a:ahLst/>
              <a:cxnLst/>
              <a:rect l="0" t="0" r="0" b="0"/>
              <a:pathLst>
                <a:path w="9526" h="14132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8642" y="14131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752"/>
            <p:cNvSpPr/>
            <p:nvPr>
              <p:custDataLst>
                <p:tags r:id="rId109"/>
              </p:custDataLst>
            </p:nvPr>
          </p:nvSpPr>
          <p:spPr>
            <a:xfrm>
              <a:off x="5362575" y="4396429"/>
              <a:ext cx="161926" cy="88738"/>
            </a:xfrm>
            <a:custGeom>
              <a:avLst/>
              <a:gdLst/>
              <a:ahLst/>
              <a:cxnLst/>
              <a:rect l="0" t="0" r="0" b="0"/>
              <a:pathLst>
                <a:path w="161926" h="88738">
                  <a:moveTo>
                    <a:pt x="0" y="42221"/>
                  </a:moveTo>
                  <a:lnTo>
                    <a:pt x="0" y="42221"/>
                  </a:lnTo>
                  <a:lnTo>
                    <a:pt x="13257" y="42221"/>
                  </a:lnTo>
                  <a:lnTo>
                    <a:pt x="19298" y="39399"/>
                  </a:lnTo>
                  <a:lnTo>
                    <a:pt x="31798" y="28964"/>
                  </a:lnTo>
                  <a:lnTo>
                    <a:pt x="45748" y="7279"/>
                  </a:lnTo>
                  <a:lnTo>
                    <a:pt x="44257" y="5167"/>
                  </a:lnTo>
                  <a:lnTo>
                    <a:pt x="36956" y="0"/>
                  </a:lnTo>
                  <a:lnTo>
                    <a:pt x="33105" y="315"/>
                  </a:lnTo>
                  <a:lnTo>
                    <a:pt x="29478" y="2642"/>
                  </a:lnTo>
                  <a:lnTo>
                    <a:pt x="22627" y="8755"/>
                  </a:lnTo>
                  <a:lnTo>
                    <a:pt x="16054" y="11472"/>
                  </a:lnTo>
                  <a:lnTo>
                    <a:pt x="9604" y="21147"/>
                  </a:lnTo>
                  <a:lnTo>
                    <a:pt x="2845" y="41621"/>
                  </a:lnTo>
                  <a:lnTo>
                    <a:pt x="2324" y="53596"/>
                  </a:lnTo>
                  <a:lnTo>
                    <a:pt x="5618" y="62446"/>
                  </a:lnTo>
                  <a:lnTo>
                    <a:pt x="13424" y="73378"/>
                  </a:lnTo>
                  <a:lnTo>
                    <a:pt x="22194" y="77236"/>
                  </a:lnTo>
                  <a:lnTo>
                    <a:pt x="27496" y="78264"/>
                  </a:lnTo>
                  <a:lnTo>
                    <a:pt x="33147" y="76833"/>
                  </a:lnTo>
                  <a:lnTo>
                    <a:pt x="45071" y="69598"/>
                  </a:lnTo>
                  <a:lnTo>
                    <a:pt x="54603" y="56505"/>
                  </a:lnTo>
                  <a:lnTo>
                    <a:pt x="83489" y="9795"/>
                  </a:lnTo>
                  <a:lnTo>
                    <a:pt x="84731" y="6642"/>
                  </a:lnTo>
                  <a:lnTo>
                    <a:pt x="85063" y="6861"/>
                  </a:lnTo>
                  <a:lnTo>
                    <a:pt x="85714" y="52096"/>
                  </a:lnTo>
                  <a:lnTo>
                    <a:pt x="85723" y="77215"/>
                  </a:lnTo>
                  <a:lnTo>
                    <a:pt x="86781" y="81425"/>
                  </a:lnTo>
                  <a:lnTo>
                    <a:pt x="88545" y="84232"/>
                  </a:lnTo>
                  <a:lnTo>
                    <a:pt x="90781" y="86104"/>
                  </a:lnTo>
                  <a:lnTo>
                    <a:pt x="96086" y="88183"/>
                  </a:lnTo>
                  <a:lnTo>
                    <a:pt x="98982" y="88737"/>
                  </a:lnTo>
                  <a:lnTo>
                    <a:pt x="101972" y="86990"/>
                  </a:lnTo>
                  <a:lnTo>
                    <a:pt x="141748" y="43669"/>
                  </a:lnTo>
                  <a:lnTo>
                    <a:pt x="155946" y="26422"/>
                  </a:lnTo>
                  <a:lnTo>
                    <a:pt x="161925" y="13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753"/>
            <p:cNvSpPr/>
            <p:nvPr>
              <p:custDataLst>
                <p:tags r:id="rId110"/>
              </p:custDataLst>
            </p:nvPr>
          </p:nvSpPr>
          <p:spPr>
            <a:xfrm>
              <a:off x="5211790" y="4254191"/>
              <a:ext cx="120802" cy="220195"/>
            </a:xfrm>
            <a:custGeom>
              <a:avLst/>
              <a:gdLst/>
              <a:ahLst/>
              <a:cxnLst/>
              <a:rect l="0" t="0" r="0" b="0"/>
              <a:pathLst>
                <a:path w="120802" h="220195">
                  <a:moveTo>
                    <a:pt x="74585" y="146359"/>
                  </a:moveTo>
                  <a:lnTo>
                    <a:pt x="74585" y="146359"/>
                  </a:lnTo>
                  <a:lnTo>
                    <a:pt x="69529" y="146359"/>
                  </a:lnTo>
                  <a:lnTo>
                    <a:pt x="64224" y="143537"/>
                  </a:lnTo>
                  <a:lnTo>
                    <a:pt x="61328" y="141302"/>
                  </a:lnTo>
                  <a:lnTo>
                    <a:pt x="57279" y="140871"/>
                  </a:lnTo>
                  <a:lnTo>
                    <a:pt x="47139" y="143215"/>
                  </a:lnTo>
                  <a:lnTo>
                    <a:pt x="34586" y="150484"/>
                  </a:lnTo>
                  <a:lnTo>
                    <a:pt x="11229" y="171812"/>
                  </a:lnTo>
                  <a:lnTo>
                    <a:pt x="3837" y="184122"/>
                  </a:lnTo>
                  <a:lnTo>
                    <a:pt x="0" y="201175"/>
                  </a:lnTo>
                  <a:lnTo>
                    <a:pt x="1579" y="206186"/>
                  </a:lnTo>
                  <a:lnTo>
                    <a:pt x="8978" y="214577"/>
                  </a:lnTo>
                  <a:lnTo>
                    <a:pt x="19320" y="219012"/>
                  </a:lnTo>
                  <a:lnTo>
                    <a:pt x="25042" y="220194"/>
                  </a:lnTo>
                  <a:lnTo>
                    <a:pt x="30973" y="218866"/>
                  </a:lnTo>
                  <a:lnTo>
                    <a:pt x="49433" y="206884"/>
                  </a:lnTo>
                  <a:lnTo>
                    <a:pt x="71812" y="183871"/>
                  </a:lnTo>
                  <a:lnTo>
                    <a:pt x="91153" y="143968"/>
                  </a:lnTo>
                  <a:lnTo>
                    <a:pt x="107805" y="100457"/>
                  </a:lnTo>
                  <a:lnTo>
                    <a:pt x="111721" y="60974"/>
                  </a:lnTo>
                  <a:lnTo>
                    <a:pt x="120801" y="13627"/>
                  </a:lnTo>
                  <a:lnTo>
                    <a:pt x="118761" y="5170"/>
                  </a:lnTo>
                  <a:lnTo>
                    <a:pt x="116736" y="1433"/>
                  </a:lnTo>
                  <a:lnTo>
                    <a:pt x="114327" y="0"/>
                  </a:lnTo>
                  <a:lnTo>
                    <a:pt x="111663" y="103"/>
                  </a:lnTo>
                  <a:lnTo>
                    <a:pt x="108829" y="1230"/>
                  </a:lnTo>
                  <a:lnTo>
                    <a:pt x="102858" y="8127"/>
                  </a:lnTo>
                  <a:lnTo>
                    <a:pt x="96676" y="20364"/>
                  </a:lnTo>
                  <a:lnTo>
                    <a:pt x="85974" y="64608"/>
                  </a:lnTo>
                  <a:lnTo>
                    <a:pt x="84478" y="108182"/>
                  </a:lnTo>
                  <a:lnTo>
                    <a:pt x="84220" y="148218"/>
                  </a:lnTo>
                  <a:lnTo>
                    <a:pt x="93635" y="193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754"/>
            <p:cNvSpPr/>
            <p:nvPr>
              <p:custDataLst>
                <p:tags r:id="rId111"/>
              </p:custDataLst>
            </p:nvPr>
          </p:nvSpPr>
          <p:spPr>
            <a:xfrm>
              <a:off x="5010150" y="4391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755"/>
            <p:cNvSpPr/>
            <p:nvPr>
              <p:custDataLst>
                <p:tags r:id="rId112"/>
              </p:custDataLst>
            </p:nvPr>
          </p:nvSpPr>
          <p:spPr>
            <a:xfrm>
              <a:off x="4882496" y="4217327"/>
              <a:ext cx="75393" cy="198536"/>
            </a:xfrm>
            <a:custGeom>
              <a:avLst/>
              <a:gdLst/>
              <a:ahLst/>
              <a:cxnLst/>
              <a:rect l="0" t="0" r="0" b="0"/>
              <a:pathLst>
                <a:path w="75393" h="198536">
                  <a:moveTo>
                    <a:pt x="70504" y="126073"/>
                  </a:moveTo>
                  <a:lnTo>
                    <a:pt x="70504" y="126073"/>
                  </a:lnTo>
                  <a:lnTo>
                    <a:pt x="65448" y="126073"/>
                  </a:lnTo>
                  <a:lnTo>
                    <a:pt x="60143" y="123251"/>
                  </a:lnTo>
                  <a:lnTo>
                    <a:pt x="54257" y="119527"/>
                  </a:lnTo>
                  <a:lnTo>
                    <a:pt x="48114" y="117872"/>
                  </a:lnTo>
                  <a:lnTo>
                    <a:pt x="33648" y="121997"/>
                  </a:lnTo>
                  <a:lnTo>
                    <a:pt x="24843" y="129906"/>
                  </a:lnTo>
                  <a:lnTo>
                    <a:pt x="4001" y="159793"/>
                  </a:lnTo>
                  <a:lnTo>
                    <a:pt x="769" y="167603"/>
                  </a:lnTo>
                  <a:lnTo>
                    <a:pt x="0" y="181925"/>
                  </a:lnTo>
                  <a:lnTo>
                    <a:pt x="3186" y="193230"/>
                  </a:lnTo>
                  <a:lnTo>
                    <a:pt x="5517" y="196244"/>
                  </a:lnTo>
                  <a:lnTo>
                    <a:pt x="8130" y="198253"/>
                  </a:lnTo>
                  <a:lnTo>
                    <a:pt x="10928" y="198535"/>
                  </a:lnTo>
                  <a:lnTo>
                    <a:pt x="31209" y="188663"/>
                  </a:lnTo>
                  <a:lnTo>
                    <a:pt x="39987" y="177174"/>
                  </a:lnTo>
                  <a:lnTo>
                    <a:pt x="64040" y="132595"/>
                  </a:lnTo>
                  <a:lnTo>
                    <a:pt x="69228" y="91417"/>
                  </a:lnTo>
                  <a:lnTo>
                    <a:pt x="75392" y="48863"/>
                  </a:lnTo>
                  <a:lnTo>
                    <a:pt x="71421" y="2747"/>
                  </a:lnTo>
                  <a:lnTo>
                    <a:pt x="71116" y="464"/>
                  </a:lnTo>
                  <a:lnTo>
                    <a:pt x="70912" y="0"/>
                  </a:lnTo>
                  <a:lnTo>
                    <a:pt x="65471" y="46945"/>
                  </a:lnTo>
                  <a:lnTo>
                    <a:pt x="57254" y="82637"/>
                  </a:lnTo>
                  <a:lnTo>
                    <a:pt x="58229" y="120023"/>
                  </a:lnTo>
                  <a:lnTo>
                    <a:pt x="70504" y="173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756"/>
            <p:cNvSpPr/>
            <p:nvPr>
              <p:custDataLst>
                <p:tags r:id="rId113"/>
              </p:custDataLst>
            </p:nvPr>
          </p:nvSpPr>
          <p:spPr>
            <a:xfrm>
              <a:off x="4467225" y="4230069"/>
              <a:ext cx="76201" cy="112458"/>
            </a:xfrm>
            <a:custGeom>
              <a:avLst/>
              <a:gdLst/>
              <a:ahLst/>
              <a:cxnLst/>
              <a:rect l="0" t="0" r="0" b="0"/>
              <a:pathLst>
                <a:path w="76201" h="112458">
                  <a:moveTo>
                    <a:pt x="0" y="46656"/>
                  </a:moveTo>
                  <a:lnTo>
                    <a:pt x="0" y="46656"/>
                  </a:lnTo>
                  <a:lnTo>
                    <a:pt x="0" y="41600"/>
                  </a:lnTo>
                  <a:lnTo>
                    <a:pt x="1058" y="40110"/>
                  </a:lnTo>
                  <a:lnTo>
                    <a:pt x="2822" y="39117"/>
                  </a:lnTo>
                  <a:lnTo>
                    <a:pt x="8201" y="37524"/>
                  </a:lnTo>
                  <a:lnTo>
                    <a:pt x="16868" y="43755"/>
                  </a:lnTo>
                  <a:lnTo>
                    <a:pt x="25694" y="45796"/>
                  </a:lnTo>
                  <a:lnTo>
                    <a:pt x="31881" y="46274"/>
                  </a:lnTo>
                  <a:lnTo>
                    <a:pt x="40980" y="40842"/>
                  </a:lnTo>
                  <a:lnTo>
                    <a:pt x="49963" y="32430"/>
                  </a:lnTo>
                  <a:lnTo>
                    <a:pt x="61260" y="10067"/>
                  </a:lnTo>
                  <a:lnTo>
                    <a:pt x="62007" y="6388"/>
                  </a:lnTo>
                  <a:lnTo>
                    <a:pt x="61446" y="3936"/>
                  </a:lnTo>
                  <a:lnTo>
                    <a:pt x="60014" y="2301"/>
                  </a:lnTo>
                  <a:lnTo>
                    <a:pt x="55600" y="484"/>
                  </a:lnTo>
                  <a:lnTo>
                    <a:pt x="52942" y="0"/>
                  </a:lnTo>
                  <a:lnTo>
                    <a:pt x="44343" y="7928"/>
                  </a:lnTo>
                  <a:lnTo>
                    <a:pt x="26633" y="33832"/>
                  </a:lnTo>
                  <a:lnTo>
                    <a:pt x="14002" y="66936"/>
                  </a:lnTo>
                  <a:lnTo>
                    <a:pt x="11911" y="92529"/>
                  </a:lnTo>
                  <a:lnTo>
                    <a:pt x="15171" y="103380"/>
                  </a:lnTo>
                  <a:lnTo>
                    <a:pt x="19639" y="106697"/>
                  </a:lnTo>
                  <a:lnTo>
                    <a:pt x="43978" y="112021"/>
                  </a:lnTo>
                  <a:lnTo>
                    <a:pt x="48369" y="112457"/>
                  </a:lnTo>
                  <a:lnTo>
                    <a:pt x="76200" y="10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757"/>
            <p:cNvSpPr/>
            <p:nvPr>
              <p:custDataLst>
                <p:tags r:id="rId114"/>
              </p:custDataLst>
            </p:nvPr>
          </p:nvSpPr>
          <p:spPr>
            <a:xfrm>
              <a:off x="4429125" y="4114800"/>
              <a:ext cx="36704" cy="219076"/>
            </a:xfrm>
            <a:custGeom>
              <a:avLst/>
              <a:gdLst/>
              <a:ahLst/>
              <a:cxnLst/>
              <a:rect l="0" t="0" r="0" b="0"/>
              <a:pathLst>
                <a:path w="36704" h="219076">
                  <a:moveTo>
                    <a:pt x="19050" y="0"/>
                  </a:moveTo>
                  <a:lnTo>
                    <a:pt x="19050" y="0"/>
                  </a:lnTo>
                  <a:lnTo>
                    <a:pt x="36383" y="0"/>
                  </a:lnTo>
                  <a:lnTo>
                    <a:pt x="36703" y="30417"/>
                  </a:lnTo>
                  <a:lnTo>
                    <a:pt x="30494" y="71546"/>
                  </a:lnTo>
                  <a:lnTo>
                    <a:pt x="23898" y="110794"/>
                  </a:lnTo>
                  <a:lnTo>
                    <a:pt x="15430" y="15194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758"/>
            <p:cNvSpPr/>
            <p:nvPr>
              <p:custDataLst>
                <p:tags r:id="rId115"/>
              </p:custDataLst>
            </p:nvPr>
          </p:nvSpPr>
          <p:spPr>
            <a:xfrm>
              <a:off x="4088143" y="4205445"/>
              <a:ext cx="83808" cy="99856"/>
            </a:xfrm>
            <a:custGeom>
              <a:avLst/>
              <a:gdLst/>
              <a:ahLst/>
              <a:cxnLst/>
              <a:rect l="0" t="0" r="0" b="0"/>
              <a:pathLst>
                <a:path w="83808" h="99856">
                  <a:moveTo>
                    <a:pt x="74282" y="14130"/>
                  </a:moveTo>
                  <a:lnTo>
                    <a:pt x="74282" y="14130"/>
                  </a:lnTo>
                  <a:lnTo>
                    <a:pt x="52823" y="873"/>
                  </a:lnTo>
                  <a:lnTo>
                    <a:pt x="48334" y="0"/>
                  </a:lnTo>
                  <a:lnTo>
                    <a:pt x="37702" y="1853"/>
                  </a:lnTo>
                  <a:lnTo>
                    <a:pt x="24873" y="8846"/>
                  </a:lnTo>
                  <a:lnTo>
                    <a:pt x="14369" y="22678"/>
                  </a:lnTo>
                  <a:lnTo>
                    <a:pt x="958" y="64775"/>
                  </a:lnTo>
                  <a:lnTo>
                    <a:pt x="0" y="70118"/>
                  </a:lnTo>
                  <a:lnTo>
                    <a:pt x="1757" y="81700"/>
                  </a:lnTo>
                  <a:lnTo>
                    <a:pt x="6065" y="91786"/>
                  </a:lnTo>
                  <a:lnTo>
                    <a:pt x="8696" y="94476"/>
                  </a:lnTo>
                  <a:lnTo>
                    <a:pt x="14441" y="97464"/>
                  </a:lnTo>
                  <a:lnTo>
                    <a:pt x="20522" y="98793"/>
                  </a:lnTo>
                  <a:lnTo>
                    <a:pt x="29575" y="93739"/>
                  </a:lnTo>
                  <a:lnTo>
                    <a:pt x="39595" y="84437"/>
                  </a:lnTo>
                  <a:lnTo>
                    <a:pt x="60266" y="56421"/>
                  </a:lnTo>
                  <a:lnTo>
                    <a:pt x="63426" y="48298"/>
                  </a:lnTo>
                  <a:lnTo>
                    <a:pt x="63870" y="48550"/>
                  </a:lnTo>
                  <a:lnTo>
                    <a:pt x="64494" y="59606"/>
                  </a:lnTo>
                  <a:lnTo>
                    <a:pt x="65699" y="72442"/>
                  </a:lnTo>
                  <a:lnTo>
                    <a:pt x="69762" y="81674"/>
                  </a:lnTo>
                  <a:lnTo>
                    <a:pt x="83807" y="99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759"/>
            <p:cNvSpPr/>
            <p:nvPr>
              <p:custDataLst>
                <p:tags r:id="rId116"/>
              </p:custDataLst>
            </p:nvPr>
          </p:nvSpPr>
          <p:spPr>
            <a:xfrm>
              <a:off x="4191000" y="4220899"/>
              <a:ext cx="104776" cy="107916"/>
            </a:xfrm>
            <a:custGeom>
              <a:avLst/>
              <a:gdLst/>
              <a:ahLst/>
              <a:cxnLst/>
              <a:rect l="0" t="0" r="0" b="0"/>
              <a:pathLst>
                <a:path w="104776" h="107916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13257" y="17106"/>
                  </a:lnTo>
                  <a:lnTo>
                    <a:pt x="17906" y="47002"/>
                  </a:lnTo>
                  <a:lnTo>
                    <a:pt x="17653" y="68851"/>
                  </a:lnTo>
                  <a:lnTo>
                    <a:pt x="10804" y="98268"/>
                  </a:lnTo>
                  <a:lnTo>
                    <a:pt x="4848" y="106971"/>
                  </a:lnTo>
                  <a:lnTo>
                    <a:pt x="3232" y="107915"/>
                  </a:lnTo>
                  <a:lnTo>
                    <a:pt x="2155" y="107485"/>
                  </a:lnTo>
                  <a:lnTo>
                    <a:pt x="1437" y="106141"/>
                  </a:lnTo>
                  <a:lnTo>
                    <a:pt x="13383" y="58858"/>
                  </a:lnTo>
                  <a:lnTo>
                    <a:pt x="25535" y="26987"/>
                  </a:lnTo>
                  <a:lnTo>
                    <a:pt x="31810" y="17256"/>
                  </a:lnTo>
                  <a:lnTo>
                    <a:pt x="34965" y="15296"/>
                  </a:lnTo>
                  <a:lnTo>
                    <a:pt x="38127" y="15047"/>
                  </a:lnTo>
                  <a:lnTo>
                    <a:pt x="44462" y="17594"/>
                  </a:lnTo>
                  <a:lnTo>
                    <a:pt x="50806" y="22253"/>
                  </a:lnTo>
                  <a:lnTo>
                    <a:pt x="60326" y="35883"/>
                  </a:lnTo>
                  <a:lnTo>
                    <a:pt x="64794" y="48271"/>
                  </a:lnTo>
                  <a:lnTo>
                    <a:pt x="66510" y="71565"/>
                  </a:lnTo>
                  <a:lnTo>
                    <a:pt x="66565" y="71610"/>
                  </a:lnTo>
                  <a:lnTo>
                    <a:pt x="67724" y="50831"/>
                  </a:lnTo>
                  <a:lnTo>
                    <a:pt x="78433" y="10917"/>
                  </a:lnTo>
                  <a:lnTo>
                    <a:pt x="80864" y="6836"/>
                  </a:lnTo>
                  <a:lnTo>
                    <a:pt x="83542" y="5175"/>
                  </a:lnTo>
                  <a:lnTo>
                    <a:pt x="86387" y="5125"/>
                  </a:lnTo>
                  <a:lnTo>
                    <a:pt x="92369" y="7892"/>
                  </a:lnTo>
                  <a:lnTo>
                    <a:pt x="98556" y="12650"/>
                  </a:lnTo>
                  <a:lnTo>
                    <a:pt x="102011" y="23936"/>
                  </a:lnTo>
                  <a:lnTo>
                    <a:pt x="104613" y="71507"/>
                  </a:lnTo>
                  <a:lnTo>
                    <a:pt x="104775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760"/>
            <p:cNvSpPr/>
            <p:nvPr>
              <p:custDataLst>
                <p:tags r:id="rId117"/>
              </p:custDataLst>
            </p:nvPr>
          </p:nvSpPr>
          <p:spPr>
            <a:xfrm>
              <a:off x="4334001" y="4242662"/>
              <a:ext cx="65127" cy="225297"/>
            </a:xfrm>
            <a:custGeom>
              <a:avLst/>
              <a:gdLst/>
              <a:ahLst/>
              <a:cxnLst/>
              <a:rect l="0" t="0" r="0" b="0"/>
              <a:pathLst>
                <a:path w="65127" h="225297">
                  <a:moveTo>
                    <a:pt x="18924" y="5488"/>
                  </a:moveTo>
                  <a:lnTo>
                    <a:pt x="18924" y="5488"/>
                  </a:lnTo>
                  <a:lnTo>
                    <a:pt x="18924" y="0"/>
                  </a:lnTo>
                  <a:lnTo>
                    <a:pt x="18924" y="45179"/>
                  </a:lnTo>
                  <a:lnTo>
                    <a:pt x="18924" y="86432"/>
                  </a:lnTo>
                  <a:lnTo>
                    <a:pt x="13867" y="127141"/>
                  </a:lnTo>
                  <a:lnTo>
                    <a:pt x="7165" y="169113"/>
                  </a:lnTo>
                  <a:lnTo>
                    <a:pt x="834" y="213145"/>
                  </a:lnTo>
                  <a:lnTo>
                    <a:pt x="158" y="225296"/>
                  </a:lnTo>
                  <a:lnTo>
                    <a:pt x="0" y="221008"/>
                  </a:lnTo>
                  <a:lnTo>
                    <a:pt x="7430" y="180023"/>
                  </a:lnTo>
                  <a:lnTo>
                    <a:pt x="15685" y="132502"/>
                  </a:lnTo>
                  <a:lnTo>
                    <a:pt x="23554" y="85113"/>
                  </a:lnTo>
                  <a:lnTo>
                    <a:pt x="36220" y="38096"/>
                  </a:lnTo>
                  <a:lnTo>
                    <a:pt x="42511" y="18442"/>
                  </a:lnTo>
                  <a:lnTo>
                    <a:pt x="48104" y="11245"/>
                  </a:lnTo>
                  <a:lnTo>
                    <a:pt x="51077" y="9326"/>
                  </a:lnTo>
                  <a:lnTo>
                    <a:pt x="54118" y="10163"/>
                  </a:lnTo>
                  <a:lnTo>
                    <a:pt x="60318" y="16738"/>
                  </a:lnTo>
                  <a:lnTo>
                    <a:pt x="63780" y="29538"/>
                  </a:lnTo>
                  <a:lnTo>
                    <a:pt x="65126" y="72821"/>
                  </a:lnTo>
                  <a:lnTo>
                    <a:pt x="58837" y="98817"/>
                  </a:lnTo>
                  <a:lnTo>
                    <a:pt x="53243" y="109762"/>
                  </a:lnTo>
                  <a:lnTo>
                    <a:pt x="47230" y="115332"/>
                  </a:lnTo>
                  <a:lnTo>
                    <a:pt x="44145" y="116816"/>
                  </a:lnTo>
                  <a:lnTo>
                    <a:pt x="35072" y="115644"/>
                  </a:lnTo>
                  <a:lnTo>
                    <a:pt x="29690" y="113852"/>
                  </a:lnTo>
                  <a:lnTo>
                    <a:pt x="26101" y="109480"/>
                  </a:lnTo>
                  <a:lnTo>
                    <a:pt x="9399" y="62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761"/>
            <p:cNvSpPr/>
            <p:nvPr>
              <p:custDataLst>
                <p:tags r:id="rId118"/>
              </p:custDataLst>
            </p:nvPr>
          </p:nvSpPr>
          <p:spPr>
            <a:xfrm>
              <a:off x="3987254" y="4162886"/>
              <a:ext cx="70280" cy="170303"/>
            </a:xfrm>
            <a:custGeom>
              <a:avLst/>
              <a:gdLst/>
              <a:ahLst/>
              <a:cxnLst/>
              <a:rect l="0" t="0" r="0" b="0"/>
              <a:pathLst>
                <a:path w="70280" h="170303">
                  <a:moveTo>
                    <a:pt x="60871" y="28114"/>
                  </a:moveTo>
                  <a:lnTo>
                    <a:pt x="60871" y="28114"/>
                  </a:lnTo>
                  <a:lnTo>
                    <a:pt x="65928" y="28114"/>
                  </a:lnTo>
                  <a:lnTo>
                    <a:pt x="67417" y="25997"/>
                  </a:lnTo>
                  <a:lnTo>
                    <a:pt x="70134" y="9771"/>
                  </a:lnTo>
                  <a:lnTo>
                    <a:pt x="70279" y="4792"/>
                  </a:lnTo>
                  <a:lnTo>
                    <a:pt x="69260" y="3041"/>
                  </a:lnTo>
                  <a:lnTo>
                    <a:pt x="67522" y="1874"/>
                  </a:lnTo>
                  <a:lnTo>
                    <a:pt x="61710" y="577"/>
                  </a:lnTo>
                  <a:lnTo>
                    <a:pt x="52072" y="0"/>
                  </a:lnTo>
                  <a:lnTo>
                    <a:pt x="34745" y="4732"/>
                  </a:lnTo>
                  <a:lnTo>
                    <a:pt x="17532" y="15813"/>
                  </a:lnTo>
                  <a:lnTo>
                    <a:pt x="10565" y="21941"/>
                  </a:lnTo>
                  <a:lnTo>
                    <a:pt x="6763" y="31015"/>
                  </a:lnTo>
                  <a:lnTo>
                    <a:pt x="4322" y="54087"/>
                  </a:lnTo>
                  <a:lnTo>
                    <a:pt x="11975" y="86608"/>
                  </a:lnTo>
                  <a:lnTo>
                    <a:pt x="21147" y="96797"/>
                  </a:lnTo>
                  <a:lnTo>
                    <a:pt x="52190" y="125745"/>
                  </a:lnTo>
                  <a:lnTo>
                    <a:pt x="57013" y="134300"/>
                  </a:lnTo>
                  <a:lnTo>
                    <a:pt x="59728" y="150123"/>
                  </a:lnTo>
                  <a:lnTo>
                    <a:pt x="57541" y="159246"/>
                  </a:lnTo>
                  <a:lnTo>
                    <a:pt x="55476" y="163160"/>
                  </a:lnTo>
                  <a:lnTo>
                    <a:pt x="53041" y="165770"/>
                  </a:lnTo>
                  <a:lnTo>
                    <a:pt x="47513" y="168669"/>
                  </a:lnTo>
                  <a:lnTo>
                    <a:pt x="28338" y="170302"/>
                  </a:lnTo>
                  <a:lnTo>
                    <a:pt x="17131" y="167861"/>
                  </a:lnTo>
                  <a:lnTo>
                    <a:pt x="4872" y="160537"/>
                  </a:lnTo>
                  <a:lnTo>
                    <a:pt x="1314" y="157671"/>
                  </a:lnTo>
                  <a:lnTo>
                    <a:pt x="0" y="154702"/>
                  </a:lnTo>
                  <a:lnTo>
                    <a:pt x="3721" y="142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762"/>
            <p:cNvSpPr/>
            <p:nvPr>
              <p:custDataLst>
                <p:tags r:id="rId119"/>
              </p:custDataLst>
            </p:nvPr>
          </p:nvSpPr>
          <p:spPr>
            <a:xfrm>
              <a:off x="4714875" y="4267593"/>
              <a:ext cx="47626" cy="121480"/>
            </a:xfrm>
            <a:custGeom>
              <a:avLst/>
              <a:gdLst/>
              <a:ahLst/>
              <a:cxnLst/>
              <a:rect l="0" t="0" r="0" b="0"/>
              <a:pathLst>
                <a:path w="47626" h="121480">
                  <a:moveTo>
                    <a:pt x="47625" y="9132"/>
                  </a:moveTo>
                  <a:lnTo>
                    <a:pt x="47625" y="9132"/>
                  </a:lnTo>
                  <a:lnTo>
                    <a:pt x="47625" y="931"/>
                  </a:lnTo>
                  <a:lnTo>
                    <a:pt x="37512" y="0"/>
                  </a:lnTo>
                  <a:lnTo>
                    <a:pt x="29725" y="2604"/>
                  </a:lnTo>
                  <a:lnTo>
                    <a:pt x="6418" y="22008"/>
                  </a:lnTo>
                  <a:lnTo>
                    <a:pt x="2852" y="28260"/>
                  </a:lnTo>
                  <a:lnTo>
                    <a:pt x="1901" y="31409"/>
                  </a:lnTo>
                  <a:lnTo>
                    <a:pt x="3668" y="40552"/>
                  </a:lnTo>
                  <a:lnTo>
                    <a:pt x="5620" y="45954"/>
                  </a:lnTo>
                  <a:lnTo>
                    <a:pt x="13434" y="54778"/>
                  </a:lnTo>
                  <a:lnTo>
                    <a:pt x="18481" y="58612"/>
                  </a:lnTo>
                  <a:lnTo>
                    <a:pt x="40946" y="95268"/>
                  </a:lnTo>
                  <a:lnTo>
                    <a:pt x="42114" y="99364"/>
                  </a:lnTo>
                  <a:lnTo>
                    <a:pt x="41835" y="103154"/>
                  </a:lnTo>
                  <a:lnTo>
                    <a:pt x="38702" y="110186"/>
                  </a:lnTo>
                  <a:lnTo>
                    <a:pt x="33781" y="116839"/>
                  </a:lnTo>
                  <a:lnTo>
                    <a:pt x="25245" y="120502"/>
                  </a:lnTo>
                  <a:lnTo>
                    <a:pt x="20005" y="121479"/>
                  </a:lnTo>
                  <a:lnTo>
                    <a:pt x="16512" y="121071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763"/>
            <p:cNvSpPr/>
            <p:nvPr>
              <p:custDataLst>
                <p:tags r:id="rId120"/>
              </p:custDataLst>
            </p:nvPr>
          </p:nvSpPr>
          <p:spPr>
            <a:xfrm>
              <a:off x="4834050" y="4200525"/>
              <a:ext cx="23701" cy="217655"/>
            </a:xfrm>
            <a:custGeom>
              <a:avLst/>
              <a:gdLst/>
              <a:ahLst/>
              <a:cxnLst/>
              <a:rect l="0" t="0" r="0" b="0"/>
              <a:pathLst>
                <a:path w="23701" h="217655">
                  <a:moveTo>
                    <a:pt x="23700" y="0"/>
                  </a:moveTo>
                  <a:lnTo>
                    <a:pt x="23700" y="0"/>
                  </a:lnTo>
                  <a:lnTo>
                    <a:pt x="23700" y="5056"/>
                  </a:lnTo>
                  <a:lnTo>
                    <a:pt x="20878" y="10361"/>
                  </a:lnTo>
                  <a:lnTo>
                    <a:pt x="10443" y="27447"/>
                  </a:lnTo>
                  <a:lnTo>
                    <a:pt x="5794" y="74017"/>
                  </a:lnTo>
                  <a:lnTo>
                    <a:pt x="3931" y="116593"/>
                  </a:lnTo>
                  <a:lnTo>
                    <a:pt x="0" y="163319"/>
                  </a:lnTo>
                  <a:lnTo>
                    <a:pt x="5096" y="208283"/>
                  </a:lnTo>
                  <a:lnTo>
                    <a:pt x="7064" y="211880"/>
                  </a:lnTo>
                  <a:lnTo>
                    <a:pt x="9434" y="214280"/>
                  </a:lnTo>
                  <a:lnTo>
                    <a:pt x="14890" y="216943"/>
                  </a:lnTo>
                  <a:lnTo>
                    <a:pt x="17827" y="217654"/>
                  </a:lnTo>
                  <a:lnTo>
                    <a:pt x="19784" y="217069"/>
                  </a:lnTo>
                  <a:lnTo>
                    <a:pt x="237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764"/>
            <p:cNvSpPr/>
            <p:nvPr>
              <p:custDataLst>
                <p:tags r:id="rId121"/>
              </p:custDataLst>
            </p:nvPr>
          </p:nvSpPr>
          <p:spPr>
            <a:xfrm>
              <a:off x="4801924" y="4338343"/>
              <a:ext cx="65352" cy="5058"/>
            </a:xfrm>
            <a:custGeom>
              <a:avLst/>
              <a:gdLst/>
              <a:ahLst/>
              <a:cxnLst/>
              <a:rect l="0" t="0" r="0" b="0"/>
              <a:pathLst>
                <a:path w="65352" h="5058">
                  <a:moveTo>
                    <a:pt x="8201" y="5057"/>
                  </a:moveTo>
                  <a:lnTo>
                    <a:pt x="8201" y="5057"/>
                  </a:lnTo>
                  <a:lnTo>
                    <a:pt x="0" y="5057"/>
                  </a:lnTo>
                  <a:lnTo>
                    <a:pt x="4125" y="5057"/>
                  </a:lnTo>
                  <a:lnTo>
                    <a:pt x="9212" y="2235"/>
                  </a:lnTo>
                  <a:lnTo>
                    <a:pt x="12050" y="0"/>
                  </a:lnTo>
                  <a:lnTo>
                    <a:pt x="23670" y="341"/>
                  </a:lnTo>
                  <a:lnTo>
                    <a:pt x="65351" y="5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SMARTInkShape-1765"/>
          <p:cNvSpPr/>
          <p:nvPr>
            <p:custDataLst>
              <p:tags r:id="rId7"/>
            </p:custDataLst>
          </p:nvPr>
        </p:nvSpPr>
        <p:spPr>
          <a:xfrm>
            <a:off x="4734490" y="3638798"/>
            <a:ext cx="323276" cy="408829"/>
          </a:xfrm>
          <a:custGeom>
            <a:avLst/>
            <a:gdLst/>
            <a:ahLst/>
            <a:cxnLst/>
            <a:rect l="0" t="0" r="0" b="0"/>
            <a:pathLst>
              <a:path w="323276" h="408829">
                <a:moveTo>
                  <a:pt x="247085" y="75952"/>
                </a:moveTo>
                <a:lnTo>
                  <a:pt x="247085" y="75952"/>
                </a:lnTo>
                <a:lnTo>
                  <a:pt x="254689" y="67289"/>
                </a:lnTo>
                <a:lnTo>
                  <a:pt x="262273" y="53159"/>
                </a:lnTo>
                <a:lnTo>
                  <a:pt x="265372" y="38367"/>
                </a:lnTo>
                <a:lnTo>
                  <a:pt x="265627" y="35020"/>
                </a:lnTo>
                <a:lnTo>
                  <a:pt x="263086" y="28479"/>
                </a:lnTo>
                <a:lnTo>
                  <a:pt x="252833" y="15658"/>
                </a:lnTo>
                <a:lnTo>
                  <a:pt x="233618" y="6111"/>
                </a:lnTo>
                <a:lnTo>
                  <a:pt x="204169" y="1008"/>
                </a:lnTo>
                <a:lnTo>
                  <a:pt x="159782" y="0"/>
                </a:lnTo>
                <a:lnTo>
                  <a:pt x="128437" y="2648"/>
                </a:lnTo>
                <a:lnTo>
                  <a:pt x="102922" y="12957"/>
                </a:lnTo>
                <a:lnTo>
                  <a:pt x="58918" y="37541"/>
                </a:lnTo>
                <a:lnTo>
                  <a:pt x="35252" y="68247"/>
                </a:lnTo>
                <a:lnTo>
                  <a:pt x="23923" y="94483"/>
                </a:lnTo>
                <a:lnTo>
                  <a:pt x="9088" y="139553"/>
                </a:lnTo>
                <a:lnTo>
                  <a:pt x="2295" y="165235"/>
                </a:lnTo>
                <a:lnTo>
                  <a:pt x="0" y="209143"/>
                </a:lnTo>
                <a:lnTo>
                  <a:pt x="2369" y="256386"/>
                </a:lnTo>
                <a:lnTo>
                  <a:pt x="6030" y="271503"/>
                </a:lnTo>
                <a:lnTo>
                  <a:pt x="10208" y="302756"/>
                </a:lnTo>
                <a:lnTo>
                  <a:pt x="26689" y="336653"/>
                </a:lnTo>
                <a:lnTo>
                  <a:pt x="60127" y="379076"/>
                </a:lnTo>
                <a:lnTo>
                  <a:pt x="80565" y="393661"/>
                </a:lnTo>
                <a:lnTo>
                  <a:pt x="115639" y="405539"/>
                </a:lnTo>
                <a:lnTo>
                  <a:pt x="161611" y="408828"/>
                </a:lnTo>
                <a:lnTo>
                  <a:pt x="209018" y="406439"/>
                </a:lnTo>
                <a:lnTo>
                  <a:pt x="242035" y="396056"/>
                </a:lnTo>
                <a:lnTo>
                  <a:pt x="262405" y="381876"/>
                </a:lnTo>
                <a:lnTo>
                  <a:pt x="295955" y="342503"/>
                </a:lnTo>
                <a:lnTo>
                  <a:pt x="306838" y="320735"/>
                </a:lnTo>
                <a:lnTo>
                  <a:pt x="316766" y="284064"/>
                </a:lnTo>
                <a:lnTo>
                  <a:pt x="321997" y="244962"/>
                </a:lnTo>
                <a:lnTo>
                  <a:pt x="323032" y="204312"/>
                </a:lnTo>
                <a:lnTo>
                  <a:pt x="323234" y="165160"/>
                </a:lnTo>
                <a:lnTo>
                  <a:pt x="323275" y="119836"/>
                </a:lnTo>
                <a:lnTo>
                  <a:pt x="322223" y="100714"/>
                </a:lnTo>
                <a:lnTo>
                  <a:pt x="318227" y="88368"/>
                </a:lnTo>
                <a:lnTo>
                  <a:pt x="304971" y="69518"/>
                </a:lnTo>
                <a:lnTo>
                  <a:pt x="287983" y="59687"/>
                </a:lnTo>
                <a:lnTo>
                  <a:pt x="257439" y="51024"/>
                </a:lnTo>
                <a:lnTo>
                  <a:pt x="199460" y="5690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7" name="SMARTInkShape-Group385"/>
          <p:cNvGrpSpPr/>
          <p:nvPr/>
        </p:nvGrpSpPr>
        <p:grpSpPr>
          <a:xfrm>
            <a:off x="5781675" y="2545863"/>
            <a:ext cx="438151" cy="158408"/>
            <a:chOff x="5781675" y="2545863"/>
            <a:chExt cx="438151" cy="158408"/>
          </a:xfrm>
        </p:grpSpPr>
        <p:sp>
          <p:nvSpPr>
            <p:cNvPr id="424" name="SMARTInkShape-1766"/>
            <p:cNvSpPr/>
            <p:nvPr>
              <p:custDataLst>
                <p:tags r:id="rId105"/>
              </p:custDataLst>
            </p:nvPr>
          </p:nvSpPr>
          <p:spPr>
            <a:xfrm>
              <a:off x="5934075" y="2583234"/>
              <a:ext cx="76201" cy="83767"/>
            </a:xfrm>
            <a:custGeom>
              <a:avLst/>
              <a:gdLst/>
              <a:ahLst/>
              <a:cxnLst/>
              <a:rect l="0" t="0" r="0" b="0"/>
              <a:pathLst>
                <a:path w="76201" h="83767">
                  <a:moveTo>
                    <a:pt x="0" y="45666"/>
                  </a:moveTo>
                  <a:lnTo>
                    <a:pt x="0" y="45666"/>
                  </a:lnTo>
                  <a:lnTo>
                    <a:pt x="10113" y="45666"/>
                  </a:lnTo>
                  <a:lnTo>
                    <a:pt x="17900" y="42844"/>
                  </a:lnTo>
                  <a:lnTo>
                    <a:pt x="24890" y="39120"/>
                  </a:lnTo>
                  <a:lnTo>
                    <a:pt x="31522" y="37465"/>
                  </a:lnTo>
                  <a:lnTo>
                    <a:pt x="46264" y="26420"/>
                  </a:lnTo>
                  <a:lnTo>
                    <a:pt x="52312" y="18416"/>
                  </a:lnTo>
                  <a:lnTo>
                    <a:pt x="53924" y="14799"/>
                  </a:lnTo>
                  <a:lnTo>
                    <a:pt x="53941" y="11329"/>
                  </a:lnTo>
                  <a:lnTo>
                    <a:pt x="51138" y="4652"/>
                  </a:lnTo>
                  <a:lnTo>
                    <a:pt x="48909" y="2448"/>
                  </a:lnTo>
                  <a:lnTo>
                    <a:pt x="43610" y="0"/>
                  </a:lnTo>
                  <a:lnTo>
                    <a:pt x="34904" y="1734"/>
                  </a:lnTo>
                  <a:lnTo>
                    <a:pt x="29620" y="3678"/>
                  </a:lnTo>
                  <a:lnTo>
                    <a:pt x="26096" y="7091"/>
                  </a:lnTo>
                  <a:lnTo>
                    <a:pt x="14921" y="33740"/>
                  </a:lnTo>
                  <a:lnTo>
                    <a:pt x="14745" y="46010"/>
                  </a:lnTo>
                  <a:lnTo>
                    <a:pt x="18199" y="66078"/>
                  </a:lnTo>
                  <a:lnTo>
                    <a:pt x="20600" y="69857"/>
                  </a:lnTo>
                  <a:lnTo>
                    <a:pt x="28911" y="76879"/>
                  </a:lnTo>
                  <a:lnTo>
                    <a:pt x="42483" y="80705"/>
                  </a:lnTo>
                  <a:lnTo>
                    <a:pt x="76200" y="83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767"/>
            <p:cNvSpPr/>
            <p:nvPr>
              <p:custDataLst>
                <p:tags r:id="rId106"/>
              </p:custDataLst>
            </p:nvPr>
          </p:nvSpPr>
          <p:spPr>
            <a:xfrm>
              <a:off x="5781675" y="2602733"/>
              <a:ext cx="114301" cy="101538"/>
            </a:xfrm>
            <a:custGeom>
              <a:avLst/>
              <a:gdLst/>
              <a:ahLst/>
              <a:cxnLst/>
              <a:rect l="0" t="0" r="0" b="0"/>
              <a:pathLst>
                <a:path w="114301" h="101538">
                  <a:moveTo>
                    <a:pt x="0" y="26167"/>
                  </a:moveTo>
                  <a:lnTo>
                    <a:pt x="0" y="26167"/>
                  </a:lnTo>
                  <a:lnTo>
                    <a:pt x="9132" y="26167"/>
                  </a:lnTo>
                  <a:lnTo>
                    <a:pt x="9508" y="67585"/>
                  </a:lnTo>
                  <a:lnTo>
                    <a:pt x="9525" y="101537"/>
                  </a:lnTo>
                  <a:lnTo>
                    <a:pt x="10583" y="62221"/>
                  </a:lnTo>
                  <a:lnTo>
                    <a:pt x="17129" y="37203"/>
                  </a:lnTo>
                  <a:lnTo>
                    <a:pt x="26858" y="14502"/>
                  </a:lnTo>
                  <a:lnTo>
                    <a:pt x="28488" y="13099"/>
                  </a:lnTo>
                  <a:lnTo>
                    <a:pt x="30634" y="13221"/>
                  </a:lnTo>
                  <a:lnTo>
                    <a:pt x="35840" y="16180"/>
                  </a:lnTo>
                  <a:lnTo>
                    <a:pt x="41682" y="21023"/>
                  </a:lnTo>
                  <a:lnTo>
                    <a:pt x="44983" y="32347"/>
                  </a:lnTo>
                  <a:lnTo>
                    <a:pt x="47580" y="63486"/>
                  </a:lnTo>
                  <a:lnTo>
                    <a:pt x="48675" y="48904"/>
                  </a:lnTo>
                  <a:lnTo>
                    <a:pt x="58383" y="14292"/>
                  </a:lnTo>
                  <a:lnTo>
                    <a:pt x="66871" y="5720"/>
                  </a:lnTo>
                  <a:lnTo>
                    <a:pt x="74876" y="1204"/>
                  </a:lnTo>
                  <a:lnTo>
                    <a:pt x="78492" y="0"/>
                  </a:lnTo>
                  <a:lnTo>
                    <a:pt x="81962" y="256"/>
                  </a:lnTo>
                  <a:lnTo>
                    <a:pt x="88638" y="3362"/>
                  </a:lnTo>
                  <a:lnTo>
                    <a:pt x="107036" y="27072"/>
                  </a:lnTo>
                  <a:lnTo>
                    <a:pt x="112147" y="40429"/>
                  </a:lnTo>
                  <a:lnTo>
                    <a:pt x="114300" y="64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768"/>
            <p:cNvSpPr/>
            <p:nvPr>
              <p:custDataLst>
                <p:tags r:id="rId107"/>
              </p:custDataLst>
            </p:nvPr>
          </p:nvSpPr>
          <p:spPr>
            <a:xfrm>
              <a:off x="6020363" y="2545863"/>
              <a:ext cx="199463" cy="106073"/>
            </a:xfrm>
            <a:custGeom>
              <a:avLst/>
              <a:gdLst/>
              <a:ahLst/>
              <a:cxnLst/>
              <a:rect l="0" t="0" r="0" b="0"/>
              <a:pathLst>
                <a:path w="199463" h="106073">
                  <a:moveTo>
                    <a:pt x="37537" y="83037"/>
                  </a:moveTo>
                  <a:lnTo>
                    <a:pt x="37537" y="83037"/>
                  </a:lnTo>
                  <a:lnTo>
                    <a:pt x="42593" y="83037"/>
                  </a:lnTo>
                  <a:lnTo>
                    <a:pt x="44082" y="80920"/>
                  </a:lnTo>
                  <a:lnTo>
                    <a:pt x="46474" y="62315"/>
                  </a:lnTo>
                  <a:lnTo>
                    <a:pt x="46946" y="43313"/>
                  </a:lnTo>
                  <a:lnTo>
                    <a:pt x="44868" y="40679"/>
                  </a:lnTo>
                  <a:lnTo>
                    <a:pt x="36915" y="37754"/>
                  </a:lnTo>
                  <a:lnTo>
                    <a:pt x="32888" y="38031"/>
                  </a:lnTo>
                  <a:lnTo>
                    <a:pt x="25594" y="41162"/>
                  </a:lnTo>
                  <a:lnTo>
                    <a:pt x="15537" y="48875"/>
                  </a:lnTo>
                  <a:lnTo>
                    <a:pt x="5853" y="62920"/>
                  </a:lnTo>
                  <a:lnTo>
                    <a:pt x="1338" y="80486"/>
                  </a:lnTo>
                  <a:lnTo>
                    <a:pt x="0" y="94041"/>
                  </a:lnTo>
                  <a:lnTo>
                    <a:pt x="871" y="96723"/>
                  </a:lnTo>
                  <a:lnTo>
                    <a:pt x="2510" y="98511"/>
                  </a:lnTo>
                  <a:lnTo>
                    <a:pt x="7153" y="100497"/>
                  </a:lnTo>
                  <a:lnTo>
                    <a:pt x="12743" y="101381"/>
                  </a:lnTo>
                  <a:lnTo>
                    <a:pt x="15716" y="99499"/>
                  </a:lnTo>
                  <a:lnTo>
                    <a:pt x="30914" y="84094"/>
                  </a:lnTo>
                  <a:lnTo>
                    <a:pt x="54319" y="65930"/>
                  </a:lnTo>
                  <a:lnTo>
                    <a:pt x="55074" y="66341"/>
                  </a:lnTo>
                  <a:lnTo>
                    <a:pt x="55914" y="69619"/>
                  </a:lnTo>
                  <a:lnTo>
                    <a:pt x="57513" y="81406"/>
                  </a:lnTo>
                  <a:lnTo>
                    <a:pt x="64771" y="98945"/>
                  </a:lnTo>
                  <a:lnTo>
                    <a:pt x="66276" y="99993"/>
                  </a:lnTo>
                  <a:lnTo>
                    <a:pt x="70771" y="101156"/>
                  </a:lnTo>
                  <a:lnTo>
                    <a:pt x="73451" y="100408"/>
                  </a:lnTo>
                  <a:lnTo>
                    <a:pt x="85357" y="91603"/>
                  </a:lnTo>
                  <a:lnTo>
                    <a:pt x="91599" y="84727"/>
                  </a:lnTo>
                  <a:lnTo>
                    <a:pt x="100004" y="70015"/>
                  </a:lnTo>
                  <a:lnTo>
                    <a:pt x="103658" y="56719"/>
                  </a:lnTo>
                  <a:lnTo>
                    <a:pt x="103843" y="57025"/>
                  </a:lnTo>
                  <a:lnTo>
                    <a:pt x="104210" y="101528"/>
                  </a:lnTo>
                  <a:lnTo>
                    <a:pt x="104211" y="104889"/>
                  </a:lnTo>
                  <a:lnTo>
                    <a:pt x="105269" y="106072"/>
                  </a:lnTo>
                  <a:lnTo>
                    <a:pt x="107034" y="105802"/>
                  </a:lnTo>
                  <a:lnTo>
                    <a:pt x="109268" y="104563"/>
                  </a:lnTo>
                  <a:lnTo>
                    <a:pt x="110757" y="102680"/>
                  </a:lnTo>
                  <a:lnTo>
                    <a:pt x="131463" y="59341"/>
                  </a:lnTo>
                  <a:lnTo>
                    <a:pt x="145225" y="22382"/>
                  </a:lnTo>
                  <a:lnTo>
                    <a:pt x="154543" y="10924"/>
                  </a:lnTo>
                  <a:lnTo>
                    <a:pt x="164681" y="3362"/>
                  </a:lnTo>
                  <a:lnTo>
                    <a:pt x="172715" y="0"/>
                  </a:lnTo>
                  <a:lnTo>
                    <a:pt x="176339" y="163"/>
                  </a:lnTo>
                  <a:lnTo>
                    <a:pt x="183187" y="3165"/>
                  </a:lnTo>
                  <a:lnTo>
                    <a:pt x="189759" y="13672"/>
                  </a:lnTo>
                  <a:lnTo>
                    <a:pt x="195149" y="28925"/>
                  </a:lnTo>
                  <a:lnTo>
                    <a:pt x="198893" y="73912"/>
                  </a:lnTo>
                  <a:lnTo>
                    <a:pt x="199462" y="102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386"/>
          <p:cNvGrpSpPr/>
          <p:nvPr/>
        </p:nvGrpSpPr>
        <p:grpSpPr>
          <a:xfrm>
            <a:off x="4314835" y="2533650"/>
            <a:ext cx="1228716" cy="923755"/>
            <a:chOff x="4314835" y="2533650"/>
            <a:chExt cx="1228716" cy="923755"/>
          </a:xfrm>
        </p:grpSpPr>
        <p:sp>
          <p:nvSpPr>
            <p:cNvPr id="428" name="SMARTInkShape-1769"/>
            <p:cNvSpPr/>
            <p:nvPr>
              <p:custDataLst>
                <p:tags r:id="rId99"/>
              </p:custDataLst>
            </p:nvPr>
          </p:nvSpPr>
          <p:spPr>
            <a:xfrm>
              <a:off x="5429250" y="2533650"/>
              <a:ext cx="114301" cy="207177"/>
            </a:xfrm>
            <a:custGeom>
              <a:avLst/>
              <a:gdLst/>
              <a:ahLst/>
              <a:cxnLst/>
              <a:rect l="0" t="0" r="0" b="0"/>
              <a:pathLst>
                <a:path w="114301" h="207177">
                  <a:moveTo>
                    <a:pt x="0" y="0"/>
                  </a:moveTo>
                  <a:lnTo>
                    <a:pt x="0" y="0"/>
                  </a:lnTo>
                  <a:lnTo>
                    <a:pt x="0" y="38126"/>
                  </a:lnTo>
                  <a:lnTo>
                    <a:pt x="0" y="83849"/>
                  </a:lnTo>
                  <a:lnTo>
                    <a:pt x="1058" y="128942"/>
                  </a:lnTo>
                  <a:lnTo>
                    <a:pt x="8201" y="172333"/>
                  </a:lnTo>
                  <a:lnTo>
                    <a:pt x="11759" y="185248"/>
                  </a:lnTo>
                  <a:lnTo>
                    <a:pt x="14189" y="190174"/>
                  </a:lnTo>
                  <a:lnTo>
                    <a:pt x="22534" y="198469"/>
                  </a:lnTo>
                  <a:lnTo>
                    <a:pt x="27721" y="202162"/>
                  </a:lnTo>
                  <a:lnTo>
                    <a:pt x="32240" y="203567"/>
                  </a:lnTo>
                  <a:lnTo>
                    <a:pt x="36310" y="203444"/>
                  </a:lnTo>
                  <a:lnTo>
                    <a:pt x="40082" y="202305"/>
                  </a:lnTo>
                  <a:lnTo>
                    <a:pt x="55502" y="190588"/>
                  </a:lnTo>
                  <a:lnTo>
                    <a:pt x="75566" y="146440"/>
                  </a:lnTo>
                  <a:lnTo>
                    <a:pt x="78952" y="138902"/>
                  </a:lnTo>
                  <a:lnTo>
                    <a:pt x="80152" y="132818"/>
                  </a:lnTo>
                  <a:lnTo>
                    <a:pt x="78661" y="123236"/>
                  </a:lnTo>
                  <a:lnTo>
                    <a:pt x="75724" y="121316"/>
                  </a:lnTo>
                  <a:lnTo>
                    <a:pt x="71650" y="121094"/>
                  </a:lnTo>
                  <a:lnTo>
                    <a:pt x="62536" y="123669"/>
                  </a:lnTo>
                  <a:lnTo>
                    <a:pt x="54958" y="128342"/>
                  </a:lnTo>
                  <a:lnTo>
                    <a:pt x="44741" y="152092"/>
                  </a:lnTo>
                  <a:lnTo>
                    <a:pt x="43874" y="165669"/>
                  </a:lnTo>
                  <a:lnTo>
                    <a:pt x="46884" y="188064"/>
                  </a:lnTo>
                  <a:lnTo>
                    <a:pt x="50305" y="193109"/>
                  </a:lnTo>
                  <a:lnTo>
                    <a:pt x="62574" y="201537"/>
                  </a:lnTo>
                  <a:lnTo>
                    <a:pt x="77219" y="207176"/>
                  </a:lnTo>
                  <a:lnTo>
                    <a:pt x="11430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770"/>
            <p:cNvSpPr/>
            <p:nvPr>
              <p:custDataLst>
                <p:tags r:id="rId100"/>
              </p:custDataLst>
            </p:nvPr>
          </p:nvSpPr>
          <p:spPr>
            <a:xfrm>
              <a:off x="5314950" y="2674418"/>
              <a:ext cx="83825" cy="223379"/>
            </a:xfrm>
            <a:custGeom>
              <a:avLst/>
              <a:gdLst/>
              <a:ahLst/>
              <a:cxnLst/>
              <a:rect l="0" t="0" r="0" b="0"/>
              <a:pathLst>
                <a:path w="83825" h="223379">
                  <a:moveTo>
                    <a:pt x="0" y="49732"/>
                  </a:moveTo>
                  <a:lnTo>
                    <a:pt x="0" y="49732"/>
                  </a:lnTo>
                  <a:lnTo>
                    <a:pt x="0" y="41531"/>
                  </a:lnTo>
                  <a:lnTo>
                    <a:pt x="10113" y="45656"/>
                  </a:lnTo>
                  <a:lnTo>
                    <a:pt x="13092" y="50190"/>
                  </a:lnTo>
                  <a:lnTo>
                    <a:pt x="26132" y="91687"/>
                  </a:lnTo>
                  <a:lnTo>
                    <a:pt x="37968" y="138775"/>
                  </a:lnTo>
                  <a:lnTo>
                    <a:pt x="45403" y="177035"/>
                  </a:lnTo>
                  <a:lnTo>
                    <a:pt x="47538" y="223378"/>
                  </a:lnTo>
                  <a:lnTo>
                    <a:pt x="47620" y="178623"/>
                  </a:lnTo>
                  <a:lnTo>
                    <a:pt x="42568" y="131401"/>
                  </a:lnTo>
                  <a:lnTo>
                    <a:pt x="38983" y="94400"/>
                  </a:lnTo>
                  <a:lnTo>
                    <a:pt x="38275" y="48521"/>
                  </a:lnTo>
                  <a:lnTo>
                    <a:pt x="38134" y="13862"/>
                  </a:lnTo>
                  <a:lnTo>
                    <a:pt x="40239" y="8886"/>
                  </a:lnTo>
                  <a:lnTo>
                    <a:pt x="48222" y="533"/>
                  </a:lnTo>
                  <a:lnTo>
                    <a:pt x="52257" y="0"/>
                  </a:lnTo>
                  <a:lnTo>
                    <a:pt x="56005" y="1760"/>
                  </a:lnTo>
                  <a:lnTo>
                    <a:pt x="62991" y="9361"/>
                  </a:lnTo>
                  <a:lnTo>
                    <a:pt x="79308" y="42625"/>
                  </a:lnTo>
                  <a:lnTo>
                    <a:pt x="83824" y="69498"/>
                  </a:lnTo>
                  <a:lnTo>
                    <a:pt x="80105" y="92513"/>
                  </a:lnTo>
                  <a:lnTo>
                    <a:pt x="77745" y="97303"/>
                  </a:lnTo>
                  <a:lnTo>
                    <a:pt x="75113" y="100496"/>
                  </a:lnTo>
                  <a:lnTo>
                    <a:pt x="72301" y="102624"/>
                  </a:lnTo>
                  <a:lnTo>
                    <a:pt x="58229" y="105621"/>
                  </a:lnTo>
                  <a:lnTo>
                    <a:pt x="28575" y="78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771"/>
            <p:cNvSpPr/>
            <p:nvPr>
              <p:custDataLst>
                <p:tags r:id="rId101"/>
              </p:custDataLst>
            </p:nvPr>
          </p:nvSpPr>
          <p:spPr>
            <a:xfrm>
              <a:off x="5210175" y="2717971"/>
              <a:ext cx="85726" cy="89795"/>
            </a:xfrm>
            <a:custGeom>
              <a:avLst/>
              <a:gdLst/>
              <a:ahLst/>
              <a:cxnLst/>
              <a:rect l="0" t="0" r="0" b="0"/>
              <a:pathLst>
                <a:path w="85726" h="89795">
                  <a:moveTo>
                    <a:pt x="0" y="25229"/>
                  </a:moveTo>
                  <a:lnTo>
                    <a:pt x="0" y="25229"/>
                  </a:lnTo>
                  <a:lnTo>
                    <a:pt x="0" y="30285"/>
                  </a:lnTo>
                  <a:lnTo>
                    <a:pt x="2822" y="35590"/>
                  </a:lnTo>
                  <a:lnTo>
                    <a:pt x="5056" y="38486"/>
                  </a:lnTo>
                  <a:lnTo>
                    <a:pt x="17609" y="84784"/>
                  </a:lnTo>
                  <a:lnTo>
                    <a:pt x="18623" y="89794"/>
                  </a:lnTo>
                  <a:lnTo>
                    <a:pt x="18765" y="89439"/>
                  </a:lnTo>
                  <a:lnTo>
                    <a:pt x="19045" y="43934"/>
                  </a:lnTo>
                  <a:lnTo>
                    <a:pt x="19050" y="4865"/>
                  </a:lnTo>
                  <a:lnTo>
                    <a:pt x="20108" y="3186"/>
                  </a:lnTo>
                  <a:lnTo>
                    <a:pt x="21872" y="3126"/>
                  </a:lnTo>
                  <a:lnTo>
                    <a:pt x="24106" y="4144"/>
                  </a:lnTo>
                  <a:lnTo>
                    <a:pt x="25595" y="5881"/>
                  </a:lnTo>
                  <a:lnTo>
                    <a:pt x="34860" y="36457"/>
                  </a:lnTo>
                  <a:lnTo>
                    <a:pt x="37974" y="70357"/>
                  </a:lnTo>
                  <a:lnTo>
                    <a:pt x="40920" y="29099"/>
                  </a:lnTo>
                  <a:lnTo>
                    <a:pt x="44645" y="19540"/>
                  </a:lnTo>
                  <a:lnTo>
                    <a:pt x="47801" y="4376"/>
                  </a:lnTo>
                  <a:lnTo>
                    <a:pt x="49859" y="1802"/>
                  </a:lnTo>
                  <a:lnTo>
                    <a:pt x="52289" y="86"/>
                  </a:lnTo>
                  <a:lnTo>
                    <a:pt x="54968" y="0"/>
                  </a:lnTo>
                  <a:lnTo>
                    <a:pt x="60766" y="2727"/>
                  </a:lnTo>
                  <a:lnTo>
                    <a:pt x="69981" y="20325"/>
                  </a:lnTo>
                  <a:lnTo>
                    <a:pt x="85725" y="72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772"/>
            <p:cNvSpPr/>
            <p:nvPr>
              <p:custDataLst>
                <p:tags r:id="rId102"/>
              </p:custDataLst>
            </p:nvPr>
          </p:nvSpPr>
          <p:spPr>
            <a:xfrm>
              <a:off x="5091352" y="2726017"/>
              <a:ext cx="99774" cy="100084"/>
            </a:xfrm>
            <a:custGeom>
              <a:avLst/>
              <a:gdLst/>
              <a:ahLst/>
              <a:cxnLst/>
              <a:rect l="0" t="0" r="0" b="0"/>
              <a:pathLst>
                <a:path w="99774" h="100084">
                  <a:moveTo>
                    <a:pt x="71198" y="36233"/>
                  </a:moveTo>
                  <a:lnTo>
                    <a:pt x="71198" y="36233"/>
                  </a:lnTo>
                  <a:lnTo>
                    <a:pt x="39727" y="7585"/>
                  </a:lnTo>
                  <a:lnTo>
                    <a:pt x="26764" y="0"/>
                  </a:lnTo>
                  <a:lnTo>
                    <a:pt x="24642" y="436"/>
                  </a:lnTo>
                  <a:lnTo>
                    <a:pt x="19462" y="3743"/>
                  </a:lnTo>
                  <a:lnTo>
                    <a:pt x="10596" y="16611"/>
                  </a:lnTo>
                  <a:lnTo>
                    <a:pt x="0" y="52337"/>
                  </a:lnTo>
                  <a:lnTo>
                    <a:pt x="44" y="67732"/>
                  </a:lnTo>
                  <a:lnTo>
                    <a:pt x="3638" y="93373"/>
                  </a:lnTo>
                  <a:lnTo>
                    <a:pt x="6050" y="96551"/>
                  </a:lnTo>
                  <a:lnTo>
                    <a:pt x="14374" y="100083"/>
                  </a:lnTo>
                  <a:lnTo>
                    <a:pt x="18499" y="99966"/>
                  </a:lnTo>
                  <a:lnTo>
                    <a:pt x="25903" y="97015"/>
                  </a:lnTo>
                  <a:lnTo>
                    <a:pt x="41079" y="84346"/>
                  </a:lnTo>
                  <a:lnTo>
                    <a:pt x="47229" y="73139"/>
                  </a:lnTo>
                  <a:lnTo>
                    <a:pt x="51716" y="46489"/>
                  </a:lnTo>
                  <a:lnTo>
                    <a:pt x="51860" y="43070"/>
                  </a:lnTo>
                  <a:lnTo>
                    <a:pt x="53014" y="40791"/>
                  </a:lnTo>
                  <a:lnTo>
                    <a:pt x="54842" y="39272"/>
                  </a:lnTo>
                  <a:lnTo>
                    <a:pt x="57119" y="38259"/>
                  </a:lnTo>
                  <a:lnTo>
                    <a:pt x="59696" y="38642"/>
                  </a:lnTo>
                  <a:lnTo>
                    <a:pt x="65380" y="41890"/>
                  </a:lnTo>
                  <a:lnTo>
                    <a:pt x="80793" y="65971"/>
                  </a:lnTo>
                  <a:lnTo>
                    <a:pt x="99773" y="93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773"/>
            <p:cNvSpPr/>
            <p:nvPr>
              <p:custDataLst>
                <p:tags r:id="rId103"/>
              </p:custDataLst>
            </p:nvPr>
          </p:nvSpPr>
          <p:spPr>
            <a:xfrm>
              <a:off x="5002502" y="2714741"/>
              <a:ext cx="83131" cy="142760"/>
            </a:xfrm>
            <a:custGeom>
              <a:avLst/>
              <a:gdLst/>
              <a:ahLst/>
              <a:cxnLst/>
              <a:rect l="0" t="0" r="0" b="0"/>
              <a:pathLst>
                <a:path w="83131" h="142760">
                  <a:moveTo>
                    <a:pt x="45748" y="9409"/>
                  </a:moveTo>
                  <a:lnTo>
                    <a:pt x="45748" y="9409"/>
                  </a:lnTo>
                  <a:lnTo>
                    <a:pt x="45748" y="1208"/>
                  </a:lnTo>
                  <a:lnTo>
                    <a:pt x="44690" y="767"/>
                  </a:lnTo>
                  <a:lnTo>
                    <a:pt x="32491" y="0"/>
                  </a:lnTo>
                  <a:lnTo>
                    <a:pt x="26450" y="2758"/>
                  </a:lnTo>
                  <a:lnTo>
                    <a:pt x="23358" y="4975"/>
                  </a:lnTo>
                  <a:lnTo>
                    <a:pt x="2346" y="34039"/>
                  </a:lnTo>
                  <a:lnTo>
                    <a:pt x="0" y="40817"/>
                  </a:lnTo>
                  <a:lnTo>
                    <a:pt x="1780" y="50179"/>
                  </a:lnTo>
                  <a:lnTo>
                    <a:pt x="3736" y="55639"/>
                  </a:lnTo>
                  <a:lnTo>
                    <a:pt x="6098" y="59279"/>
                  </a:lnTo>
                  <a:lnTo>
                    <a:pt x="11545" y="63324"/>
                  </a:lnTo>
                  <a:lnTo>
                    <a:pt x="55549" y="85731"/>
                  </a:lnTo>
                  <a:lnTo>
                    <a:pt x="67038" y="93072"/>
                  </a:lnTo>
                  <a:lnTo>
                    <a:pt x="78397" y="108046"/>
                  </a:lnTo>
                  <a:lnTo>
                    <a:pt x="82233" y="119656"/>
                  </a:lnTo>
                  <a:lnTo>
                    <a:pt x="83130" y="126494"/>
                  </a:lnTo>
                  <a:lnTo>
                    <a:pt x="80706" y="133061"/>
                  </a:lnTo>
                  <a:lnTo>
                    <a:pt x="78579" y="136293"/>
                  </a:lnTo>
                  <a:lnTo>
                    <a:pt x="75043" y="138448"/>
                  </a:lnTo>
                  <a:lnTo>
                    <a:pt x="56983" y="141908"/>
                  </a:lnTo>
                  <a:lnTo>
                    <a:pt x="17173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74"/>
            <p:cNvSpPr/>
            <p:nvPr>
              <p:custDataLst>
                <p:tags r:id="rId104"/>
              </p:custDataLst>
            </p:nvPr>
          </p:nvSpPr>
          <p:spPr>
            <a:xfrm>
              <a:off x="4314835" y="2771777"/>
              <a:ext cx="590376" cy="685628"/>
            </a:xfrm>
            <a:custGeom>
              <a:avLst/>
              <a:gdLst/>
              <a:ahLst/>
              <a:cxnLst/>
              <a:rect l="0" t="0" r="0" b="0"/>
              <a:pathLst>
                <a:path w="590376" h="685628">
                  <a:moveTo>
                    <a:pt x="447665" y="76198"/>
                  </a:moveTo>
                  <a:lnTo>
                    <a:pt x="447665" y="76198"/>
                  </a:lnTo>
                  <a:lnTo>
                    <a:pt x="447665" y="52518"/>
                  </a:lnTo>
                  <a:lnTo>
                    <a:pt x="446607" y="50886"/>
                  </a:lnTo>
                  <a:lnTo>
                    <a:pt x="444843" y="49799"/>
                  </a:lnTo>
                  <a:lnTo>
                    <a:pt x="442608" y="49073"/>
                  </a:lnTo>
                  <a:lnTo>
                    <a:pt x="441119" y="47532"/>
                  </a:lnTo>
                  <a:lnTo>
                    <a:pt x="439464" y="42996"/>
                  </a:lnTo>
                  <a:lnTo>
                    <a:pt x="438532" y="34493"/>
                  </a:lnTo>
                  <a:lnTo>
                    <a:pt x="437344" y="32519"/>
                  </a:lnTo>
                  <a:lnTo>
                    <a:pt x="435492" y="31204"/>
                  </a:lnTo>
                  <a:lnTo>
                    <a:pt x="433200" y="30327"/>
                  </a:lnTo>
                  <a:lnTo>
                    <a:pt x="431672" y="28684"/>
                  </a:lnTo>
                  <a:lnTo>
                    <a:pt x="429018" y="20526"/>
                  </a:lnTo>
                  <a:lnTo>
                    <a:pt x="425972" y="19705"/>
                  </a:lnTo>
                  <a:lnTo>
                    <a:pt x="423678" y="19486"/>
                  </a:lnTo>
                  <a:lnTo>
                    <a:pt x="422148" y="18281"/>
                  </a:lnTo>
                  <a:lnTo>
                    <a:pt x="420449" y="14122"/>
                  </a:lnTo>
                  <a:lnTo>
                    <a:pt x="418938" y="12589"/>
                  </a:lnTo>
                  <a:lnTo>
                    <a:pt x="408908" y="7307"/>
                  </a:lnTo>
                  <a:lnTo>
                    <a:pt x="402923" y="3246"/>
                  </a:lnTo>
                  <a:lnTo>
                    <a:pt x="392358" y="426"/>
                  </a:lnTo>
                  <a:lnTo>
                    <a:pt x="346119" y="0"/>
                  </a:lnTo>
                  <a:lnTo>
                    <a:pt x="307790" y="1056"/>
                  </a:lnTo>
                  <a:lnTo>
                    <a:pt x="263603" y="16866"/>
                  </a:lnTo>
                  <a:lnTo>
                    <a:pt x="216662" y="44474"/>
                  </a:lnTo>
                  <a:lnTo>
                    <a:pt x="169634" y="87574"/>
                  </a:lnTo>
                  <a:lnTo>
                    <a:pt x="122392" y="134772"/>
                  </a:lnTo>
                  <a:lnTo>
                    <a:pt x="84947" y="181153"/>
                  </a:lnTo>
                  <a:lnTo>
                    <a:pt x="73732" y="194811"/>
                  </a:lnTo>
                  <a:lnTo>
                    <a:pt x="51131" y="240423"/>
                  </a:lnTo>
                  <a:lnTo>
                    <a:pt x="31770" y="285867"/>
                  </a:lnTo>
                  <a:lnTo>
                    <a:pt x="12693" y="327813"/>
                  </a:lnTo>
                  <a:lnTo>
                    <a:pt x="2813" y="359909"/>
                  </a:lnTo>
                  <a:lnTo>
                    <a:pt x="155" y="406279"/>
                  </a:lnTo>
                  <a:lnTo>
                    <a:pt x="0" y="451900"/>
                  </a:lnTo>
                  <a:lnTo>
                    <a:pt x="1051" y="475384"/>
                  </a:lnTo>
                  <a:lnTo>
                    <a:pt x="22380" y="520974"/>
                  </a:lnTo>
                  <a:lnTo>
                    <a:pt x="45508" y="564106"/>
                  </a:lnTo>
                  <a:lnTo>
                    <a:pt x="88400" y="602212"/>
                  </a:lnTo>
                  <a:lnTo>
                    <a:pt x="134498" y="635774"/>
                  </a:lnTo>
                  <a:lnTo>
                    <a:pt x="174256" y="658042"/>
                  </a:lnTo>
                  <a:lnTo>
                    <a:pt x="216642" y="672633"/>
                  </a:lnTo>
                  <a:lnTo>
                    <a:pt x="259509" y="682884"/>
                  </a:lnTo>
                  <a:lnTo>
                    <a:pt x="295960" y="684934"/>
                  </a:lnTo>
                  <a:lnTo>
                    <a:pt x="336089" y="685627"/>
                  </a:lnTo>
                  <a:lnTo>
                    <a:pt x="362747" y="680691"/>
                  </a:lnTo>
                  <a:lnTo>
                    <a:pt x="409672" y="656132"/>
                  </a:lnTo>
                  <a:lnTo>
                    <a:pt x="453541" y="621850"/>
                  </a:lnTo>
                  <a:lnTo>
                    <a:pt x="487402" y="588857"/>
                  </a:lnTo>
                  <a:lnTo>
                    <a:pt x="512911" y="546994"/>
                  </a:lnTo>
                  <a:lnTo>
                    <a:pt x="540323" y="499388"/>
                  </a:lnTo>
                  <a:lnTo>
                    <a:pt x="558449" y="457541"/>
                  </a:lnTo>
                  <a:lnTo>
                    <a:pt x="574620" y="417680"/>
                  </a:lnTo>
                  <a:lnTo>
                    <a:pt x="584176" y="379990"/>
                  </a:lnTo>
                  <a:lnTo>
                    <a:pt x="588655" y="335308"/>
                  </a:lnTo>
                  <a:lnTo>
                    <a:pt x="589982" y="293612"/>
                  </a:lnTo>
                  <a:lnTo>
                    <a:pt x="590375" y="254447"/>
                  </a:lnTo>
                  <a:lnTo>
                    <a:pt x="587696" y="208457"/>
                  </a:lnTo>
                  <a:lnTo>
                    <a:pt x="575349" y="162837"/>
                  </a:lnTo>
                  <a:lnTo>
                    <a:pt x="570518" y="139851"/>
                  </a:lnTo>
                  <a:lnTo>
                    <a:pt x="550182" y="99906"/>
                  </a:lnTo>
                  <a:lnTo>
                    <a:pt x="515611" y="59329"/>
                  </a:lnTo>
                  <a:lnTo>
                    <a:pt x="490022" y="38744"/>
                  </a:lnTo>
                  <a:lnTo>
                    <a:pt x="448506" y="17882"/>
                  </a:lnTo>
                  <a:lnTo>
                    <a:pt x="408673" y="4628"/>
                  </a:lnTo>
                  <a:lnTo>
                    <a:pt x="373435" y="2428"/>
                  </a:lnTo>
                  <a:lnTo>
                    <a:pt x="304790" y="19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387"/>
          <p:cNvGrpSpPr/>
          <p:nvPr/>
        </p:nvGrpSpPr>
        <p:grpSpPr>
          <a:xfrm>
            <a:off x="4514967" y="3009953"/>
            <a:ext cx="1095259" cy="1083423"/>
            <a:chOff x="4514967" y="3009953"/>
            <a:chExt cx="1095259" cy="1083423"/>
          </a:xfrm>
        </p:grpSpPr>
        <p:sp>
          <p:nvSpPr>
            <p:cNvPr id="435" name="SMARTInkShape-1775"/>
            <p:cNvSpPr/>
            <p:nvPr>
              <p:custDataLst>
                <p:tags r:id="rId88"/>
              </p:custDataLst>
            </p:nvPr>
          </p:nvSpPr>
          <p:spPr>
            <a:xfrm>
              <a:off x="5229225" y="3830526"/>
              <a:ext cx="249680" cy="262850"/>
            </a:xfrm>
            <a:custGeom>
              <a:avLst/>
              <a:gdLst/>
              <a:ahLst/>
              <a:cxnLst/>
              <a:rect l="0" t="0" r="0" b="0"/>
              <a:pathLst>
                <a:path w="249680" h="262850">
                  <a:moveTo>
                    <a:pt x="0" y="208074"/>
                  </a:moveTo>
                  <a:lnTo>
                    <a:pt x="0" y="208074"/>
                  </a:lnTo>
                  <a:lnTo>
                    <a:pt x="0" y="213130"/>
                  </a:lnTo>
                  <a:lnTo>
                    <a:pt x="11759" y="253198"/>
                  </a:lnTo>
                  <a:lnTo>
                    <a:pt x="14189" y="257206"/>
                  </a:lnTo>
                  <a:lnTo>
                    <a:pt x="16868" y="259879"/>
                  </a:lnTo>
                  <a:lnTo>
                    <a:pt x="22666" y="262849"/>
                  </a:lnTo>
                  <a:lnTo>
                    <a:pt x="25693" y="262582"/>
                  </a:lnTo>
                  <a:lnTo>
                    <a:pt x="31881" y="259463"/>
                  </a:lnTo>
                  <a:lnTo>
                    <a:pt x="33953" y="257150"/>
                  </a:lnTo>
                  <a:lnTo>
                    <a:pt x="36257" y="251758"/>
                  </a:lnTo>
                  <a:lnTo>
                    <a:pt x="37938" y="204980"/>
                  </a:lnTo>
                  <a:lnTo>
                    <a:pt x="32995" y="166823"/>
                  </a:lnTo>
                  <a:lnTo>
                    <a:pt x="26335" y="125919"/>
                  </a:lnTo>
                  <a:lnTo>
                    <a:pt x="15432" y="84954"/>
                  </a:lnTo>
                  <a:lnTo>
                    <a:pt x="1228" y="50109"/>
                  </a:lnTo>
                  <a:lnTo>
                    <a:pt x="547" y="43323"/>
                  </a:lnTo>
                  <a:lnTo>
                    <a:pt x="2480" y="41090"/>
                  </a:lnTo>
                  <a:lnTo>
                    <a:pt x="43333" y="29347"/>
                  </a:lnTo>
                  <a:lnTo>
                    <a:pt x="79702" y="27543"/>
                  </a:lnTo>
                  <a:lnTo>
                    <a:pt x="122629" y="22174"/>
                  </a:lnTo>
                  <a:lnTo>
                    <a:pt x="163805" y="13881"/>
                  </a:lnTo>
                  <a:lnTo>
                    <a:pt x="202552" y="8142"/>
                  </a:lnTo>
                  <a:lnTo>
                    <a:pt x="245931" y="0"/>
                  </a:lnTo>
                  <a:lnTo>
                    <a:pt x="249679" y="566"/>
                  </a:lnTo>
                  <a:lnTo>
                    <a:pt x="247650" y="17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776"/>
            <p:cNvSpPr/>
            <p:nvPr>
              <p:custDataLst>
                <p:tags r:id="rId89"/>
              </p:custDataLst>
            </p:nvPr>
          </p:nvSpPr>
          <p:spPr>
            <a:xfrm>
              <a:off x="5372100" y="3963582"/>
              <a:ext cx="95251" cy="119088"/>
            </a:xfrm>
            <a:custGeom>
              <a:avLst/>
              <a:gdLst/>
              <a:ahLst/>
              <a:cxnLst/>
              <a:rect l="0" t="0" r="0" b="0"/>
              <a:pathLst>
                <a:path w="95251" h="119088">
                  <a:moveTo>
                    <a:pt x="0" y="27393"/>
                  </a:moveTo>
                  <a:lnTo>
                    <a:pt x="0" y="27393"/>
                  </a:lnTo>
                  <a:lnTo>
                    <a:pt x="5056" y="32449"/>
                  </a:lnTo>
                  <a:lnTo>
                    <a:pt x="7539" y="37754"/>
                  </a:lnTo>
                  <a:lnTo>
                    <a:pt x="9473" y="84812"/>
                  </a:lnTo>
                  <a:lnTo>
                    <a:pt x="8444" y="97363"/>
                  </a:lnTo>
                  <a:lnTo>
                    <a:pt x="1321" y="118896"/>
                  </a:lnTo>
                  <a:lnTo>
                    <a:pt x="1939" y="119087"/>
                  </a:lnTo>
                  <a:lnTo>
                    <a:pt x="5449" y="116476"/>
                  </a:lnTo>
                  <a:lnTo>
                    <a:pt x="7713" y="108966"/>
                  </a:lnTo>
                  <a:lnTo>
                    <a:pt x="12187" y="69009"/>
                  </a:lnTo>
                  <a:lnTo>
                    <a:pt x="22751" y="33144"/>
                  </a:lnTo>
                  <a:lnTo>
                    <a:pt x="36962" y="12281"/>
                  </a:lnTo>
                  <a:lnTo>
                    <a:pt x="45708" y="4802"/>
                  </a:lnTo>
                  <a:lnTo>
                    <a:pt x="53124" y="1478"/>
                  </a:lnTo>
                  <a:lnTo>
                    <a:pt x="59946" y="0"/>
                  </a:lnTo>
                  <a:lnTo>
                    <a:pt x="74794" y="4225"/>
                  </a:lnTo>
                  <a:lnTo>
                    <a:pt x="83689" y="12157"/>
                  </a:lnTo>
                  <a:lnTo>
                    <a:pt x="90112" y="22738"/>
                  </a:lnTo>
                  <a:lnTo>
                    <a:pt x="93728" y="41654"/>
                  </a:lnTo>
                  <a:lnTo>
                    <a:pt x="95116" y="86879"/>
                  </a:lnTo>
                  <a:lnTo>
                    <a:pt x="95250" y="113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777"/>
            <p:cNvSpPr/>
            <p:nvPr>
              <p:custDataLst>
                <p:tags r:id="rId90"/>
              </p:custDataLst>
            </p:nvPr>
          </p:nvSpPr>
          <p:spPr>
            <a:xfrm>
              <a:off x="5078442" y="3744649"/>
              <a:ext cx="122209" cy="319271"/>
            </a:xfrm>
            <a:custGeom>
              <a:avLst/>
              <a:gdLst/>
              <a:ahLst/>
              <a:cxnLst/>
              <a:rect l="0" t="0" r="0" b="0"/>
              <a:pathLst>
                <a:path w="122209" h="319271">
                  <a:moveTo>
                    <a:pt x="122208" y="8201"/>
                  </a:moveTo>
                  <a:lnTo>
                    <a:pt x="122208" y="8201"/>
                  </a:lnTo>
                  <a:lnTo>
                    <a:pt x="122208" y="3144"/>
                  </a:lnTo>
                  <a:lnTo>
                    <a:pt x="121150" y="1655"/>
                  </a:lnTo>
                  <a:lnTo>
                    <a:pt x="119386" y="662"/>
                  </a:lnTo>
                  <a:lnTo>
                    <a:pt x="117152" y="0"/>
                  </a:lnTo>
                  <a:lnTo>
                    <a:pt x="115663" y="617"/>
                  </a:lnTo>
                  <a:lnTo>
                    <a:pt x="114669" y="2087"/>
                  </a:lnTo>
                  <a:lnTo>
                    <a:pt x="94957" y="46287"/>
                  </a:lnTo>
                  <a:lnTo>
                    <a:pt x="76138" y="89455"/>
                  </a:lnTo>
                  <a:lnTo>
                    <a:pt x="58584" y="132201"/>
                  </a:lnTo>
                  <a:lnTo>
                    <a:pt x="42914" y="169002"/>
                  </a:lnTo>
                  <a:lnTo>
                    <a:pt x="30039" y="210833"/>
                  </a:lnTo>
                  <a:lnTo>
                    <a:pt x="12907" y="251662"/>
                  </a:lnTo>
                  <a:lnTo>
                    <a:pt x="2020" y="299083"/>
                  </a:lnTo>
                  <a:lnTo>
                    <a:pt x="0" y="311401"/>
                  </a:lnTo>
                  <a:lnTo>
                    <a:pt x="519" y="315109"/>
                  </a:lnTo>
                  <a:lnTo>
                    <a:pt x="1924" y="317582"/>
                  </a:lnTo>
                  <a:lnTo>
                    <a:pt x="3919" y="319230"/>
                  </a:lnTo>
                  <a:lnTo>
                    <a:pt x="5248" y="319270"/>
                  </a:lnTo>
                  <a:lnTo>
                    <a:pt x="7908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778"/>
            <p:cNvSpPr/>
            <p:nvPr>
              <p:custDataLst>
                <p:tags r:id="rId91"/>
              </p:custDataLst>
            </p:nvPr>
          </p:nvSpPr>
          <p:spPr>
            <a:xfrm>
              <a:off x="4882267" y="3754040"/>
              <a:ext cx="115774" cy="187418"/>
            </a:xfrm>
            <a:custGeom>
              <a:avLst/>
              <a:gdLst/>
              <a:ahLst/>
              <a:cxnLst/>
              <a:rect l="0" t="0" r="0" b="0"/>
              <a:pathLst>
                <a:path w="115774" h="187418">
                  <a:moveTo>
                    <a:pt x="80258" y="36910"/>
                  </a:moveTo>
                  <a:lnTo>
                    <a:pt x="80258" y="36910"/>
                  </a:lnTo>
                  <a:lnTo>
                    <a:pt x="88459" y="20508"/>
                  </a:lnTo>
                  <a:lnTo>
                    <a:pt x="87842" y="18567"/>
                  </a:lnTo>
                  <a:lnTo>
                    <a:pt x="82975" y="10779"/>
                  </a:lnTo>
                  <a:lnTo>
                    <a:pt x="81466" y="4835"/>
                  </a:lnTo>
                  <a:lnTo>
                    <a:pt x="80005" y="2826"/>
                  </a:lnTo>
                  <a:lnTo>
                    <a:pt x="77972" y="1488"/>
                  </a:lnTo>
                  <a:lnTo>
                    <a:pt x="71834" y="0"/>
                  </a:lnTo>
                  <a:lnTo>
                    <a:pt x="55419" y="221"/>
                  </a:lnTo>
                  <a:lnTo>
                    <a:pt x="33035" y="6519"/>
                  </a:lnTo>
                  <a:lnTo>
                    <a:pt x="22933" y="12114"/>
                  </a:lnTo>
                  <a:lnTo>
                    <a:pt x="1146" y="38814"/>
                  </a:lnTo>
                  <a:lnTo>
                    <a:pt x="0" y="43471"/>
                  </a:lnTo>
                  <a:lnTo>
                    <a:pt x="1548" y="54290"/>
                  </a:lnTo>
                  <a:lnTo>
                    <a:pt x="8371" y="72281"/>
                  </a:lnTo>
                  <a:lnTo>
                    <a:pt x="16911" y="81911"/>
                  </a:lnTo>
                  <a:lnTo>
                    <a:pt x="36441" y="93283"/>
                  </a:lnTo>
                  <a:lnTo>
                    <a:pt x="79701" y="116379"/>
                  </a:lnTo>
                  <a:lnTo>
                    <a:pt x="100320" y="129130"/>
                  </a:lnTo>
                  <a:lnTo>
                    <a:pt x="112543" y="144786"/>
                  </a:lnTo>
                  <a:lnTo>
                    <a:pt x="115773" y="152941"/>
                  </a:lnTo>
                  <a:lnTo>
                    <a:pt x="115577" y="156597"/>
                  </a:lnTo>
                  <a:lnTo>
                    <a:pt x="112535" y="163482"/>
                  </a:lnTo>
                  <a:lnTo>
                    <a:pt x="99818" y="173308"/>
                  </a:lnTo>
                  <a:lnTo>
                    <a:pt x="76556" y="185052"/>
                  </a:lnTo>
                  <a:lnTo>
                    <a:pt x="64149" y="187417"/>
                  </a:lnTo>
                  <a:lnTo>
                    <a:pt x="54401" y="185647"/>
                  </a:lnTo>
                  <a:lnTo>
                    <a:pt x="42964" y="181522"/>
                  </a:lnTo>
                  <a:lnTo>
                    <a:pt x="39521" y="180943"/>
                  </a:lnTo>
                  <a:lnTo>
                    <a:pt x="38283" y="179499"/>
                  </a:lnTo>
                  <a:lnTo>
                    <a:pt x="38516" y="177477"/>
                  </a:lnTo>
                  <a:lnTo>
                    <a:pt x="51683" y="160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779"/>
            <p:cNvSpPr/>
            <p:nvPr>
              <p:custDataLst>
                <p:tags r:id="rId92"/>
              </p:custDataLst>
            </p:nvPr>
          </p:nvSpPr>
          <p:spPr>
            <a:xfrm>
              <a:off x="4514967" y="3543300"/>
              <a:ext cx="1095259" cy="56972"/>
            </a:xfrm>
            <a:custGeom>
              <a:avLst/>
              <a:gdLst/>
              <a:ahLst/>
              <a:cxnLst/>
              <a:rect l="0" t="0" r="0" b="0"/>
              <a:pathLst>
                <a:path w="1095259" h="56972">
                  <a:moveTo>
                    <a:pt x="9408" y="38100"/>
                  </a:moveTo>
                  <a:lnTo>
                    <a:pt x="9408" y="38100"/>
                  </a:lnTo>
                  <a:lnTo>
                    <a:pt x="4351" y="38100"/>
                  </a:lnTo>
                  <a:lnTo>
                    <a:pt x="2862" y="39158"/>
                  </a:lnTo>
                  <a:lnTo>
                    <a:pt x="1869" y="40922"/>
                  </a:lnTo>
                  <a:lnTo>
                    <a:pt x="0" y="47232"/>
                  </a:lnTo>
                  <a:lnTo>
                    <a:pt x="4974" y="52565"/>
                  </a:lnTo>
                  <a:lnTo>
                    <a:pt x="10259" y="55113"/>
                  </a:lnTo>
                  <a:lnTo>
                    <a:pt x="47361" y="56971"/>
                  </a:lnTo>
                  <a:lnTo>
                    <a:pt x="91209" y="54275"/>
                  </a:lnTo>
                  <a:lnTo>
                    <a:pt x="138773" y="49595"/>
                  </a:lnTo>
                  <a:lnTo>
                    <a:pt x="171678" y="47442"/>
                  </a:lnTo>
                  <a:lnTo>
                    <a:pt x="218054" y="42957"/>
                  </a:lnTo>
                  <a:lnTo>
                    <a:pt x="259126" y="40259"/>
                  </a:lnTo>
                  <a:lnTo>
                    <a:pt x="296077" y="39060"/>
                  </a:lnTo>
                  <a:lnTo>
                    <a:pt x="333666" y="38526"/>
                  </a:lnTo>
                  <a:lnTo>
                    <a:pt x="371539" y="38290"/>
                  </a:lnTo>
                  <a:lnTo>
                    <a:pt x="409540" y="37126"/>
                  </a:lnTo>
                  <a:lnTo>
                    <a:pt x="447594" y="33081"/>
                  </a:lnTo>
                  <a:lnTo>
                    <a:pt x="488496" y="30578"/>
                  </a:lnTo>
                  <a:lnTo>
                    <a:pt x="531369" y="29465"/>
                  </a:lnTo>
                  <a:lnTo>
                    <a:pt x="575118" y="28971"/>
                  </a:lnTo>
                  <a:lnTo>
                    <a:pt x="616435" y="25929"/>
                  </a:lnTo>
                  <a:lnTo>
                    <a:pt x="657023" y="22108"/>
                  </a:lnTo>
                  <a:lnTo>
                    <a:pt x="699756" y="20408"/>
                  </a:lnTo>
                  <a:lnTo>
                    <a:pt x="743443" y="19654"/>
                  </a:lnTo>
                  <a:lnTo>
                    <a:pt x="785437" y="19318"/>
                  </a:lnTo>
                  <a:lnTo>
                    <a:pt x="821740" y="19169"/>
                  </a:lnTo>
                  <a:lnTo>
                    <a:pt x="855514" y="19103"/>
                  </a:lnTo>
                  <a:lnTo>
                    <a:pt x="888164" y="18015"/>
                  </a:lnTo>
                  <a:lnTo>
                    <a:pt x="920314" y="14004"/>
                  </a:lnTo>
                  <a:lnTo>
                    <a:pt x="955063" y="11516"/>
                  </a:lnTo>
                  <a:lnTo>
                    <a:pt x="1001860" y="10115"/>
                  </a:lnTo>
                  <a:lnTo>
                    <a:pt x="1046117" y="4585"/>
                  </a:lnTo>
                  <a:lnTo>
                    <a:pt x="109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780"/>
            <p:cNvSpPr/>
            <p:nvPr>
              <p:custDataLst>
                <p:tags r:id="rId93"/>
              </p:custDataLst>
            </p:nvPr>
          </p:nvSpPr>
          <p:spPr>
            <a:xfrm>
              <a:off x="5468835" y="3267075"/>
              <a:ext cx="54687" cy="65969"/>
            </a:xfrm>
            <a:custGeom>
              <a:avLst/>
              <a:gdLst/>
              <a:ahLst/>
              <a:cxnLst/>
              <a:rect l="0" t="0" r="0" b="0"/>
              <a:pathLst>
                <a:path w="54687" h="65969">
                  <a:moveTo>
                    <a:pt x="36615" y="0"/>
                  </a:moveTo>
                  <a:lnTo>
                    <a:pt x="36615" y="0"/>
                  </a:lnTo>
                  <a:lnTo>
                    <a:pt x="31559" y="0"/>
                  </a:lnTo>
                  <a:lnTo>
                    <a:pt x="26254" y="2822"/>
                  </a:lnTo>
                  <a:lnTo>
                    <a:pt x="14225" y="13257"/>
                  </a:lnTo>
                  <a:lnTo>
                    <a:pt x="10789" y="22120"/>
                  </a:lnTo>
                  <a:lnTo>
                    <a:pt x="0" y="58623"/>
                  </a:lnTo>
                  <a:lnTo>
                    <a:pt x="563" y="61307"/>
                  </a:lnTo>
                  <a:lnTo>
                    <a:pt x="1997" y="63097"/>
                  </a:lnTo>
                  <a:lnTo>
                    <a:pt x="4012" y="64289"/>
                  </a:lnTo>
                  <a:lnTo>
                    <a:pt x="16959" y="65968"/>
                  </a:lnTo>
                  <a:lnTo>
                    <a:pt x="25408" y="63538"/>
                  </a:lnTo>
                  <a:lnTo>
                    <a:pt x="44514" y="48299"/>
                  </a:lnTo>
                  <a:lnTo>
                    <a:pt x="50709" y="39810"/>
                  </a:lnTo>
                  <a:lnTo>
                    <a:pt x="54196" y="29082"/>
                  </a:lnTo>
                  <a:lnTo>
                    <a:pt x="54686" y="25738"/>
                  </a:lnTo>
                  <a:lnTo>
                    <a:pt x="53954" y="22450"/>
                  </a:lnTo>
                  <a:lnTo>
                    <a:pt x="50318" y="15975"/>
                  </a:lnTo>
                  <a:lnTo>
                    <a:pt x="27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781"/>
            <p:cNvSpPr/>
            <p:nvPr>
              <p:custDataLst>
                <p:tags r:id="rId94"/>
              </p:custDataLst>
            </p:nvPr>
          </p:nvSpPr>
          <p:spPr>
            <a:xfrm>
              <a:off x="5181600" y="3148745"/>
              <a:ext cx="247651" cy="213581"/>
            </a:xfrm>
            <a:custGeom>
              <a:avLst/>
              <a:gdLst/>
              <a:ahLst/>
              <a:cxnLst/>
              <a:rect l="0" t="0" r="0" b="0"/>
              <a:pathLst>
                <a:path w="247651" h="213581">
                  <a:moveTo>
                    <a:pt x="0" y="213580"/>
                  </a:moveTo>
                  <a:lnTo>
                    <a:pt x="0" y="213580"/>
                  </a:lnTo>
                  <a:lnTo>
                    <a:pt x="41558" y="169906"/>
                  </a:lnTo>
                  <a:lnTo>
                    <a:pt x="59944" y="127121"/>
                  </a:lnTo>
                  <a:lnTo>
                    <a:pt x="71892" y="83064"/>
                  </a:lnTo>
                  <a:lnTo>
                    <a:pt x="75633" y="38035"/>
                  </a:lnTo>
                  <a:lnTo>
                    <a:pt x="85318" y="5204"/>
                  </a:lnTo>
                  <a:lnTo>
                    <a:pt x="79099" y="19470"/>
                  </a:lnTo>
                  <a:lnTo>
                    <a:pt x="69909" y="62675"/>
                  </a:lnTo>
                  <a:lnTo>
                    <a:pt x="62044" y="109002"/>
                  </a:lnTo>
                  <a:lnTo>
                    <a:pt x="58601" y="127325"/>
                  </a:lnTo>
                  <a:lnTo>
                    <a:pt x="65478" y="166157"/>
                  </a:lnTo>
                  <a:lnTo>
                    <a:pt x="67994" y="170323"/>
                  </a:lnTo>
                  <a:lnTo>
                    <a:pt x="76434" y="177774"/>
                  </a:lnTo>
                  <a:lnTo>
                    <a:pt x="81647" y="179126"/>
                  </a:lnTo>
                  <a:lnTo>
                    <a:pt x="93085" y="177806"/>
                  </a:lnTo>
                  <a:lnTo>
                    <a:pt x="111425" y="166056"/>
                  </a:lnTo>
                  <a:lnTo>
                    <a:pt x="144195" y="135817"/>
                  </a:lnTo>
                  <a:lnTo>
                    <a:pt x="169994" y="88781"/>
                  </a:lnTo>
                  <a:lnTo>
                    <a:pt x="193424" y="42425"/>
                  </a:lnTo>
                  <a:lnTo>
                    <a:pt x="198070" y="27166"/>
                  </a:lnTo>
                  <a:lnTo>
                    <a:pt x="199949" y="0"/>
                  </a:lnTo>
                  <a:lnTo>
                    <a:pt x="200024" y="45751"/>
                  </a:lnTo>
                  <a:lnTo>
                    <a:pt x="200025" y="86002"/>
                  </a:lnTo>
                  <a:lnTo>
                    <a:pt x="200025" y="107105"/>
                  </a:lnTo>
                  <a:lnTo>
                    <a:pt x="205670" y="118985"/>
                  </a:lnTo>
                  <a:lnTo>
                    <a:pt x="221484" y="138803"/>
                  </a:lnTo>
                  <a:lnTo>
                    <a:pt x="247650" y="146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782"/>
            <p:cNvSpPr/>
            <p:nvPr>
              <p:custDataLst>
                <p:tags r:id="rId95"/>
              </p:custDataLst>
            </p:nvPr>
          </p:nvSpPr>
          <p:spPr>
            <a:xfrm>
              <a:off x="4924425" y="32575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41419" y="16228"/>
                  </a:lnTo>
                  <a:lnTo>
                    <a:pt x="86162" y="934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783"/>
            <p:cNvSpPr/>
            <p:nvPr>
              <p:custDataLst>
                <p:tags r:id="rId96"/>
              </p:custDataLst>
            </p:nvPr>
          </p:nvSpPr>
          <p:spPr>
            <a:xfrm>
              <a:off x="4552950" y="3009953"/>
              <a:ext cx="238126" cy="18998"/>
            </a:xfrm>
            <a:custGeom>
              <a:avLst/>
              <a:gdLst/>
              <a:ahLst/>
              <a:cxnLst/>
              <a:rect l="0" t="0" r="0" b="0"/>
              <a:pathLst>
                <a:path w="238126" h="18998">
                  <a:moveTo>
                    <a:pt x="0" y="18997"/>
                  </a:moveTo>
                  <a:lnTo>
                    <a:pt x="0" y="18997"/>
                  </a:lnTo>
                  <a:lnTo>
                    <a:pt x="10113" y="13941"/>
                  </a:lnTo>
                  <a:lnTo>
                    <a:pt x="47702" y="10355"/>
                  </a:lnTo>
                  <a:lnTo>
                    <a:pt x="84572" y="8675"/>
                  </a:lnTo>
                  <a:lnTo>
                    <a:pt x="125365" y="3003"/>
                  </a:lnTo>
                  <a:lnTo>
                    <a:pt x="165365" y="551"/>
                  </a:lnTo>
                  <a:lnTo>
                    <a:pt x="210165" y="0"/>
                  </a:lnTo>
                  <a:lnTo>
                    <a:pt x="221466" y="1029"/>
                  </a:lnTo>
                  <a:lnTo>
                    <a:pt x="238125" y="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784"/>
            <p:cNvSpPr/>
            <p:nvPr>
              <p:custDataLst>
                <p:tags r:id="rId97"/>
              </p:custDataLst>
            </p:nvPr>
          </p:nvSpPr>
          <p:spPr>
            <a:xfrm>
              <a:off x="4619625" y="3143642"/>
              <a:ext cx="152401" cy="188893"/>
            </a:xfrm>
            <a:custGeom>
              <a:avLst/>
              <a:gdLst/>
              <a:ahLst/>
              <a:cxnLst/>
              <a:rect l="0" t="0" r="0" b="0"/>
              <a:pathLst>
                <a:path w="152401" h="188893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43848" y="35266"/>
                  </a:lnTo>
                  <a:lnTo>
                    <a:pt x="73299" y="78635"/>
                  </a:lnTo>
                  <a:lnTo>
                    <a:pt x="98239" y="119964"/>
                  </a:lnTo>
                  <a:lnTo>
                    <a:pt x="126901" y="162121"/>
                  </a:lnTo>
                  <a:lnTo>
                    <a:pt x="138730" y="180874"/>
                  </a:lnTo>
                  <a:lnTo>
                    <a:pt x="150391" y="188892"/>
                  </a:lnTo>
                  <a:lnTo>
                    <a:pt x="151061" y="188239"/>
                  </a:lnTo>
                  <a:lnTo>
                    <a:pt x="15240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785"/>
            <p:cNvSpPr/>
            <p:nvPr>
              <p:custDataLst>
                <p:tags r:id="rId98"/>
              </p:custDataLst>
            </p:nvPr>
          </p:nvSpPr>
          <p:spPr>
            <a:xfrm>
              <a:off x="4638926" y="3116391"/>
              <a:ext cx="123575" cy="225024"/>
            </a:xfrm>
            <a:custGeom>
              <a:avLst/>
              <a:gdLst/>
              <a:ahLst/>
              <a:cxnLst/>
              <a:rect l="0" t="0" r="0" b="0"/>
              <a:pathLst>
                <a:path w="123575" h="225024">
                  <a:moveTo>
                    <a:pt x="123574" y="17334"/>
                  </a:moveTo>
                  <a:lnTo>
                    <a:pt x="123574" y="17334"/>
                  </a:lnTo>
                  <a:lnTo>
                    <a:pt x="123574" y="0"/>
                  </a:lnTo>
                  <a:lnTo>
                    <a:pt x="122516" y="486"/>
                  </a:lnTo>
                  <a:lnTo>
                    <a:pt x="118517" y="3849"/>
                  </a:lnTo>
                  <a:lnTo>
                    <a:pt x="101184" y="33976"/>
                  </a:lnTo>
                  <a:lnTo>
                    <a:pt x="82285" y="79577"/>
                  </a:lnTo>
                  <a:lnTo>
                    <a:pt x="63050" y="119078"/>
                  </a:lnTo>
                  <a:lnTo>
                    <a:pt x="39534" y="161273"/>
                  </a:lnTo>
                  <a:lnTo>
                    <a:pt x="21107" y="202283"/>
                  </a:lnTo>
                  <a:lnTo>
                    <a:pt x="4025" y="217464"/>
                  </a:lnTo>
                  <a:lnTo>
                    <a:pt x="594" y="225023"/>
                  </a:lnTo>
                  <a:lnTo>
                    <a:pt x="312" y="224585"/>
                  </a:lnTo>
                  <a:lnTo>
                    <a:pt x="0" y="221276"/>
                  </a:lnTo>
                  <a:lnTo>
                    <a:pt x="9274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388"/>
          <p:cNvGrpSpPr/>
          <p:nvPr/>
        </p:nvGrpSpPr>
        <p:grpSpPr>
          <a:xfrm>
            <a:off x="3819642" y="3467100"/>
            <a:ext cx="209434" cy="112469"/>
            <a:chOff x="3819642" y="3467100"/>
            <a:chExt cx="209434" cy="112469"/>
          </a:xfrm>
        </p:grpSpPr>
        <p:sp>
          <p:nvSpPr>
            <p:cNvPr id="447" name="SMARTInkShape-1786"/>
            <p:cNvSpPr/>
            <p:nvPr>
              <p:custDataLst>
                <p:tags r:id="rId86"/>
              </p:custDataLst>
            </p:nvPr>
          </p:nvSpPr>
          <p:spPr>
            <a:xfrm>
              <a:off x="3826034" y="3552825"/>
              <a:ext cx="203042" cy="26744"/>
            </a:xfrm>
            <a:custGeom>
              <a:avLst/>
              <a:gdLst/>
              <a:ahLst/>
              <a:cxnLst/>
              <a:rect l="0" t="0" r="0" b="0"/>
              <a:pathLst>
                <a:path w="203042" h="26744">
                  <a:moveTo>
                    <a:pt x="50641" y="0"/>
                  </a:moveTo>
                  <a:lnTo>
                    <a:pt x="50641" y="0"/>
                  </a:lnTo>
                  <a:lnTo>
                    <a:pt x="10564" y="16247"/>
                  </a:lnTo>
                  <a:lnTo>
                    <a:pt x="1785" y="22390"/>
                  </a:lnTo>
                  <a:lnTo>
                    <a:pt x="79" y="24452"/>
                  </a:lnTo>
                  <a:lnTo>
                    <a:pt x="0" y="25826"/>
                  </a:lnTo>
                  <a:lnTo>
                    <a:pt x="1005" y="26743"/>
                  </a:lnTo>
                  <a:lnTo>
                    <a:pt x="47669" y="20213"/>
                  </a:lnTo>
                  <a:lnTo>
                    <a:pt x="93158" y="11664"/>
                  </a:lnTo>
                  <a:lnTo>
                    <a:pt x="130972" y="7337"/>
                  </a:lnTo>
                  <a:lnTo>
                    <a:pt x="177401" y="967"/>
                  </a:lnTo>
                  <a:lnTo>
                    <a:pt x="203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787"/>
            <p:cNvSpPr/>
            <p:nvPr>
              <p:custDataLst>
                <p:tags r:id="rId87"/>
              </p:custDataLst>
            </p:nvPr>
          </p:nvSpPr>
          <p:spPr>
            <a:xfrm>
              <a:off x="3819642" y="3467100"/>
              <a:ext cx="152284" cy="8202"/>
            </a:xfrm>
            <a:custGeom>
              <a:avLst/>
              <a:gdLst/>
              <a:ahLst/>
              <a:cxnLst/>
              <a:rect l="0" t="0" r="0" b="0"/>
              <a:pathLst>
                <a:path w="152284" h="8202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15115" y="6546"/>
                  </a:lnTo>
                  <a:lnTo>
                    <a:pt x="26408" y="8201"/>
                  </a:lnTo>
                  <a:lnTo>
                    <a:pt x="69437" y="1812"/>
                  </a:lnTo>
                  <a:lnTo>
                    <a:pt x="112837" y="239"/>
                  </a:lnTo>
                  <a:lnTo>
                    <a:pt x="152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389"/>
          <p:cNvGrpSpPr/>
          <p:nvPr/>
        </p:nvGrpSpPr>
        <p:grpSpPr>
          <a:xfrm>
            <a:off x="3141371" y="3295650"/>
            <a:ext cx="420980" cy="285751"/>
            <a:chOff x="3141371" y="3295650"/>
            <a:chExt cx="420980" cy="285751"/>
          </a:xfrm>
        </p:grpSpPr>
        <p:sp>
          <p:nvSpPr>
            <p:cNvPr id="450" name="SMARTInkShape-1788"/>
            <p:cNvSpPr/>
            <p:nvPr>
              <p:custDataLst>
                <p:tags r:id="rId84"/>
              </p:custDataLst>
            </p:nvPr>
          </p:nvSpPr>
          <p:spPr>
            <a:xfrm>
              <a:off x="3141371" y="3295650"/>
              <a:ext cx="420980" cy="133351"/>
            </a:xfrm>
            <a:custGeom>
              <a:avLst/>
              <a:gdLst/>
              <a:ahLst/>
              <a:cxnLst/>
              <a:rect l="0" t="0" r="0" b="0"/>
              <a:pathLst>
                <a:path w="420980" h="133351">
                  <a:moveTo>
                    <a:pt x="49504" y="133350"/>
                  </a:moveTo>
                  <a:lnTo>
                    <a:pt x="49504" y="133350"/>
                  </a:lnTo>
                  <a:lnTo>
                    <a:pt x="9427" y="117103"/>
                  </a:lnTo>
                  <a:lnTo>
                    <a:pt x="647" y="110960"/>
                  </a:lnTo>
                  <a:lnTo>
                    <a:pt x="0" y="106781"/>
                  </a:lnTo>
                  <a:lnTo>
                    <a:pt x="4925" y="96494"/>
                  </a:lnTo>
                  <a:lnTo>
                    <a:pt x="29710" y="78803"/>
                  </a:lnTo>
                  <a:lnTo>
                    <a:pt x="68921" y="60156"/>
                  </a:lnTo>
                  <a:lnTo>
                    <a:pt x="108997" y="51338"/>
                  </a:lnTo>
                  <a:lnTo>
                    <a:pt x="147682" y="43669"/>
                  </a:lnTo>
                  <a:lnTo>
                    <a:pt x="185956" y="34694"/>
                  </a:lnTo>
                  <a:lnTo>
                    <a:pt x="224107" y="25331"/>
                  </a:lnTo>
                  <a:lnTo>
                    <a:pt x="262222" y="15854"/>
                  </a:lnTo>
                  <a:lnTo>
                    <a:pt x="300327" y="11400"/>
                  </a:lnTo>
                  <a:lnTo>
                    <a:pt x="342466" y="3349"/>
                  </a:lnTo>
                  <a:lnTo>
                    <a:pt x="389095" y="441"/>
                  </a:lnTo>
                  <a:lnTo>
                    <a:pt x="4209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789"/>
            <p:cNvSpPr/>
            <p:nvPr>
              <p:custDataLst>
                <p:tags r:id="rId85"/>
              </p:custDataLst>
            </p:nvPr>
          </p:nvSpPr>
          <p:spPr>
            <a:xfrm>
              <a:off x="3333750" y="3344175"/>
              <a:ext cx="28576" cy="237226"/>
            </a:xfrm>
            <a:custGeom>
              <a:avLst/>
              <a:gdLst/>
              <a:ahLst/>
              <a:cxnLst/>
              <a:rect l="0" t="0" r="0" b="0"/>
              <a:pathLst>
                <a:path w="28576" h="237226">
                  <a:moveTo>
                    <a:pt x="0" y="27675"/>
                  </a:moveTo>
                  <a:lnTo>
                    <a:pt x="0" y="27675"/>
                  </a:lnTo>
                  <a:lnTo>
                    <a:pt x="0" y="2140"/>
                  </a:lnTo>
                  <a:lnTo>
                    <a:pt x="1058" y="1127"/>
                  </a:lnTo>
                  <a:lnTo>
                    <a:pt x="5057" y="0"/>
                  </a:lnTo>
                  <a:lnTo>
                    <a:pt x="6546" y="1817"/>
                  </a:lnTo>
                  <a:lnTo>
                    <a:pt x="8201" y="9480"/>
                  </a:lnTo>
                  <a:lnTo>
                    <a:pt x="10322" y="46855"/>
                  </a:lnTo>
                  <a:lnTo>
                    <a:pt x="17013" y="89358"/>
                  </a:lnTo>
                  <a:lnTo>
                    <a:pt x="18648" y="128877"/>
                  </a:lnTo>
                  <a:lnTo>
                    <a:pt x="25517" y="174273"/>
                  </a:lnTo>
                  <a:lnTo>
                    <a:pt x="28306" y="217500"/>
                  </a:lnTo>
                  <a:lnTo>
                    <a:pt x="28575" y="237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390"/>
          <p:cNvGrpSpPr/>
          <p:nvPr/>
        </p:nvGrpSpPr>
        <p:grpSpPr>
          <a:xfrm>
            <a:off x="1115210" y="3305175"/>
            <a:ext cx="1513691" cy="331457"/>
            <a:chOff x="1115210" y="3305175"/>
            <a:chExt cx="1513691" cy="331457"/>
          </a:xfrm>
        </p:grpSpPr>
        <p:sp>
          <p:nvSpPr>
            <p:cNvPr id="453" name="SMARTInkShape-1790"/>
            <p:cNvSpPr/>
            <p:nvPr>
              <p:custDataLst>
                <p:tags r:id="rId67"/>
              </p:custDataLst>
            </p:nvPr>
          </p:nvSpPr>
          <p:spPr>
            <a:xfrm>
              <a:off x="2619375" y="3533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791"/>
            <p:cNvSpPr/>
            <p:nvPr>
              <p:custDataLst>
                <p:tags r:id="rId68"/>
              </p:custDataLst>
            </p:nvPr>
          </p:nvSpPr>
          <p:spPr>
            <a:xfrm>
              <a:off x="2601649" y="3429000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792"/>
            <p:cNvSpPr/>
            <p:nvPr>
              <p:custDataLst>
                <p:tags r:id="rId69"/>
              </p:custDataLst>
            </p:nvPr>
          </p:nvSpPr>
          <p:spPr>
            <a:xfrm>
              <a:off x="2468304" y="3449767"/>
              <a:ext cx="84397" cy="111739"/>
            </a:xfrm>
            <a:custGeom>
              <a:avLst/>
              <a:gdLst/>
              <a:ahLst/>
              <a:cxnLst/>
              <a:rect l="0" t="0" r="0" b="0"/>
              <a:pathLst>
                <a:path w="84397" h="111739">
                  <a:moveTo>
                    <a:pt x="55821" y="17333"/>
                  </a:moveTo>
                  <a:lnTo>
                    <a:pt x="55821" y="17333"/>
                  </a:lnTo>
                  <a:lnTo>
                    <a:pt x="55821" y="12276"/>
                  </a:lnTo>
                  <a:lnTo>
                    <a:pt x="52999" y="6972"/>
                  </a:lnTo>
                  <a:lnTo>
                    <a:pt x="50765" y="4076"/>
                  </a:lnTo>
                  <a:lnTo>
                    <a:pt x="45460" y="858"/>
                  </a:lnTo>
                  <a:lnTo>
                    <a:pt x="42563" y="0"/>
                  </a:lnTo>
                  <a:lnTo>
                    <a:pt x="33701" y="4690"/>
                  </a:lnTo>
                  <a:lnTo>
                    <a:pt x="15821" y="19892"/>
                  </a:lnTo>
                  <a:lnTo>
                    <a:pt x="5399" y="39964"/>
                  </a:lnTo>
                  <a:lnTo>
                    <a:pt x="0" y="68644"/>
                  </a:lnTo>
                  <a:lnTo>
                    <a:pt x="123" y="92509"/>
                  </a:lnTo>
                  <a:lnTo>
                    <a:pt x="3902" y="102955"/>
                  </a:lnTo>
                  <a:lnTo>
                    <a:pt x="7450" y="106164"/>
                  </a:lnTo>
                  <a:lnTo>
                    <a:pt x="17037" y="109730"/>
                  </a:lnTo>
                  <a:lnTo>
                    <a:pt x="39390" y="111738"/>
                  </a:lnTo>
                  <a:lnTo>
                    <a:pt x="51341" y="109385"/>
                  </a:lnTo>
                  <a:lnTo>
                    <a:pt x="61238" y="103753"/>
                  </a:lnTo>
                  <a:lnTo>
                    <a:pt x="84396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793"/>
            <p:cNvSpPr/>
            <p:nvPr>
              <p:custDataLst>
                <p:tags r:id="rId70"/>
              </p:custDataLst>
            </p:nvPr>
          </p:nvSpPr>
          <p:spPr>
            <a:xfrm>
              <a:off x="2409825" y="34004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47037"/>
                  </a:lnTo>
                  <a:lnTo>
                    <a:pt x="10322" y="6150"/>
                  </a:lnTo>
                  <a:lnTo>
                    <a:pt x="12173" y="41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794"/>
            <p:cNvSpPr/>
            <p:nvPr>
              <p:custDataLst>
                <p:tags r:id="rId71"/>
              </p:custDataLst>
            </p:nvPr>
          </p:nvSpPr>
          <p:spPr>
            <a:xfrm>
              <a:off x="2390775" y="3467100"/>
              <a:ext cx="8202" cy="85726"/>
            </a:xfrm>
            <a:custGeom>
              <a:avLst/>
              <a:gdLst/>
              <a:ahLst/>
              <a:cxnLst/>
              <a:rect l="0" t="0" r="0" b="0"/>
              <a:pathLst>
                <a:path w="8202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805" y="5775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795"/>
            <p:cNvSpPr/>
            <p:nvPr>
              <p:custDataLst>
                <p:tags r:id="rId72"/>
              </p:custDataLst>
            </p:nvPr>
          </p:nvSpPr>
          <p:spPr>
            <a:xfrm>
              <a:off x="2262868" y="3476625"/>
              <a:ext cx="89808" cy="28576"/>
            </a:xfrm>
            <a:custGeom>
              <a:avLst/>
              <a:gdLst/>
              <a:ahLst/>
              <a:cxnLst/>
              <a:rect l="0" t="0" r="0" b="0"/>
              <a:pathLst>
                <a:path w="89808" h="28576">
                  <a:moveTo>
                    <a:pt x="32657" y="28575"/>
                  </a:moveTo>
                  <a:lnTo>
                    <a:pt x="32657" y="28575"/>
                  </a:lnTo>
                  <a:lnTo>
                    <a:pt x="0" y="28575"/>
                  </a:lnTo>
                  <a:lnTo>
                    <a:pt x="1562" y="28575"/>
                  </a:lnTo>
                  <a:lnTo>
                    <a:pt x="44004" y="9277"/>
                  </a:lnTo>
                  <a:lnTo>
                    <a:pt x="89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796"/>
            <p:cNvSpPr/>
            <p:nvPr>
              <p:custDataLst>
                <p:tags r:id="rId73"/>
              </p:custDataLst>
            </p:nvPr>
          </p:nvSpPr>
          <p:spPr>
            <a:xfrm>
              <a:off x="2305706" y="3363649"/>
              <a:ext cx="33408" cy="214731"/>
            </a:xfrm>
            <a:custGeom>
              <a:avLst/>
              <a:gdLst/>
              <a:ahLst/>
              <a:cxnLst/>
              <a:rect l="0" t="0" r="0" b="0"/>
              <a:pathLst>
                <a:path w="33408" h="214731">
                  <a:moveTo>
                    <a:pt x="27919" y="8201"/>
                  </a:moveTo>
                  <a:lnTo>
                    <a:pt x="27919" y="8201"/>
                  </a:lnTo>
                  <a:lnTo>
                    <a:pt x="27919" y="3144"/>
                  </a:lnTo>
                  <a:lnTo>
                    <a:pt x="28977" y="1655"/>
                  </a:lnTo>
                  <a:lnTo>
                    <a:pt x="30741" y="662"/>
                  </a:lnTo>
                  <a:lnTo>
                    <a:pt x="32975" y="0"/>
                  </a:lnTo>
                  <a:lnTo>
                    <a:pt x="33407" y="617"/>
                  </a:lnTo>
                  <a:lnTo>
                    <a:pt x="30016" y="7600"/>
                  </a:lnTo>
                  <a:lnTo>
                    <a:pt x="20499" y="54606"/>
                  </a:lnTo>
                  <a:lnTo>
                    <a:pt x="10609" y="98234"/>
                  </a:lnTo>
                  <a:lnTo>
                    <a:pt x="2667" y="139423"/>
                  </a:lnTo>
                  <a:lnTo>
                    <a:pt x="0" y="179230"/>
                  </a:lnTo>
                  <a:lnTo>
                    <a:pt x="694" y="196397"/>
                  </a:lnTo>
                  <a:lnTo>
                    <a:pt x="4530" y="207555"/>
                  </a:lnTo>
                  <a:lnTo>
                    <a:pt x="7035" y="210954"/>
                  </a:lnTo>
                  <a:lnTo>
                    <a:pt x="12640" y="214730"/>
                  </a:lnTo>
                  <a:lnTo>
                    <a:pt x="27919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797"/>
            <p:cNvSpPr/>
            <p:nvPr>
              <p:custDataLst>
                <p:tags r:id="rId74"/>
              </p:custDataLst>
            </p:nvPr>
          </p:nvSpPr>
          <p:spPr>
            <a:xfrm>
              <a:off x="2200275" y="3487050"/>
              <a:ext cx="47626" cy="110974"/>
            </a:xfrm>
            <a:custGeom>
              <a:avLst/>
              <a:gdLst/>
              <a:ahLst/>
              <a:cxnLst/>
              <a:rect l="0" t="0" r="0" b="0"/>
              <a:pathLst>
                <a:path w="47626" h="110974">
                  <a:moveTo>
                    <a:pt x="47625" y="27675"/>
                  </a:moveTo>
                  <a:lnTo>
                    <a:pt x="47625" y="27675"/>
                  </a:lnTo>
                  <a:lnTo>
                    <a:pt x="47625" y="22618"/>
                  </a:lnTo>
                  <a:lnTo>
                    <a:pt x="42569" y="9361"/>
                  </a:lnTo>
                  <a:lnTo>
                    <a:pt x="38962" y="5941"/>
                  </a:lnTo>
                  <a:lnTo>
                    <a:pt x="29311" y="2140"/>
                  </a:lnTo>
                  <a:lnTo>
                    <a:pt x="17034" y="0"/>
                  </a:lnTo>
                  <a:lnTo>
                    <a:pt x="10040" y="2323"/>
                  </a:lnTo>
                  <a:lnTo>
                    <a:pt x="6693" y="4423"/>
                  </a:lnTo>
                  <a:lnTo>
                    <a:pt x="4462" y="6882"/>
                  </a:lnTo>
                  <a:lnTo>
                    <a:pt x="1983" y="12437"/>
                  </a:lnTo>
                  <a:lnTo>
                    <a:pt x="3704" y="21255"/>
                  </a:lnTo>
                  <a:lnTo>
                    <a:pt x="10622" y="35298"/>
                  </a:lnTo>
                  <a:lnTo>
                    <a:pt x="34968" y="78773"/>
                  </a:lnTo>
                  <a:lnTo>
                    <a:pt x="41294" y="91307"/>
                  </a:lnTo>
                  <a:lnTo>
                    <a:pt x="42346" y="96555"/>
                  </a:lnTo>
                  <a:lnTo>
                    <a:pt x="41989" y="101112"/>
                  </a:lnTo>
                  <a:lnTo>
                    <a:pt x="40693" y="105207"/>
                  </a:lnTo>
                  <a:lnTo>
                    <a:pt x="37712" y="107938"/>
                  </a:lnTo>
                  <a:lnTo>
                    <a:pt x="28755" y="110973"/>
                  </a:lnTo>
                  <a:lnTo>
                    <a:pt x="24462" y="110723"/>
                  </a:lnTo>
                  <a:lnTo>
                    <a:pt x="16869" y="107624"/>
                  </a:lnTo>
                  <a:lnTo>
                    <a:pt x="9967" y="97075"/>
                  </a:lnTo>
                  <a:lnTo>
                    <a:pt x="0" y="6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798"/>
            <p:cNvSpPr/>
            <p:nvPr>
              <p:custDataLst>
                <p:tags r:id="rId75"/>
              </p:custDataLst>
            </p:nvPr>
          </p:nvSpPr>
          <p:spPr>
            <a:xfrm>
              <a:off x="2143125" y="34194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799"/>
            <p:cNvSpPr/>
            <p:nvPr>
              <p:custDataLst>
                <p:tags r:id="rId76"/>
              </p:custDataLst>
            </p:nvPr>
          </p:nvSpPr>
          <p:spPr>
            <a:xfrm>
              <a:off x="2124075" y="35052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800"/>
            <p:cNvSpPr/>
            <p:nvPr>
              <p:custDataLst>
                <p:tags r:id="rId77"/>
              </p:custDataLst>
            </p:nvPr>
          </p:nvSpPr>
          <p:spPr>
            <a:xfrm>
              <a:off x="2020201" y="3486150"/>
              <a:ext cx="65775" cy="19051"/>
            </a:xfrm>
            <a:custGeom>
              <a:avLst/>
              <a:gdLst/>
              <a:ahLst/>
              <a:cxnLst/>
              <a:rect l="0" t="0" r="0" b="0"/>
              <a:pathLst>
                <a:path w="65775" h="19051">
                  <a:moveTo>
                    <a:pt x="27674" y="19050"/>
                  </a:moveTo>
                  <a:lnTo>
                    <a:pt x="27674" y="19050"/>
                  </a:lnTo>
                  <a:lnTo>
                    <a:pt x="22618" y="19050"/>
                  </a:lnTo>
                  <a:lnTo>
                    <a:pt x="5939" y="13562"/>
                  </a:lnTo>
                  <a:lnTo>
                    <a:pt x="3659" y="14333"/>
                  </a:lnTo>
                  <a:lnTo>
                    <a:pt x="2139" y="15906"/>
                  </a:lnTo>
                  <a:lnTo>
                    <a:pt x="1126" y="15895"/>
                  </a:lnTo>
                  <a:lnTo>
                    <a:pt x="450" y="14830"/>
                  </a:lnTo>
                  <a:lnTo>
                    <a:pt x="0" y="13062"/>
                  </a:lnTo>
                  <a:lnTo>
                    <a:pt x="1816" y="11883"/>
                  </a:lnTo>
                  <a:lnTo>
                    <a:pt x="65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801"/>
            <p:cNvSpPr/>
            <p:nvPr>
              <p:custDataLst>
                <p:tags r:id="rId78"/>
              </p:custDataLst>
            </p:nvPr>
          </p:nvSpPr>
          <p:spPr>
            <a:xfrm>
              <a:off x="1896358" y="3360981"/>
              <a:ext cx="199143" cy="245545"/>
            </a:xfrm>
            <a:custGeom>
              <a:avLst/>
              <a:gdLst/>
              <a:ahLst/>
              <a:cxnLst/>
              <a:rect l="0" t="0" r="0" b="0"/>
              <a:pathLst>
                <a:path w="199143" h="245545">
                  <a:moveTo>
                    <a:pt x="56267" y="153744"/>
                  </a:moveTo>
                  <a:lnTo>
                    <a:pt x="56267" y="153744"/>
                  </a:lnTo>
                  <a:lnTo>
                    <a:pt x="48066" y="145543"/>
                  </a:lnTo>
                  <a:lnTo>
                    <a:pt x="42078" y="144612"/>
                  </a:lnTo>
                  <a:lnTo>
                    <a:pt x="28544" y="149392"/>
                  </a:lnTo>
                  <a:lnTo>
                    <a:pt x="16186" y="157511"/>
                  </a:lnTo>
                  <a:lnTo>
                    <a:pt x="5820" y="171676"/>
                  </a:lnTo>
                  <a:lnTo>
                    <a:pt x="0" y="213896"/>
                  </a:lnTo>
                  <a:lnTo>
                    <a:pt x="568" y="224928"/>
                  </a:lnTo>
                  <a:lnTo>
                    <a:pt x="4348" y="236887"/>
                  </a:lnTo>
                  <a:lnTo>
                    <a:pt x="7896" y="240922"/>
                  </a:lnTo>
                  <a:lnTo>
                    <a:pt x="17483" y="245407"/>
                  </a:lnTo>
                  <a:lnTo>
                    <a:pt x="21944" y="245544"/>
                  </a:lnTo>
                  <a:lnTo>
                    <a:pt x="29723" y="242875"/>
                  </a:lnTo>
                  <a:lnTo>
                    <a:pt x="45110" y="230365"/>
                  </a:lnTo>
                  <a:lnTo>
                    <a:pt x="51308" y="222017"/>
                  </a:lnTo>
                  <a:lnTo>
                    <a:pt x="66193" y="193971"/>
                  </a:lnTo>
                  <a:lnTo>
                    <a:pt x="74783" y="183001"/>
                  </a:lnTo>
                  <a:lnTo>
                    <a:pt x="76344" y="212735"/>
                  </a:lnTo>
                  <a:lnTo>
                    <a:pt x="78118" y="215296"/>
                  </a:lnTo>
                  <a:lnTo>
                    <a:pt x="80360" y="217004"/>
                  </a:lnTo>
                  <a:lnTo>
                    <a:pt x="85672" y="218901"/>
                  </a:lnTo>
                  <a:lnTo>
                    <a:pt x="97706" y="220119"/>
                  </a:lnTo>
                  <a:lnTo>
                    <a:pt x="106787" y="211819"/>
                  </a:lnTo>
                  <a:lnTo>
                    <a:pt x="133907" y="172720"/>
                  </a:lnTo>
                  <a:lnTo>
                    <a:pt x="151040" y="133221"/>
                  </a:lnTo>
                  <a:lnTo>
                    <a:pt x="166671" y="90815"/>
                  </a:lnTo>
                  <a:lnTo>
                    <a:pt x="179950" y="54216"/>
                  </a:lnTo>
                  <a:lnTo>
                    <a:pt x="193832" y="10698"/>
                  </a:lnTo>
                  <a:lnTo>
                    <a:pt x="192196" y="915"/>
                  </a:lnTo>
                  <a:lnTo>
                    <a:pt x="191336" y="0"/>
                  </a:lnTo>
                  <a:lnTo>
                    <a:pt x="190763" y="1506"/>
                  </a:lnTo>
                  <a:lnTo>
                    <a:pt x="190381" y="4627"/>
                  </a:lnTo>
                  <a:lnTo>
                    <a:pt x="171319" y="47210"/>
                  </a:lnTo>
                  <a:lnTo>
                    <a:pt x="160563" y="86408"/>
                  </a:lnTo>
                  <a:lnTo>
                    <a:pt x="148248" y="130095"/>
                  </a:lnTo>
                  <a:lnTo>
                    <a:pt x="143846" y="172019"/>
                  </a:lnTo>
                  <a:lnTo>
                    <a:pt x="143417" y="216268"/>
                  </a:lnTo>
                  <a:lnTo>
                    <a:pt x="147211" y="228451"/>
                  </a:lnTo>
                  <a:lnTo>
                    <a:pt x="150763" y="232124"/>
                  </a:lnTo>
                  <a:lnTo>
                    <a:pt x="160354" y="236204"/>
                  </a:lnTo>
                  <a:lnTo>
                    <a:pt x="164817" y="236234"/>
                  </a:lnTo>
                  <a:lnTo>
                    <a:pt x="172597" y="233445"/>
                  </a:lnTo>
                  <a:lnTo>
                    <a:pt x="199142" y="21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802"/>
            <p:cNvSpPr/>
            <p:nvPr>
              <p:custDataLst>
                <p:tags r:id="rId79"/>
              </p:custDataLst>
            </p:nvPr>
          </p:nvSpPr>
          <p:spPr>
            <a:xfrm>
              <a:off x="1772434" y="3505200"/>
              <a:ext cx="94467" cy="28576"/>
            </a:xfrm>
            <a:custGeom>
              <a:avLst/>
              <a:gdLst/>
              <a:ahLst/>
              <a:cxnLst/>
              <a:rect l="0" t="0" r="0" b="0"/>
              <a:pathLst>
                <a:path w="94467" h="28576">
                  <a:moveTo>
                    <a:pt x="18266" y="28575"/>
                  </a:moveTo>
                  <a:lnTo>
                    <a:pt x="18266" y="28575"/>
                  </a:lnTo>
                  <a:lnTo>
                    <a:pt x="8153" y="28575"/>
                  </a:lnTo>
                  <a:lnTo>
                    <a:pt x="5174" y="27517"/>
                  </a:lnTo>
                  <a:lnTo>
                    <a:pt x="3188" y="25753"/>
                  </a:lnTo>
                  <a:lnTo>
                    <a:pt x="0" y="20374"/>
                  </a:lnTo>
                  <a:lnTo>
                    <a:pt x="9561" y="14386"/>
                  </a:lnTo>
                  <a:lnTo>
                    <a:pt x="46309" y="7343"/>
                  </a:lnTo>
                  <a:lnTo>
                    <a:pt x="94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803"/>
            <p:cNvSpPr/>
            <p:nvPr>
              <p:custDataLst>
                <p:tags r:id="rId80"/>
              </p:custDataLst>
            </p:nvPr>
          </p:nvSpPr>
          <p:spPr>
            <a:xfrm>
              <a:off x="1809784" y="3391685"/>
              <a:ext cx="38067" cy="223562"/>
            </a:xfrm>
            <a:custGeom>
              <a:avLst/>
              <a:gdLst/>
              <a:ahLst/>
              <a:cxnLst/>
              <a:rect l="0" t="0" r="0" b="0"/>
              <a:pathLst>
                <a:path w="38067" h="223562">
                  <a:moveTo>
                    <a:pt x="9491" y="18265"/>
                  </a:moveTo>
                  <a:lnTo>
                    <a:pt x="9491" y="18265"/>
                  </a:lnTo>
                  <a:lnTo>
                    <a:pt x="9491" y="0"/>
                  </a:lnTo>
                  <a:lnTo>
                    <a:pt x="9491" y="4504"/>
                  </a:lnTo>
                  <a:lnTo>
                    <a:pt x="1952" y="44910"/>
                  </a:lnTo>
                  <a:lnTo>
                    <a:pt x="555" y="84368"/>
                  </a:lnTo>
                  <a:lnTo>
                    <a:pt x="140" y="122871"/>
                  </a:lnTo>
                  <a:lnTo>
                    <a:pt x="0" y="163694"/>
                  </a:lnTo>
                  <a:lnTo>
                    <a:pt x="1031" y="198686"/>
                  </a:lnTo>
                  <a:lnTo>
                    <a:pt x="5025" y="213458"/>
                  </a:lnTo>
                  <a:lnTo>
                    <a:pt x="8631" y="218243"/>
                  </a:lnTo>
                  <a:lnTo>
                    <a:pt x="18281" y="223561"/>
                  </a:lnTo>
                  <a:lnTo>
                    <a:pt x="38066" y="218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804"/>
            <p:cNvSpPr/>
            <p:nvPr>
              <p:custDataLst>
                <p:tags r:id="rId81"/>
              </p:custDataLst>
            </p:nvPr>
          </p:nvSpPr>
          <p:spPr>
            <a:xfrm>
              <a:off x="1657907" y="3505234"/>
              <a:ext cx="56594" cy="131398"/>
            </a:xfrm>
            <a:custGeom>
              <a:avLst/>
              <a:gdLst/>
              <a:ahLst/>
              <a:cxnLst/>
              <a:rect l="0" t="0" r="0" b="0"/>
              <a:pathLst>
                <a:path w="56594" h="131398">
                  <a:moveTo>
                    <a:pt x="56593" y="9491"/>
                  </a:moveTo>
                  <a:lnTo>
                    <a:pt x="56593" y="9491"/>
                  </a:lnTo>
                  <a:lnTo>
                    <a:pt x="48392" y="1290"/>
                  </a:lnTo>
                  <a:lnTo>
                    <a:pt x="42404" y="359"/>
                  </a:lnTo>
                  <a:lnTo>
                    <a:pt x="24712" y="0"/>
                  </a:lnTo>
                  <a:lnTo>
                    <a:pt x="18435" y="2803"/>
                  </a:lnTo>
                  <a:lnTo>
                    <a:pt x="5782" y="13227"/>
                  </a:lnTo>
                  <a:lnTo>
                    <a:pt x="2260" y="22088"/>
                  </a:lnTo>
                  <a:lnTo>
                    <a:pt x="0" y="39966"/>
                  </a:lnTo>
                  <a:lnTo>
                    <a:pt x="2513" y="47024"/>
                  </a:lnTo>
                  <a:lnTo>
                    <a:pt x="36303" y="93520"/>
                  </a:lnTo>
                  <a:lnTo>
                    <a:pt x="42283" y="102576"/>
                  </a:lnTo>
                  <a:lnTo>
                    <a:pt x="45650" y="113625"/>
                  </a:lnTo>
                  <a:lnTo>
                    <a:pt x="46123" y="117014"/>
                  </a:lnTo>
                  <a:lnTo>
                    <a:pt x="44321" y="120331"/>
                  </a:lnTo>
                  <a:lnTo>
                    <a:pt x="36675" y="126839"/>
                  </a:lnTo>
                  <a:lnTo>
                    <a:pt x="29043" y="130437"/>
                  </a:lnTo>
                  <a:lnTo>
                    <a:pt x="25526" y="131397"/>
                  </a:lnTo>
                  <a:lnTo>
                    <a:pt x="22124" y="130979"/>
                  </a:lnTo>
                  <a:lnTo>
                    <a:pt x="15521" y="127691"/>
                  </a:lnTo>
                  <a:lnTo>
                    <a:pt x="13336" y="125332"/>
                  </a:lnTo>
                  <a:lnTo>
                    <a:pt x="10910" y="119890"/>
                  </a:lnTo>
                  <a:lnTo>
                    <a:pt x="8968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805"/>
            <p:cNvSpPr/>
            <p:nvPr>
              <p:custDataLst>
                <p:tags r:id="rId82"/>
              </p:custDataLst>
            </p:nvPr>
          </p:nvSpPr>
          <p:spPr>
            <a:xfrm>
              <a:off x="1115210" y="3305175"/>
              <a:ext cx="361166" cy="123826"/>
            </a:xfrm>
            <a:custGeom>
              <a:avLst/>
              <a:gdLst/>
              <a:ahLst/>
              <a:cxnLst/>
              <a:rect l="0" t="0" r="0" b="0"/>
              <a:pathLst>
                <a:path w="361166" h="123826">
                  <a:moveTo>
                    <a:pt x="18265" y="123825"/>
                  </a:moveTo>
                  <a:lnTo>
                    <a:pt x="18265" y="123825"/>
                  </a:lnTo>
                  <a:lnTo>
                    <a:pt x="18265" y="118768"/>
                  </a:lnTo>
                  <a:lnTo>
                    <a:pt x="12620" y="113464"/>
                  </a:lnTo>
                  <a:lnTo>
                    <a:pt x="1863" y="106492"/>
                  </a:lnTo>
                  <a:lnTo>
                    <a:pt x="980" y="104861"/>
                  </a:lnTo>
                  <a:lnTo>
                    <a:pt x="0" y="100227"/>
                  </a:lnTo>
                  <a:lnTo>
                    <a:pt x="2913" y="97510"/>
                  </a:lnTo>
                  <a:lnTo>
                    <a:pt x="44883" y="73324"/>
                  </a:lnTo>
                  <a:lnTo>
                    <a:pt x="84553" y="55288"/>
                  </a:lnTo>
                  <a:lnTo>
                    <a:pt x="124022" y="41535"/>
                  </a:lnTo>
                  <a:lnTo>
                    <a:pt x="168664" y="28627"/>
                  </a:lnTo>
                  <a:lnTo>
                    <a:pt x="208370" y="15885"/>
                  </a:lnTo>
                  <a:lnTo>
                    <a:pt x="252392" y="11409"/>
                  </a:lnTo>
                  <a:lnTo>
                    <a:pt x="295856" y="8839"/>
                  </a:lnTo>
                  <a:lnTo>
                    <a:pt x="361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806"/>
            <p:cNvSpPr/>
            <p:nvPr>
              <p:custDataLst>
                <p:tags r:id="rId83"/>
              </p:custDataLst>
            </p:nvPr>
          </p:nvSpPr>
          <p:spPr>
            <a:xfrm>
              <a:off x="1276350" y="3343275"/>
              <a:ext cx="19051" cy="285751"/>
            </a:xfrm>
            <a:custGeom>
              <a:avLst/>
              <a:gdLst/>
              <a:ahLst/>
              <a:cxnLst/>
              <a:rect l="0" t="0" r="0" b="0"/>
              <a:pathLst>
                <a:path w="19051" h="2857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3183"/>
                  </a:lnTo>
                  <a:lnTo>
                    <a:pt x="9263" y="54849"/>
                  </a:lnTo>
                  <a:lnTo>
                    <a:pt x="9490" y="101467"/>
                  </a:lnTo>
                  <a:lnTo>
                    <a:pt x="9515" y="142483"/>
                  </a:lnTo>
                  <a:lnTo>
                    <a:pt x="9523" y="183054"/>
                  </a:lnTo>
                  <a:lnTo>
                    <a:pt x="9525" y="226816"/>
                  </a:lnTo>
                  <a:lnTo>
                    <a:pt x="12347" y="256646"/>
                  </a:lnTo>
                  <a:lnTo>
                    <a:pt x="190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391"/>
          <p:cNvGrpSpPr/>
          <p:nvPr/>
        </p:nvGrpSpPr>
        <p:grpSpPr>
          <a:xfrm>
            <a:off x="7467993" y="1888526"/>
            <a:ext cx="618733" cy="121250"/>
            <a:chOff x="7467993" y="1888526"/>
            <a:chExt cx="618733" cy="121250"/>
          </a:xfrm>
        </p:grpSpPr>
        <p:sp>
          <p:nvSpPr>
            <p:cNvPr id="471" name="SMARTInkShape-1807"/>
            <p:cNvSpPr/>
            <p:nvPr>
              <p:custDataLst>
                <p:tags r:id="rId64"/>
              </p:custDataLst>
            </p:nvPr>
          </p:nvSpPr>
          <p:spPr>
            <a:xfrm>
              <a:off x="8077200" y="2000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808"/>
            <p:cNvSpPr/>
            <p:nvPr>
              <p:custDataLst>
                <p:tags r:id="rId65"/>
              </p:custDataLst>
            </p:nvPr>
          </p:nvSpPr>
          <p:spPr>
            <a:xfrm>
              <a:off x="7667625" y="1888526"/>
              <a:ext cx="289269" cy="109470"/>
            </a:xfrm>
            <a:custGeom>
              <a:avLst/>
              <a:gdLst/>
              <a:ahLst/>
              <a:cxnLst/>
              <a:rect l="0" t="0" r="0" b="0"/>
              <a:pathLst>
                <a:path w="289269" h="109470">
                  <a:moveTo>
                    <a:pt x="0" y="45049"/>
                  </a:moveTo>
                  <a:lnTo>
                    <a:pt x="0" y="45049"/>
                  </a:lnTo>
                  <a:lnTo>
                    <a:pt x="0" y="50105"/>
                  </a:lnTo>
                  <a:lnTo>
                    <a:pt x="2117" y="51595"/>
                  </a:lnTo>
                  <a:lnTo>
                    <a:pt x="20723" y="53986"/>
                  </a:lnTo>
                  <a:lnTo>
                    <a:pt x="32493" y="53254"/>
                  </a:lnTo>
                  <a:lnTo>
                    <a:pt x="58541" y="46339"/>
                  </a:lnTo>
                  <a:lnTo>
                    <a:pt x="61253" y="43792"/>
                  </a:lnTo>
                  <a:lnTo>
                    <a:pt x="65961" y="28760"/>
                  </a:lnTo>
                  <a:lnTo>
                    <a:pt x="65141" y="27840"/>
                  </a:lnTo>
                  <a:lnTo>
                    <a:pt x="61406" y="26817"/>
                  </a:lnTo>
                  <a:lnTo>
                    <a:pt x="56220" y="29185"/>
                  </a:lnTo>
                  <a:lnTo>
                    <a:pt x="39209" y="44385"/>
                  </a:lnTo>
                  <a:lnTo>
                    <a:pt x="26669" y="66724"/>
                  </a:lnTo>
                  <a:lnTo>
                    <a:pt x="25188" y="73258"/>
                  </a:lnTo>
                  <a:lnTo>
                    <a:pt x="26364" y="83339"/>
                  </a:lnTo>
                  <a:lnTo>
                    <a:pt x="32976" y="94964"/>
                  </a:lnTo>
                  <a:lnTo>
                    <a:pt x="46695" y="105112"/>
                  </a:lnTo>
                  <a:lnTo>
                    <a:pt x="63792" y="105963"/>
                  </a:lnTo>
                  <a:lnTo>
                    <a:pt x="107374" y="95090"/>
                  </a:lnTo>
                  <a:lnTo>
                    <a:pt x="132003" y="85041"/>
                  </a:lnTo>
                  <a:lnTo>
                    <a:pt x="146945" y="69128"/>
                  </a:lnTo>
                  <a:lnTo>
                    <a:pt x="157015" y="52066"/>
                  </a:lnTo>
                  <a:lnTo>
                    <a:pt x="159743" y="43581"/>
                  </a:lnTo>
                  <a:lnTo>
                    <a:pt x="158353" y="39837"/>
                  </a:lnTo>
                  <a:lnTo>
                    <a:pt x="151165" y="32855"/>
                  </a:lnTo>
                  <a:lnTo>
                    <a:pt x="147344" y="31628"/>
                  </a:lnTo>
                  <a:lnTo>
                    <a:pt x="143738" y="31868"/>
                  </a:lnTo>
                  <a:lnTo>
                    <a:pt x="140274" y="33087"/>
                  </a:lnTo>
                  <a:lnTo>
                    <a:pt x="125288" y="44915"/>
                  </a:lnTo>
                  <a:lnTo>
                    <a:pt x="107443" y="66881"/>
                  </a:lnTo>
                  <a:lnTo>
                    <a:pt x="100669" y="81563"/>
                  </a:lnTo>
                  <a:lnTo>
                    <a:pt x="98863" y="88442"/>
                  </a:lnTo>
                  <a:lnTo>
                    <a:pt x="99678" y="98907"/>
                  </a:lnTo>
                  <a:lnTo>
                    <a:pt x="101377" y="103179"/>
                  </a:lnTo>
                  <a:lnTo>
                    <a:pt x="103568" y="106028"/>
                  </a:lnTo>
                  <a:lnTo>
                    <a:pt x="108825" y="109192"/>
                  </a:lnTo>
                  <a:lnTo>
                    <a:pt x="117511" y="107777"/>
                  </a:lnTo>
                  <a:lnTo>
                    <a:pt x="122791" y="105918"/>
                  </a:lnTo>
                  <a:lnTo>
                    <a:pt x="131480" y="98207"/>
                  </a:lnTo>
                  <a:lnTo>
                    <a:pt x="160011" y="56944"/>
                  </a:lnTo>
                  <a:lnTo>
                    <a:pt x="160649" y="57212"/>
                  </a:lnTo>
                  <a:lnTo>
                    <a:pt x="161358" y="60333"/>
                  </a:lnTo>
                  <a:lnTo>
                    <a:pt x="158850" y="65247"/>
                  </a:lnTo>
                  <a:lnTo>
                    <a:pt x="155266" y="70959"/>
                  </a:lnTo>
                  <a:lnTo>
                    <a:pt x="153674" y="77026"/>
                  </a:lnTo>
                  <a:lnTo>
                    <a:pt x="154308" y="80125"/>
                  </a:lnTo>
                  <a:lnTo>
                    <a:pt x="160712" y="90812"/>
                  </a:lnTo>
                  <a:lnTo>
                    <a:pt x="167031" y="89024"/>
                  </a:lnTo>
                  <a:lnTo>
                    <a:pt x="179666" y="82068"/>
                  </a:lnTo>
                  <a:lnTo>
                    <a:pt x="196677" y="68190"/>
                  </a:lnTo>
                  <a:lnTo>
                    <a:pt x="203123" y="65917"/>
                  </a:lnTo>
                  <a:lnTo>
                    <a:pt x="205266" y="66370"/>
                  </a:lnTo>
                  <a:lnTo>
                    <a:pt x="206694" y="67729"/>
                  </a:lnTo>
                  <a:lnTo>
                    <a:pt x="208280" y="72062"/>
                  </a:lnTo>
                  <a:lnTo>
                    <a:pt x="209500" y="104113"/>
                  </a:lnTo>
                  <a:lnTo>
                    <a:pt x="208459" y="106650"/>
                  </a:lnTo>
                  <a:lnTo>
                    <a:pt x="206706" y="108341"/>
                  </a:lnTo>
                  <a:lnTo>
                    <a:pt x="204479" y="109469"/>
                  </a:lnTo>
                  <a:lnTo>
                    <a:pt x="202994" y="108104"/>
                  </a:lnTo>
                  <a:lnTo>
                    <a:pt x="201345" y="100943"/>
                  </a:lnTo>
                  <a:lnTo>
                    <a:pt x="201964" y="97128"/>
                  </a:lnTo>
                  <a:lnTo>
                    <a:pt x="222197" y="52976"/>
                  </a:lnTo>
                  <a:lnTo>
                    <a:pt x="240035" y="21215"/>
                  </a:lnTo>
                  <a:lnTo>
                    <a:pt x="252733" y="10467"/>
                  </a:lnTo>
                  <a:lnTo>
                    <a:pt x="272086" y="1289"/>
                  </a:lnTo>
                  <a:lnTo>
                    <a:pt x="276641" y="0"/>
                  </a:lnTo>
                  <a:lnTo>
                    <a:pt x="280736" y="2317"/>
                  </a:lnTo>
                  <a:lnTo>
                    <a:pt x="288108" y="13357"/>
                  </a:lnTo>
                  <a:lnTo>
                    <a:pt x="289268" y="31669"/>
                  </a:lnTo>
                  <a:lnTo>
                    <a:pt x="276225" y="102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809"/>
            <p:cNvSpPr/>
            <p:nvPr>
              <p:custDataLst>
                <p:tags r:id="rId66"/>
              </p:custDataLst>
            </p:nvPr>
          </p:nvSpPr>
          <p:spPr>
            <a:xfrm>
              <a:off x="7467993" y="1908705"/>
              <a:ext cx="152008" cy="101071"/>
            </a:xfrm>
            <a:custGeom>
              <a:avLst/>
              <a:gdLst/>
              <a:ahLst/>
              <a:cxnLst/>
              <a:rect l="0" t="0" r="0" b="0"/>
              <a:pathLst>
                <a:path w="152008" h="101071">
                  <a:moveTo>
                    <a:pt x="9132" y="5820"/>
                  </a:moveTo>
                  <a:lnTo>
                    <a:pt x="9132" y="5820"/>
                  </a:lnTo>
                  <a:lnTo>
                    <a:pt x="9132" y="47238"/>
                  </a:lnTo>
                  <a:lnTo>
                    <a:pt x="8074" y="63386"/>
                  </a:lnTo>
                  <a:lnTo>
                    <a:pt x="0" y="98523"/>
                  </a:lnTo>
                  <a:lnTo>
                    <a:pt x="927" y="98314"/>
                  </a:lnTo>
                  <a:lnTo>
                    <a:pt x="4780" y="95259"/>
                  </a:lnTo>
                  <a:lnTo>
                    <a:pt x="22008" y="52099"/>
                  </a:lnTo>
                  <a:lnTo>
                    <a:pt x="31083" y="39441"/>
                  </a:lnTo>
                  <a:lnTo>
                    <a:pt x="41112" y="31346"/>
                  </a:lnTo>
                  <a:lnTo>
                    <a:pt x="49098" y="27748"/>
                  </a:lnTo>
                  <a:lnTo>
                    <a:pt x="58997" y="28971"/>
                  </a:lnTo>
                  <a:lnTo>
                    <a:pt x="64601" y="30779"/>
                  </a:lnTo>
                  <a:lnTo>
                    <a:pt x="68336" y="33043"/>
                  </a:lnTo>
                  <a:lnTo>
                    <a:pt x="70827" y="35610"/>
                  </a:lnTo>
                  <a:lnTo>
                    <a:pt x="72487" y="38380"/>
                  </a:lnTo>
                  <a:lnTo>
                    <a:pt x="74823" y="52391"/>
                  </a:lnTo>
                  <a:lnTo>
                    <a:pt x="72548" y="61091"/>
                  </a:lnTo>
                  <a:lnTo>
                    <a:pt x="70459" y="64892"/>
                  </a:lnTo>
                  <a:lnTo>
                    <a:pt x="68008" y="66368"/>
                  </a:lnTo>
                  <a:lnTo>
                    <a:pt x="65316" y="66294"/>
                  </a:lnTo>
                  <a:lnTo>
                    <a:pt x="62464" y="65186"/>
                  </a:lnTo>
                  <a:lnTo>
                    <a:pt x="60561" y="63389"/>
                  </a:lnTo>
                  <a:lnTo>
                    <a:pt x="58448" y="58570"/>
                  </a:lnTo>
                  <a:lnTo>
                    <a:pt x="60331" y="50078"/>
                  </a:lnTo>
                  <a:lnTo>
                    <a:pt x="65753" y="39249"/>
                  </a:lnTo>
                  <a:lnTo>
                    <a:pt x="87392" y="8798"/>
                  </a:lnTo>
                  <a:lnTo>
                    <a:pt x="93056" y="4630"/>
                  </a:lnTo>
                  <a:lnTo>
                    <a:pt x="107815" y="0"/>
                  </a:lnTo>
                  <a:lnTo>
                    <a:pt x="119314" y="764"/>
                  </a:lnTo>
                  <a:lnTo>
                    <a:pt x="129009" y="5690"/>
                  </a:lnTo>
                  <a:lnTo>
                    <a:pt x="144252" y="19304"/>
                  </a:lnTo>
                  <a:lnTo>
                    <a:pt x="148561" y="26982"/>
                  </a:lnTo>
                  <a:lnTo>
                    <a:pt x="151554" y="69219"/>
                  </a:lnTo>
                  <a:lnTo>
                    <a:pt x="152007" y="10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392"/>
          <p:cNvGrpSpPr/>
          <p:nvPr/>
        </p:nvGrpSpPr>
        <p:grpSpPr>
          <a:xfrm>
            <a:off x="5919779" y="1734371"/>
            <a:ext cx="1223972" cy="373348"/>
            <a:chOff x="5919779" y="1734371"/>
            <a:chExt cx="1223972" cy="373348"/>
          </a:xfrm>
        </p:grpSpPr>
        <p:sp>
          <p:nvSpPr>
            <p:cNvPr id="475" name="SMARTInkShape-1810"/>
            <p:cNvSpPr/>
            <p:nvPr>
              <p:custDataLst>
                <p:tags r:id="rId57"/>
              </p:custDataLst>
            </p:nvPr>
          </p:nvSpPr>
          <p:spPr>
            <a:xfrm>
              <a:off x="7086993" y="1897932"/>
              <a:ext cx="56758" cy="102319"/>
            </a:xfrm>
            <a:custGeom>
              <a:avLst/>
              <a:gdLst/>
              <a:ahLst/>
              <a:cxnLst/>
              <a:rect l="0" t="0" r="0" b="0"/>
              <a:pathLst>
                <a:path w="56758" h="102319">
                  <a:moveTo>
                    <a:pt x="9132" y="35643"/>
                  </a:moveTo>
                  <a:lnTo>
                    <a:pt x="9132" y="35643"/>
                  </a:lnTo>
                  <a:lnTo>
                    <a:pt x="8074" y="76963"/>
                  </a:lnTo>
                  <a:lnTo>
                    <a:pt x="932" y="90499"/>
                  </a:lnTo>
                  <a:lnTo>
                    <a:pt x="490" y="90206"/>
                  </a:lnTo>
                  <a:lnTo>
                    <a:pt x="0" y="87057"/>
                  </a:lnTo>
                  <a:lnTo>
                    <a:pt x="2604" y="82130"/>
                  </a:lnTo>
                  <a:lnTo>
                    <a:pt x="4780" y="79334"/>
                  </a:lnTo>
                  <a:lnTo>
                    <a:pt x="8272" y="53093"/>
                  </a:lnTo>
                  <a:lnTo>
                    <a:pt x="8750" y="39518"/>
                  </a:lnTo>
                  <a:lnTo>
                    <a:pt x="14607" y="26429"/>
                  </a:lnTo>
                  <a:lnTo>
                    <a:pt x="24160" y="9982"/>
                  </a:lnTo>
                  <a:lnTo>
                    <a:pt x="25500" y="5836"/>
                  </a:lnTo>
                  <a:lnTo>
                    <a:pt x="27453" y="3072"/>
                  </a:lnTo>
                  <a:lnTo>
                    <a:pt x="29812" y="1229"/>
                  </a:lnTo>
                  <a:lnTo>
                    <a:pt x="32445" y="0"/>
                  </a:lnTo>
                  <a:lnTo>
                    <a:pt x="35257" y="1298"/>
                  </a:lnTo>
                  <a:lnTo>
                    <a:pt x="41204" y="8384"/>
                  </a:lnTo>
                  <a:lnTo>
                    <a:pt x="52587" y="36726"/>
                  </a:lnTo>
                  <a:lnTo>
                    <a:pt x="56390" y="82222"/>
                  </a:lnTo>
                  <a:lnTo>
                    <a:pt x="56757" y="102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811"/>
            <p:cNvSpPr/>
            <p:nvPr>
              <p:custDataLst>
                <p:tags r:id="rId58"/>
              </p:custDataLst>
            </p:nvPr>
          </p:nvSpPr>
          <p:spPr>
            <a:xfrm>
              <a:off x="6935637" y="1895475"/>
              <a:ext cx="111533" cy="102876"/>
            </a:xfrm>
            <a:custGeom>
              <a:avLst/>
              <a:gdLst/>
              <a:ahLst/>
              <a:cxnLst/>
              <a:rect l="0" t="0" r="0" b="0"/>
              <a:pathLst>
                <a:path w="111533" h="102876">
                  <a:moveTo>
                    <a:pt x="8088" y="28575"/>
                  </a:moveTo>
                  <a:lnTo>
                    <a:pt x="8088" y="28575"/>
                  </a:lnTo>
                  <a:lnTo>
                    <a:pt x="13144" y="23519"/>
                  </a:lnTo>
                  <a:lnTo>
                    <a:pt x="15626" y="18214"/>
                  </a:lnTo>
                  <a:lnTo>
                    <a:pt x="17220" y="11241"/>
                  </a:lnTo>
                  <a:lnTo>
                    <a:pt x="14616" y="13110"/>
                  </a:lnTo>
                  <a:lnTo>
                    <a:pt x="12440" y="15090"/>
                  </a:lnTo>
                  <a:lnTo>
                    <a:pt x="10022" y="22934"/>
                  </a:lnTo>
                  <a:lnTo>
                    <a:pt x="7890" y="32418"/>
                  </a:lnTo>
                  <a:lnTo>
                    <a:pt x="1796" y="44766"/>
                  </a:lnTo>
                  <a:lnTo>
                    <a:pt x="0" y="55526"/>
                  </a:lnTo>
                  <a:lnTo>
                    <a:pt x="6890" y="82098"/>
                  </a:lnTo>
                  <a:lnTo>
                    <a:pt x="9407" y="82249"/>
                  </a:lnTo>
                  <a:lnTo>
                    <a:pt x="17846" y="79594"/>
                  </a:lnTo>
                  <a:lnTo>
                    <a:pt x="20943" y="77404"/>
                  </a:lnTo>
                  <a:lnTo>
                    <a:pt x="35097" y="58955"/>
                  </a:lnTo>
                  <a:lnTo>
                    <a:pt x="38789" y="57952"/>
                  </a:lnTo>
                  <a:lnTo>
                    <a:pt x="41256" y="57685"/>
                  </a:lnTo>
                  <a:lnTo>
                    <a:pt x="42900" y="59623"/>
                  </a:lnTo>
                  <a:lnTo>
                    <a:pt x="48361" y="75120"/>
                  </a:lnTo>
                  <a:lnTo>
                    <a:pt x="68541" y="98362"/>
                  </a:lnTo>
                  <a:lnTo>
                    <a:pt x="77641" y="101925"/>
                  </a:lnTo>
                  <a:lnTo>
                    <a:pt x="83031" y="102875"/>
                  </a:lnTo>
                  <a:lnTo>
                    <a:pt x="87684" y="101391"/>
                  </a:lnTo>
                  <a:lnTo>
                    <a:pt x="95674" y="94099"/>
                  </a:lnTo>
                  <a:lnTo>
                    <a:pt x="106125" y="73037"/>
                  </a:lnTo>
                  <a:lnTo>
                    <a:pt x="111532" y="45079"/>
                  </a:lnTo>
                  <a:lnTo>
                    <a:pt x="111411" y="25587"/>
                  </a:lnTo>
                  <a:lnTo>
                    <a:pt x="103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812"/>
            <p:cNvSpPr/>
            <p:nvPr>
              <p:custDataLst>
                <p:tags r:id="rId59"/>
              </p:custDataLst>
            </p:nvPr>
          </p:nvSpPr>
          <p:spPr>
            <a:xfrm>
              <a:off x="6848871" y="1914525"/>
              <a:ext cx="56755" cy="88779"/>
            </a:xfrm>
            <a:custGeom>
              <a:avLst/>
              <a:gdLst/>
              <a:ahLst/>
              <a:cxnLst/>
              <a:rect l="0" t="0" r="0" b="0"/>
              <a:pathLst>
                <a:path w="56755" h="88779">
                  <a:moveTo>
                    <a:pt x="56754" y="0"/>
                  </a:moveTo>
                  <a:lnTo>
                    <a:pt x="56754" y="0"/>
                  </a:lnTo>
                  <a:lnTo>
                    <a:pt x="37926" y="2822"/>
                  </a:lnTo>
                  <a:lnTo>
                    <a:pt x="20869" y="8663"/>
                  </a:lnTo>
                  <a:lnTo>
                    <a:pt x="9762" y="18314"/>
                  </a:lnTo>
                  <a:lnTo>
                    <a:pt x="4118" y="29659"/>
                  </a:lnTo>
                  <a:lnTo>
                    <a:pt x="0" y="66770"/>
                  </a:lnTo>
                  <a:lnTo>
                    <a:pt x="839" y="78359"/>
                  </a:lnTo>
                  <a:lnTo>
                    <a:pt x="4739" y="87037"/>
                  </a:lnTo>
                  <a:lnTo>
                    <a:pt x="7260" y="88716"/>
                  </a:lnTo>
                  <a:lnTo>
                    <a:pt x="9999" y="88778"/>
                  </a:lnTo>
                  <a:lnTo>
                    <a:pt x="18912" y="86630"/>
                  </a:lnTo>
                  <a:lnTo>
                    <a:pt x="22002" y="86328"/>
                  </a:lnTo>
                  <a:lnTo>
                    <a:pt x="28256" y="80349"/>
                  </a:lnTo>
                  <a:lnTo>
                    <a:pt x="33505" y="70635"/>
                  </a:lnTo>
                  <a:lnTo>
                    <a:pt x="37151" y="40960"/>
                  </a:lnTo>
                  <a:lnTo>
                    <a:pt x="32484" y="22132"/>
                  </a:lnTo>
                  <a:lnTo>
                    <a:pt x="29991" y="17930"/>
                  </a:lnTo>
                  <a:lnTo>
                    <a:pt x="1865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813"/>
            <p:cNvSpPr/>
            <p:nvPr>
              <p:custDataLst>
                <p:tags r:id="rId60"/>
              </p:custDataLst>
            </p:nvPr>
          </p:nvSpPr>
          <p:spPr>
            <a:xfrm>
              <a:off x="6734175" y="1877749"/>
              <a:ext cx="47101" cy="111013"/>
            </a:xfrm>
            <a:custGeom>
              <a:avLst/>
              <a:gdLst/>
              <a:ahLst/>
              <a:cxnLst/>
              <a:rect l="0" t="0" r="0" b="0"/>
              <a:pathLst>
                <a:path w="47101" h="111013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1"/>
                  </a:lnTo>
                  <a:lnTo>
                    <a:pt x="8642" y="31247"/>
                  </a:lnTo>
                  <a:lnTo>
                    <a:pt x="8205" y="50778"/>
                  </a:lnTo>
                  <a:lnTo>
                    <a:pt x="382" y="96161"/>
                  </a:lnTo>
                  <a:lnTo>
                    <a:pt x="33" y="111012"/>
                  </a:lnTo>
                  <a:lnTo>
                    <a:pt x="10" y="97225"/>
                  </a:lnTo>
                  <a:lnTo>
                    <a:pt x="21460" y="50811"/>
                  </a:lnTo>
                  <a:lnTo>
                    <a:pt x="28228" y="33002"/>
                  </a:lnTo>
                  <a:lnTo>
                    <a:pt x="30460" y="31085"/>
                  </a:lnTo>
                  <a:lnTo>
                    <a:pt x="33007" y="29807"/>
                  </a:lnTo>
                  <a:lnTo>
                    <a:pt x="35763" y="31072"/>
                  </a:lnTo>
                  <a:lnTo>
                    <a:pt x="41647" y="38121"/>
                  </a:lnTo>
                  <a:lnTo>
                    <a:pt x="44969" y="48310"/>
                  </a:lnTo>
                  <a:lnTo>
                    <a:pt x="47100" y="72098"/>
                  </a:lnTo>
                  <a:lnTo>
                    <a:pt x="3810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814"/>
            <p:cNvSpPr/>
            <p:nvPr>
              <p:custDataLst>
                <p:tags r:id="rId61"/>
              </p:custDataLst>
            </p:nvPr>
          </p:nvSpPr>
          <p:spPr>
            <a:xfrm>
              <a:off x="6629830" y="1768310"/>
              <a:ext cx="66246" cy="236772"/>
            </a:xfrm>
            <a:custGeom>
              <a:avLst/>
              <a:gdLst/>
              <a:ahLst/>
              <a:cxnLst/>
              <a:rect l="0" t="0" r="0" b="0"/>
              <a:pathLst>
                <a:path w="66246" h="236772">
                  <a:moveTo>
                    <a:pt x="18620" y="22390"/>
                  </a:moveTo>
                  <a:lnTo>
                    <a:pt x="18620" y="22390"/>
                  </a:lnTo>
                  <a:lnTo>
                    <a:pt x="23676" y="17334"/>
                  </a:lnTo>
                  <a:lnTo>
                    <a:pt x="26158" y="12029"/>
                  </a:lnTo>
                  <a:lnTo>
                    <a:pt x="27752" y="0"/>
                  </a:lnTo>
                  <a:lnTo>
                    <a:pt x="27884" y="55"/>
                  </a:lnTo>
                  <a:lnTo>
                    <a:pt x="28129" y="45835"/>
                  </a:lnTo>
                  <a:lnTo>
                    <a:pt x="27085" y="92427"/>
                  </a:lnTo>
                  <a:lnTo>
                    <a:pt x="20605" y="137981"/>
                  </a:lnTo>
                  <a:lnTo>
                    <a:pt x="16385" y="166706"/>
                  </a:lnTo>
                  <a:lnTo>
                    <a:pt x="12336" y="179664"/>
                  </a:lnTo>
                  <a:lnTo>
                    <a:pt x="4465" y="223057"/>
                  </a:lnTo>
                  <a:lnTo>
                    <a:pt x="1020" y="236011"/>
                  </a:lnTo>
                  <a:lnTo>
                    <a:pt x="537" y="236771"/>
                  </a:lnTo>
                  <a:lnTo>
                    <a:pt x="214" y="236219"/>
                  </a:lnTo>
                  <a:lnTo>
                    <a:pt x="0" y="234792"/>
                  </a:lnTo>
                  <a:lnTo>
                    <a:pt x="12865" y="192418"/>
                  </a:lnTo>
                  <a:lnTo>
                    <a:pt x="19601" y="163063"/>
                  </a:lnTo>
                  <a:lnTo>
                    <a:pt x="50098" y="116384"/>
                  </a:lnTo>
                  <a:lnTo>
                    <a:pt x="52306" y="114686"/>
                  </a:lnTo>
                  <a:lnTo>
                    <a:pt x="53777" y="114612"/>
                  </a:lnTo>
                  <a:lnTo>
                    <a:pt x="54758" y="115622"/>
                  </a:lnTo>
                  <a:lnTo>
                    <a:pt x="56139" y="127155"/>
                  </a:lnTo>
                  <a:lnTo>
                    <a:pt x="53640" y="135274"/>
                  </a:lnTo>
                  <a:lnTo>
                    <a:pt x="50059" y="142411"/>
                  </a:lnTo>
                  <a:lnTo>
                    <a:pt x="46986" y="152379"/>
                  </a:lnTo>
                  <a:lnTo>
                    <a:pt x="39106" y="163359"/>
                  </a:lnTo>
                  <a:lnTo>
                    <a:pt x="35486" y="164418"/>
                  </a:lnTo>
                  <a:lnTo>
                    <a:pt x="28575" y="165215"/>
                  </a:lnTo>
                  <a:lnTo>
                    <a:pt x="59947" y="205265"/>
                  </a:lnTo>
                  <a:lnTo>
                    <a:pt x="63446" y="215145"/>
                  </a:lnTo>
                  <a:lnTo>
                    <a:pt x="66245" y="23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815"/>
            <p:cNvSpPr/>
            <p:nvPr>
              <p:custDataLst>
                <p:tags r:id="rId62"/>
              </p:custDataLst>
            </p:nvPr>
          </p:nvSpPr>
          <p:spPr>
            <a:xfrm>
              <a:off x="6401139" y="1895591"/>
              <a:ext cx="180637" cy="107879"/>
            </a:xfrm>
            <a:custGeom>
              <a:avLst/>
              <a:gdLst/>
              <a:ahLst/>
              <a:cxnLst/>
              <a:rect l="0" t="0" r="0" b="0"/>
              <a:pathLst>
                <a:path w="180637" h="107879">
                  <a:moveTo>
                    <a:pt x="18711" y="9409"/>
                  </a:moveTo>
                  <a:lnTo>
                    <a:pt x="18711" y="9409"/>
                  </a:lnTo>
                  <a:lnTo>
                    <a:pt x="18711" y="0"/>
                  </a:lnTo>
                  <a:lnTo>
                    <a:pt x="5454" y="13152"/>
                  </a:lnTo>
                  <a:lnTo>
                    <a:pt x="1378" y="37447"/>
                  </a:lnTo>
                  <a:lnTo>
                    <a:pt x="0" y="80407"/>
                  </a:lnTo>
                  <a:lnTo>
                    <a:pt x="819" y="98061"/>
                  </a:lnTo>
                  <a:lnTo>
                    <a:pt x="4763" y="106313"/>
                  </a:lnTo>
                  <a:lnTo>
                    <a:pt x="7296" y="107878"/>
                  </a:lnTo>
                  <a:lnTo>
                    <a:pt x="10042" y="107863"/>
                  </a:lnTo>
                  <a:lnTo>
                    <a:pt x="15916" y="105025"/>
                  </a:lnTo>
                  <a:lnTo>
                    <a:pt x="22055" y="100235"/>
                  </a:lnTo>
                  <a:lnTo>
                    <a:pt x="36518" y="81476"/>
                  </a:lnTo>
                  <a:lnTo>
                    <a:pt x="42500" y="67544"/>
                  </a:lnTo>
                  <a:lnTo>
                    <a:pt x="46217" y="55355"/>
                  </a:lnTo>
                  <a:lnTo>
                    <a:pt x="54405" y="38907"/>
                  </a:lnTo>
                  <a:lnTo>
                    <a:pt x="55742" y="34161"/>
                  </a:lnTo>
                  <a:lnTo>
                    <a:pt x="56098" y="34377"/>
                  </a:lnTo>
                  <a:lnTo>
                    <a:pt x="59615" y="76486"/>
                  </a:lnTo>
                  <a:lnTo>
                    <a:pt x="64407" y="86846"/>
                  </a:lnTo>
                  <a:lnTo>
                    <a:pt x="74144" y="94043"/>
                  </a:lnTo>
                  <a:lnTo>
                    <a:pt x="85465" y="89754"/>
                  </a:lnTo>
                  <a:lnTo>
                    <a:pt x="115540" y="56313"/>
                  </a:lnTo>
                  <a:lnTo>
                    <a:pt x="119954" y="45778"/>
                  </a:lnTo>
                  <a:lnTo>
                    <a:pt x="123279" y="29473"/>
                  </a:lnTo>
                  <a:lnTo>
                    <a:pt x="123482" y="76342"/>
                  </a:lnTo>
                  <a:lnTo>
                    <a:pt x="123486" y="94339"/>
                  </a:lnTo>
                  <a:lnTo>
                    <a:pt x="123486" y="89842"/>
                  </a:lnTo>
                  <a:lnTo>
                    <a:pt x="132128" y="47876"/>
                  </a:lnTo>
                  <a:lnTo>
                    <a:pt x="133807" y="33624"/>
                  </a:lnTo>
                  <a:lnTo>
                    <a:pt x="137951" y="26169"/>
                  </a:lnTo>
                  <a:lnTo>
                    <a:pt x="140538" y="23757"/>
                  </a:lnTo>
                  <a:lnTo>
                    <a:pt x="146234" y="21077"/>
                  </a:lnTo>
                  <a:lnTo>
                    <a:pt x="150293" y="22480"/>
                  </a:lnTo>
                  <a:lnTo>
                    <a:pt x="160447" y="29682"/>
                  </a:lnTo>
                  <a:lnTo>
                    <a:pt x="166372" y="37116"/>
                  </a:lnTo>
                  <a:lnTo>
                    <a:pt x="177032" y="61349"/>
                  </a:lnTo>
                  <a:lnTo>
                    <a:pt x="180636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816"/>
            <p:cNvSpPr/>
            <p:nvPr>
              <p:custDataLst>
                <p:tags r:id="rId63"/>
              </p:custDataLst>
            </p:nvPr>
          </p:nvSpPr>
          <p:spPr>
            <a:xfrm>
              <a:off x="5919779" y="1734371"/>
              <a:ext cx="280997" cy="373348"/>
            </a:xfrm>
            <a:custGeom>
              <a:avLst/>
              <a:gdLst/>
              <a:ahLst/>
              <a:cxnLst/>
              <a:rect l="0" t="0" r="0" b="0"/>
              <a:pathLst>
                <a:path w="280997" h="373348">
                  <a:moveTo>
                    <a:pt x="80971" y="161104"/>
                  </a:moveTo>
                  <a:lnTo>
                    <a:pt x="80971" y="161104"/>
                  </a:lnTo>
                  <a:lnTo>
                    <a:pt x="75915" y="161104"/>
                  </a:lnTo>
                  <a:lnTo>
                    <a:pt x="50379" y="144702"/>
                  </a:lnTo>
                  <a:lnTo>
                    <a:pt x="45760" y="145936"/>
                  </a:lnTo>
                  <a:lnTo>
                    <a:pt x="23137" y="163125"/>
                  </a:lnTo>
                  <a:lnTo>
                    <a:pt x="6131" y="180028"/>
                  </a:lnTo>
                  <a:lnTo>
                    <a:pt x="789" y="189270"/>
                  </a:lnTo>
                  <a:lnTo>
                    <a:pt x="0" y="194698"/>
                  </a:lnTo>
                  <a:lnTo>
                    <a:pt x="1944" y="206374"/>
                  </a:lnTo>
                  <a:lnTo>
                    <a:pt x="14046" y="224847"/>
                  </a:lnTo>
                  <a:lnTo>
                    <a:pt x="25121" y="231767"/>
                  </a:lnTo>
                  <a:lnTo>
                    <a:pt x="31038" y="233613"/>
                  </a:lnTo>
                  <a:lnTo>
                    <a:pt x="54535" y="231154"/>
                  </a:lnTo>
                  <a:lnTo>
                    <a:pt x="71491" y="223722"/>
                  </a:lnTo>
                  <a:lnTo>
                    <a:pt x="88275" y="209761"/>
                  </a:lnTo>
                  <a:lnTo>
                    <a:pt x="101598" y="187163"/>
                  </a:lnTo>
                  <a:lnTo>
                    <a:pt x="107191" y="165415"/>
                  </a:lnTo>
                  <a:lnTo>
                    <a:pt x="108850" y="130396"/>
                  </a:lnTo>
                  <a:lnTo>
                    <a:pt x="109339" y="91563"/>
                  </a:lnTo>
                  <a:lnTo>
                    <a:pt x="109485" y="53245"/>
                  </a:lnTo>
                  <a:lnTo>
                    <a:pt x="109541" y="8533"/>
                  </a:lnTo>
                  <a:lnTo>
                    <a:pt x="111659" y="5415"/>
                  </a:lnTo>
                  <a:lnTo>
                    <a:pt x="115188" y="3336"/>
                  </a:lnTo>
                  <a:lnTo>
                    <a:pt x="131004" y="0"/>
                  </a:lnTo>
                  <a:lnTo>
                    <a:pt x="151182" y="4479"/>
                  </a:lnTo>
                  <a:lnTo>
                    <a:pt x="165445" y="15293"/>
                  </a:lnTo>
                  <a:lnTo>
                    <a:pt x="172212" y="22622"/>
                  </a:lnTo>
                  <a:lnTo>
                    <a:pt x="179731" y="39231"/>
                  </a:lnTo>
                  <a:lnTo>
                    <a:pt x="182014" y="58255"/>
                  </a:lnTo>
                  <a:lnTo>
                    <a:pt x="174856" y="104961"/>
                  </a:lnTo>
                  <a:lnTo>
                    <a:pt x="163469" y="142353"/>
                  </a:lnTo>
                  <a:lnTo>
                    <a:pt x="150771" y="182800"/>
                  </a:lnTo>
                  <a:lnTo>
                    <a:pt x="134112" y="224264"/>
                  </a:lnTo>
                  <a:lnTo>
                    <a:pt x="112927" y="269525"/>
                  </a:lnTo>
                  <a:lnTo>
                    <a:pt x="102884" y="301877"/>
                  </a:lnTo>
                  <a:lnTo>
                    <a:pt x="100586" y="334020"/>
                  </a:lnTo>
                  <a:lnTo>
                    <a:pt x="105245" y="356507"/>
                  </a:lnTo>
                  <a:lnTo>
                    <a:pt x="113279" y="367189"/>
                  </a:lnTo>
                  <a:lnTo>
                    <a:pt x="118385" y="371519"/>
                  </a:lnTo>
                  <a:lnTo>
                    <a:pt x="123905" y="373347"/>
                  </a:lnTo>
                  <a:lnTo>
                    <a:pt x="135684" y="372556"/>
                  </a:lnTo>
                  <a:lnTo>
                    <a:pt x="147973" y="363033"/>
                  </a:lnTo>
                  <a:lnTo>
                    <a:pt x="159433" y="347158"/>
                  </a:lnTo>
                  <a:lnTo>
                    <a:pt x="170776" y="315479"/>
                  </a:lnTo>
                  <a:lnTo>
                    <a:pt x="175504" y="271196"/>
                  </a:lnTo>
                  <a:lnTo>
                    <a:pt x="176157" y="249456"/>
                  </a:lnTo>
                  <a:lnTo>
                    <a:pt x="186315" y="242551"/>
                  </a:lnTo>
                  <a:lnTo>
                    <a:pt x="227261" y="230007"/>
                  </a:lnTo>
                  <a:lnTo>
                    <a:pt x="280996" y="218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393"/>
          <p:cNvGrpSpPr/>
          <p:nvPr/>
        </p:nvGrpSpPr>
        <p:grpSpPr>
          <a:xfrm>
            <a:off x="5192190" y="1857944"/>
            <a:ext cx="492306" cy="263977"/>
            <a:chOff x="5192190" y="1857944"/>
            <a:chExt cx="492306" cy="263977"/>
          </a:xfrm>
        </p:grpSpPr>
        <p:sp>
          <p:nvSpPr>
            <p:cNvPr id="483" name="SMARTInkShape-1817"/>
            <p:cNvSpPr/>
            <p:nvPr>
              <p:custDataLst>
                <p:tags r:id="rId55"/>
              </p:custDataLst>
            </p:nvPr>
          </p:nvSpPr>
          <p:spPr>
            <a:xfrm>
              <a:off x="5344033" y="1857944"/>
              <a:ext cx="340463" cy="149744"/>
            </a:xfrm>
            <a:custGeom>
              <a:avLst/>
              <a:gdLst/>
              <a:ahLst/>
              <a:cxnLst/>
              <a:rect l="0" t="0" r="0" b="0"/>
              <a:pathLst>
                <a:path w="340463" h="149744">
                  <a:moveTo>
                    <a:pt x="18542" y="18481"/>
                  </a:moveTo>
                  <a:lnTo>
                    <a:pt x="18542" y="18481"/>
                  </a:lnTo>
                  <a:lnTo>
                    <a:pt x="18542" y="23537"/>
                  </a:lnTo>
                  <a:lnTo>
                    <a:pt x="15720" y="28842"/>
                  </a:lnTo>
                  <a:lnTo>
                    <a:pt x="5285" y="45928"/>
                  </a:lnTo>
                  <a:lnTo>
                    <a:pt x="255" y="90978"/>
                  </a:lnTo>
                  <a:lnTo>
                    <a:pt x="0" y="98563"/>
                  </a:lnTo>
                  <a:lnTo>
                    <a:pt x="5363" y="112634"/>
                  </a:lnTo>
                  <a:lnTo>
                    <a:pt x="13743" y="123827"/>
                  </a:lnTo>
                  <a:lnTo>
                    <a:pt x="20996" y="128801"/>
                  </a:lnTo>
                  <a:lnTo>
                    <a:pt x="25470" y="129069"/>
                  </a:lnTo>
                  <a:lnTo>
                    <a:pt x="36085" y="126545"/>
                  </a:lnTo>
                  <a:lnTo>
                    <a:pt x="63564" y="105789"/>
                  </a:lnTo>
                  <a:lnTo>
                    <a:pt x="67607" y="102086"/>
                  </a:lnTo>
                  <a:lnTo>
                    <a:pt x="72100" y="89506"/>
                  </a:lnTo>
                  <a:lnTo>
                    <a:pt x="84194" y="43188"/>
                  </a:lnTo>
                  <a:lnTo>
                    <a:pt x="84762" y="40045"/>
                  </a:lnTo>
                  <a:lnTo>
                    <a:pt x="85209" y="86499"/>
                  </a:lnTo>
                  <a:lnTo>
                    <a:pt x="85214" y="100217"/>
                  </a:lnTo>
                  <a:lnTo>
                    <a:pt x="87332" y="105780"/>
                  </a:lnTo>
                  <a:lnTo>
                    <a:pt x="95329" y="114783"/>
                  </a:lnTo>
                  <a:lnTo>
                    <a:pt x="99367" y="116549"/>
                  </a:lnTo>
                  <a:lnTo>
                    <a:pt x="103117" y="116668"/>
                  </a:lnTo>
                  <a:lnTo>
                    <a:pt x="121796" y="109255"/>
                  </a:lnTo>
                  <a:lnTo>
                    <a:pt x="130755" y="97983"/>
                  </a:lnTo>
                  <a:lnTo>
                    <a:pt x="150186" y="69933"/>
                  </a:lnTo>
                  <a:lnTo>
                    <a:pt x="165744" y="51614"/>
                  </a:lnTo>
                  <a:lnTo>
                    <a:pt x="178177" y="20548"/>
                  </a:lnTo>
                  <a:lnTo>
                    <a:pt x="178940" y="16684"/>
                  </a:lnTo>
                  <a:lnTo>
                    <a:pt x="178391" y="14108"/>
                  </a:lnTo>
                  <a:lnTo>
                    <a:pt x="176966" y="12391"/>
                  </a:lnTo>
                  <a:lnTo>
                    <a:pt x="172561" y="10482"/>
                  </a:lnTo>
                  <a:lnTo>
                    <a:pt x="167076" y="9634"/>
                  </a:lnTo>
                  <a:lnTo>
                    <a:pt x="164131" y="11525"/>
                  </a:lnTo>
                  <a:lnTo>
                    <a:pt x="143599" y="40587"/>
                  </a:lnTo>
                  <a:lnTo>
                    <a:pt x="137623" y="57939"/>
                  </a:lnTo>
                  <a:lnTo>
                    <a:pt x="133262" y="103489"/>
                  </a:lnTo>
                  <a:lnTo>
                    <a:pt x="132925" y="124408"/>
                  </a:lnTo>
                  <a:lnTo>
                    <a:pt x="133955" y="127199"/>
                  </a:lnTo>
                  <a:lnTo>
                    <a:pt x="135701" y="129060"/>
                  </a:lnTo>
                  <a:lnTo>
                    <a:pt x="137923" y="130300"/>
                  </a:lnTo>
                  <a:lnTo>
                    <a:pt x="151163" y="132046"/>
                  </a:lnTo>
                  <a:lnTo>
                    <a:pt x="168491" y="127507"/>
                  </a:lnTo>
                  <a:lnTo>
                    <a:pt x="207152" y="103093"/>
                  </a:lnTo>
                  <a:lnTo>
                    <a:pt x="244154" y="73547"/>
                  </a:lnTo>
                  <a:lnTo>
                    <a:pt x="251105" y="63063"/>
                  </a:lnTo>
                  <a:lnTo>
                    <a:pt x="264651" y="26284"/>
                  </a:lnTo>
                  <a:lnTo>
                    <a:pt x="266057" y="5909"/>
                  </a:lnTo>
                  <a:lnTo>
                    <a:pt x="265044" y="3749"/>
                  </a:lnTo>
                  <a:lnTo>
                    <a:pt x="263310" y="2310"/>
                  </a:lnTo>
                  <a:lnTo>
                    <a:pt x="257979" y="0"/>
                  </a:lnTo>
                  <a:lnTo>
                    <a:pt x="251999" y="9712"/>
                  </a:lnTo>
                  <a:lnTo>
                    <a:pt x="248582" y="20939"/>
                  </a:lnTo>
                  <a:lnTo>
                    <a:pt x="247568" y="36025"/>
                  </a:lnTo>
                  <a:lnTo>
                    <a:pt x="250154" y="44976"/>
                  </a:lnTo>
                  <a:lnTo>
                    <a:pt x="252325" y="48844"/>
                  </a:lnTo>
                  <a:lnTo>
                    <a:pt x="256095" y="86646"/>
                  </a:lnTo>
                  <a:lnTo>
                    <a:pt x="255533" y="124314"/>
                  </a:lnTo>
                  <a:lnTo>
                    <a:pt x="251577" y="133604"/>
                  </a:lnTo>
                  <a:lnTo>
                    <a:pt x="243401" y="144784"/>
                  </a:lnTo>
                  <a:lnTo>
                    <a:pt x="237365" y="148699"/>
                  </a:lnTo>
                  <a:lnTo>
                    <a:pt x="234273" y="149743"/>
                  </a:lnTo>
                  <a:lnTo>
                    <a:pt x="232213" y="149381"/>
                  </a:lnTo>
                  <a:lnTo>
                    <a:pt x="230840" y="148081"/>
                  </a:lnTo>
                  <a:lnTo>
                    <a:pt x="229924" y="146156"/>
                  </a:lnTo>
                  <a:lnTo>
                    <a:pt x="231728" y="138373"/>
                  </a:lnTo>
                  <a:lnTo>
                    <a:pt x="257822" y="93500"/>
                  </a:lnTo>
                  <a:lnTo>
                    <a:pt x="269881" y="77223"/>
                  </a:lnTo>
                  <a:lnTo>
                    <a:pt x="306453" y="45441"/>
                  </a:lnTo>
                  <a:lnTo>
                    <a:pt x="318926" y="37758"/>
                  </a:lnTo>
                  <a:lnTo>
                    <a:pt x="338050" y="12848"/>
                  </a:lnTo>
                  <a:lnTo>
                    <a:pt x="340462" y="6099"/>
                  </a:lnTo>
                  <a:lnTo>
                    <a:pt x="340048" y="3876"/>
                  </a:lnTo>
                  <a:lnTo>
                    <a:pt x="338712" y="2395"/>
                  </a:lnTo>
                  <a:lnTo>
                    <a:pt x="336764" y="1407"/>
                  </a:lnTo>
                  <a:lnTo>
                    <a:pt x="334406" y="1806"/>
                  </a:lnTo>
                  <a:lnTo>
                    <a:pt x="328965" y="5073"/>
                  </a:lnTo>
                  <a:lnTo>
                    <a:pt x="319952" y="17918"/>
                  </a:lnTo>
                  <a:lnTo>
                    <a:pt x="315635" y="30074"/>
                  </a:lnTo>
                  <a:lnTo>
                    <a:pt x="317447" y="39861"/>
                  </a:lnTo>
                  <a:lnTo>
                    <a:pt x="321595" y="57271"/>
                  </a:lnTo>
                  <a:lnTo>
                    <a:pt x="325647" y="75836"/>
                  </a:lnTo>
                  <a:lnTo>
                    <a:pt x="330728" y="94742"/>
                  </a:lnTo>
                  <a:lnTo>
                    <a:pt x="330858" y="106350"/>
                  </a:lnTo>
                  <a:lnTo>
                    <a:pt x="327388" y="115037"/>
                  </a:lnTo>
                  <a:lnTo>
                    <a:pt x="313817" y="132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818"/>
            <p:cNvSpPr/>
            <p:nvPr>
              <p:custDataLst>
                <p:tags r:id="rId56"/>
              </p:custDataLst>
            </p:nvPr>
          </p:nvSpPr>
          <p:spPr>
            <a:xfrm>
              <a:off x="5192190" y="1895983"/>
              <a:ext cx="93323" cy="225938"/>
            </a:xfrm>
            <a:custGeom>
              <a:avLst/>
              <a:gdLst/>
              <a:ahLst/>
              <a:cxnLst/>
              <a:rect l="0" t="0" r="0" b="0"/>
              <a:pathLst>
                <a:path w="93323" h="225938">
                  <a:moveTo>
                    <a:pt x="65610" y="18542"/>
                  </a:moveTo>
                  <a:lnTo>
                    <a:pt x="65610" y="18542"/>
                  </a:lnTo>
                  <a:lnTo>
                    <a:pt x="49363" y="3354"/>
                  </a:lnTo>
                  <a:lnTo>
                    <a:pt x="43220" y="1208"/>
                  </a:lnTo>
                  <a:lnTo>
                    <a:pt x="28754" y="0"/>
                  </a:lnTo>
                  <a:lnTo>
                    <a:pt x="17127" y="5362"/>
                  </a:lnTo>
                  <a:lnTo>
                    <a:pt x="11063" y="9756"/>
                  </a:lnTo>
                  <a:lnTo>
                    <a:pt x="4325" y="20281"/>
                  </a:lnTo>
                  <a:lnTo>
                    <a:pt x="0" y="44286"/>
                  </a:lnTo>
                  <a:lnTo>
                    <a:pt x="2230" y="53973"/>
                  </a:lnTo>
                  <a:lnTo>
                    <a:pt x="4307" y="58037"/>
                  </a:lnTo>
                  <a:lnTo>
                    <a:pt x="7808" y="60747"/>
                  </a:lnTo>
                  <a:lnTo>
                    <a:pt x="17343" y="63758"/>
                  </a:lnTo>
                  <a:lnTo>
                    <a:pt x="28636" y="62274"/>
                  </a:lnTo>
                  <a:lnTo>
                    <a:pt x="49715" y="52666"/>
                  </a:lnTo>
                  <a:lnTo>
                    <a:pt x="92028" y="20520"/>
                  </a:lnTo>
                  <a:lnTo>
                    <a:pt x="85164" y="65681"/>
                  </a:lnTo>
                  <a:lnTo>
                    <a:pt x="89815" y="111814"/>
                  </a:lnTo>
                  <a:lnTo>
                    <a:pt x="93322" y="155931"/>
                  </a:lnTo>
                  <a:lnTo>
                    <a:pt x="92872" y="175902"/>
                  </a:lnTo>
                  <a:lnTo>
                    <a:pt x="84463" y="213319"/>
                  </a:lnTo>
                  <a:lnTo>
                    <a:pt x="79986" y="220821"/>
                  </a:lnTo>
                  <a:lnTo>
                    <a:pt x="76252" y="223245"/>
                  </a:lnTo>
                  <a:lnTo>
                    <a:pt x="66460" y="225937"/>
                  </a:lnTo>
                  <a:lnTo>
                    <a:pt x="55051" y="224312"/>
                  </a:lnTo>
                  <a:lnTo>
                    <a:pt x="49046" y="222397"/>
                  </a:lnTo>
                  <a:lnTo>
                    <a:pt x="43985" y="217946"/>
                  </a:lnTo>
                  <a:lnTo>
                    <a:pt x="35537" y="204532"/>
                  </a:lnTo>
                  <a:lnTo>
                    <a:pt x="29888" y="174074"/>
                  </a:lnTo>
                  <a:lnTo>
                    <a:pt x="46560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394"/>
          <p:cNvGrpSpPr/>
          <p:nvPr/>
        </p:nvGrpSpPr>
        <p:grpSpPr>
          <a:xfrm>
            <a:off x="3971930" y="1653331"/>
            <a:ext cx="923921" cy="382577"/>
            <a:chOff x="3971930" y="1653331"/>
            <a:chExt cx="923921" cy="382577"/>
          </a:xfrm>
        </p:grpSpPr>
        <p:sp>
          <p:nvSpPr>
            <p:cNvPr id="486" name="SMARTInkShape-1819"/>
            <p:cNvSpPr/>
            <p:nvPr>
              <p:custDataLst>
                <p:tags r:id="rId48"/>
              </p:custDataLst>
            </p:nvPr>
          </p:nvSpPr>
          <p:spPr>
            <a:xfrm>
              <a:off x="4792240" y="1794737"/>
              <a:ext cx="36936" cy="201438"/>
            </a:xfrm>
            <a:custGeom>
              <a:avLst/>
              <a:gdLst/>
              <a:ahLst/>
              <a:cxnLst/>
              <a:rect l="0" t="0" r="0" b="0"/>
              <a:pathLst>
                <a:path w="36936" h="201438">
                  <a:moveTo>
                    <a:pt x="17885" y="5488"/>
                  </a:moveTo>
                  <a:lnTo>
                    <a:pt x="17885" y="5488"/>
                  </a:lnTo>
                  <a:lnTo>
                    <a:pt x="22942" y="432"/>
                  </a:lnTo>
                  <a:lnTo>
                    <a:pt x="24431" y="0"/>
                  </a:lnTo>
                  <a:lnTo>
                    <a:pt x="25424" y="771"/>
                  </a:lnTo>
                  <a:lnTo>
                    <a:pt x="26086" y="2343"/>
                  </a:lnTo>
                  <a:lnTo>
                    <a:pt x="17632" y="46460"/>
                  </a:lnTo>
                  <a:lnTo>
                    <a:pt x="7683" y="86763"/>
                  </a:lnTo>
                  <a:lnTo>
                    <a:pt x="2767" y="105110"/>
                  </a:lnTo>
                  <a:lnTo>
                    <a:pt x="0" y="143073"/>
                  </a:lnTo>
                  <a:lnTo>
                    <a:pt x="238" y="174312"/>
                  </a:lnTo>
                  <a:lnTo>
                    <a:pt x="4045" y="190235"/>
                  </a:lnTo>
                  <a:lnTo>
                    <a:pt x="9265" y="198723"/>
                  </a:lnTo>
                  <a:lnTo>
                    <a:pt x="12138" y="200986"/>
                  </a:lnTo>
                  <a:lnTo>
                    <a:pt x="16172" y="201437"/>
                  </a:lnTo>
                  <a:lnTo>
                    <a:pt x="36935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820"/>
            <p:cNvSpPr/>
            <p:nvPr>
              <p:custDataLst>
                <p:tags r:id="rId49"/>
              </p:custDataLst>
            </p:nvPr>
          </p:nvSpPr>
          <p:spPr>
            <a:xfrm>
              <a:off x="4773349" y="1885950"/>
              <a:ext cx="122502" cy="38101"/>
            </a:xfrm>
            <a:custGeom>
              <a:avLst/>
              <a:gdLst/>
              <a:ahLst/>
              <a:cxnLst/>
              <a:rect l="0" t="0" r="0" b="0"/>
              <a:pathLst>
                <a:path w="122502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4" y="38100"/>
                  </a:lnTo>
                  <a:lnTo>
                    <a:pt x="1655" y="37042"/>
                  </a:lnTo>
                  <a:lnTo>
                    <a:pt x="662" y="35278"/>
                  </a:lnTo>
                  <a:lnTo>
                    <a:pt x="0" y="33044"/>
                  </a:lnTo>
                  <a:lnTo>
                    <a:pt x="1675" y="31554"/>
                  </a:lnTo>
                  <a:lnTo>
                    <a:pt x="47684" y="18388"/>
                  </a:lnTo>
                  <a:lnTo>
                    <a:pt x="93050" y="4146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821"/>
            <p:cNvSpPr/>
            <p:nvPr>
              <p:custDataLst>
                <p:tags r:id="rId50"/>
              </p:custDataLst>
            </p:nvPr>
          </p:nvSpPr>
          <p:spPr>
            <a:xfrm>
              <a:off x="4667909" y="1918824"/>
              <a:ext cx="44985" cy="108109"/>
            </a:xfrm>
            <a:custGeom>
              <a:avLst/>
              <a:gdLst/>
              <a:ahLst/>
              <a:cxnLst/>
              <a:rect l="0" t="0" r="0" b="0"/>
              <a:pathLst>
                <a:path w="44985" h="108109">
                  <a:moveTo>
                    <a:pt x="37441" y="14751"/>
                  </a:moveTo>
                  <a:lnTo>
                    <a:pt x="37441" y="14751"/>
                  </a:lnTo>
                  <a:lnTo>
                    <a:pt x="37441" y="6550"/>
                  </a:lnTo>
                  <a:lnTo>
                    <a:pt x="32384" y="562"/>
                  </a:lnTo>
                  <a:lnTo>
                    <a:pt x="28779" y="0"/>
                  </a:lnTo>
                  <a:lnTo>
                    <a:pt x="19127" y="2198"/>
                  </a:lnTo>
                  <a:lnTo>
                    <a:pt x="6849" y="9385"/>
                  </a:lnTo>
                  <a:lnTo>
                    <a:pt x="2678" y="15188"/>
                  </a:lnTo>
                  <a:lnTo>
                    <a:pt x="824" y="22354"/>
                  </a:lnTo>
                  <a:lnTo>
                    <a:pt x="0" y="32594"/>
                  </a:lnTo>
                  <a:lnTo>
                    <a:pt x="2456" y="41378"/>
                  </a:lnTo>
                  <a:lnTo>
                    <a:pt x="12611" y="55096"/>
                  </a:lnTo>
                  <a:lnTo>
                    <a:pt x="42507" y="87492"/>
                  </a:lnTo>
                  <a:lnTo>
                    <a:pt x="44984" y="94000"/>
                  </a:lnTo>
                  <a:lnTo>
                    <a:pt x="43528" y="97217"/>
                  </a:lnTo>
                  <a:lnTo>
                    <a:pt x="36266" y="103614"/>
                  </a:lnTo>
                  <a:lnTo>
                    <a:pt x="28805" y="107162"/>
                  </a:lnTo>
                  <a:lnTo>
                    <a:pt x="25334" y="108108"/>
                  </a:lnTo>
                  <a:lnTo>
                    <a:pt x="21961" y="107681"/>
                  </a:lnTo>
                  <a:lnTo>
                    <a:pt x="15392" y="104384"/>
                  </a:lnTo>
                  <a:lnTo>
                    <a:pt x="13217" y="100965"/>
                  </a:lnTo>
                  <a:lnTo>
                    <a:pt x="8866" y="8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822"/>
            <p:cNvSpPr/>
            <p:nvPr>
              <p:custDataLst>
                <p:tags r:id="rId51"/>
              </p:custDataLst>
            </p:nvPr>
          </p:nvSpPr>
          <p:spPr>
            <a:xfrm>
              <a:off x="4552950" y="1924709"/>
              <a:ext cx="85726" cy="88880"/>
            </a:xfrm>
            <a:custGeom>
              <a:avLst/>
              <a:gdLst/>
              <a:ahLst/>
              <a:cxnLst/>
              <a:rect l="0" t="0" r="0" b="0"/>
              <a:pathLst>
                <a:path w="85726" h="88880">
                  <a:moveTo>
                    <a:pt x="0" y="27916"/>
                  </a:moveTo>
                  <a:lnTo>
                    <a:pt x="0" y="27916"/>
                  </a:lnTo>
                  <a:lnTo>
                    <a:pt x="0" y="37049"/>
                  </a:lnTo>
                  <a:lnTo>
                    <a:pt x="5057" y="37325"/>
                  </a:lnTo>
                  <a:lnTo>
                    <a:pt x="10361" y="34567"/>
                  </a:lnTo>
                  <a:lnTo>
                    <a:pt x="27448" y="19117"/>
                  </a:lnTo>
                  <a:lnTo>
                    <a:pt x="33365" y="10600"/>
                  </a:lnTo>
                  <a:lnTo>
                    <a:pt x="37165" y="1565"/>
                  </a:lnTo>
                  <a:lnTo>
                    <a:pt x="36418" y="824"/>
                  </a:lnTo>
                  <a:lnTo>
                    <a:pt x="32767" y="0"/>
                  </a:lnTo>
                  <a:lnTo>
                    <a:pt x="19704" y="9649"/>
                  </a:lnTo>
                  <a:lnTo>
                    <a:pt x="14049" y="17328"/>
                  </a:lnTo>
                  <a:lnTo>
                    <a:pt x="3575" y="48276"/>
                  </a:lnTo>
                  <a:lnTo>
                    <a:pt x="1589" y="62012"/>
                  </a:lnTo>
                  <a:lnTo>
                    <a:pt x="3176" y="67580"/>
                  </a:lnTo>
                  <a:lnTo>
                    <a:pt x="21598" y="87611"/>
                  </a:lnTo>
                  <a:lnTo>
                    <a:pt x="27099" y="88879"/>
                  </a:lnTo>
                  <a:lnTo>
                    <a:pt x="62756" y="84482"/>
                  </a:lnTo>
                  <a:lnTo>
                    <a:pt x="85725" y="75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823"/>
            <p:cNvSpPr/>
            <p:nvPr>
              <p:custDataLst>
                <p:tags r:id="rId52"/>
              </p:custDataLst>
            </p:nvPr>
          </p:nvSpPr>
          <p:spPr>
            <a:xfrm>
              <a:off x="4381500" y="1830124"/>
              <a:ext cx="110991" cy="205784"/>
            </a:xfrm>
            <a:custGeom>
              <a:avLst/>
              <a:gdLst/>
              <a:ahLst/>
              <a:cxnLst/>
              <a:rect l="0" t="0" r="0" b="0"/>
              <a:pathLst>
                <a:path w="110991" h="20578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35420"/>
                  </a:lnTo>
                  <a:lnTo>
                    <a:pt x="13257" y="80119"/>
                  </a:lnTo>
                  <a:lnTo>
                    <a:pt x="17333" y="123466"/>
                  </a:lnTo>
                  <a:lnTo>
                    <a:pt x="25256" y="166318"/>
                  </a:lnTo>
                  <a:lnTo>
                    <a:pt x="28445" y="204624"/>
                  </a:lnTo>
                  <a:lnTo>
                    <a:pt x="29547" y="204767"/>
                  </a:lnTo>
                  <a:lnTo>
                    <a:pt x="33593" y="202102"/>
                  </a:lnTo>
                  <a:lnTo>
                    <a:pt x="36097" y="197390"/>
                  </a:lnTo>
                  <a:lnTo>
                    <a:pt x="47722" y="153849"/>
                  </a:lnTo>
                  <a:lnTo>
                    <a:pt x="59328" y="114253"/>
                  </a:lnTo>
                  <a:lnTo>
                    <a:pt x="61776" y="110652"/>
                  </a:lnTo>
                  <a:lnTo>
                    <a:pt x="65526" y="108252"/>
                  </a:lnTo>
                  <a:lnTo>
                    <a:pt x="75336" y="105585"/>
                  </a:lnTo>
                  <a:lnTo>
                    <a:pt x="79858" y="105932"/>
                  </a:lnTo>
                  <a:lnTo>
                    <a:pt x="87704" y="109140"/>
                  </a:lnTo>
                  <a:lnTo>
                    <a:pt x="103127" y="127009"/>
                  </a:lnTo>
                  <a:lnTo>
                    <a:pt x="109334" y="140732"/>
                  </a:lnTo>
                  <a:lnTo>
                    <a:pt x="110990" y="147355"/>
                  </a:lnTo>
                  <a:lnTo>
                    <a:pt x="110007" y="160358"/>
                  </a:lnTo>
                  <a:lnTo>
                    <a:pt x="104983" y="173193"/>
                  </a:lnTo>
                  <a:lnTo>
                    <a:pt x="95695" y="185953"/>
                  </a:lnTo>
                  <a:lnTo>
                    <a:pt x="73510" y="199980"/>
                  </a:lnTo>
                  <a:lnTo>
                    <a:pt x="51885" y="205783"/>
                  </a:lnTo>
                  <a:lnTo>
                    <a:pt x="38582" y="204318"/>
                  </a:lnTo>
                  <a:lnTo>
                    <a:pt x="32071" y="202446"/>
                  </a:lnTo>
                  <a:lnTo>
                    <a:pt x="22015" y="194721"/>
                  </a:lnTo>
                  <a:lnTo>
                    <a:pt x="17852" y="189698"/>
                  </a:lnTo>
                  <a:lnTo>
                    <a:pt x="16134" y="184232"/>
                  </a:lnTo>
                  <a:lnTo>
                    <a:pt x="1905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824"/>
            <p:cNvSpPr/>
            <p:nvPr>
              <p:custDataLst>
                <p:tags r:id="rId53"/>
              </p:custDataLst>
            </p:nvPr>
          </p:nvSpPr>
          <p:spPr>
            <a:xfrm>
              <a:off x="4010025" y="1699487"/>
              <a:ext cx="133351" cy="234089"/>
            </a:xfrm>
            <a:custGeom>
              <a:avLst/>
              <a:gdLst/>
              <a:ahLst/>
              <a:cxnLst/>
              <a:rect l="0" t="0" r="0" b="0"/>
              <a:pathLst>
                <a:path w="133351" h="2340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6546" y="4450"/>
                  </a:lnTo>
                  <a:lnTo>
                    <a:pt x="10759" y="13530"/>
                  </a:lnTo>
                  <a:lnTo>
                    <a:pt x="24429" y="32202"/>
                  </a:lnTo>
                  <a:lnTo>
                    <a:pt x="38572" y="75566"/>
                  </a:lnTo>
                  <a:lnTo>
                    <a:pt x="61642" y="118512"/>
                  </a:lnTo>
                  <a:lnTo>
                    <a:pt x="87192" y="162188"/>
                  </a:lnTo>
                  <a:lnTo>
                    <a:pt x="114911" y="203257"/>
                  </a:lnTo>
                  <a:lnTo>
                    <a:pt x="127887" y="221072"/>
                  </a:lnTo>
                  <a:lnTo>
                    <a:pt x="13335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825"/>
            <p:cNvSpPr/>
            <p:nvPr>
              <p:custDataLst>
                <p:tags r:id="rId54"/>
              </p:custDataLst>
            </p:nvPr>
          </p:nvSpPr>
          <p:spPr>
            <a:xfrm>
              <a:off x="3971930" y="1653331"/>
              <a:ext cx="133346" cy="122470"/>
            </a:xfrm>
            <a:custGeom>
              <a:avLst/>
              <a:gdLst/>
              <a:ahLst/>
              <a:cxnLst/>
              <a:rect l="0" t="0" r="0" b="0"/>
              <a:pathLst>
                <a:path w="133346" h="122470">
                  <a:moveTo>
                    <a:pt x="19045" y="42119"/>
                  </a:moveTo>
                  <a:lnTo>
                    <a:pt x="19045" y="42119"/>
                  </a:lnTo>
                  <a:lnTo>
                    <a:pt x="19045" y="47175"/>
                  </a:lnTo>
                  <a:lnTo>
                    <a:pt x="10403" y="77330"/>
                  </a:lnTo>
                  <a:lnTo>
                    <a:pt x="8724" y="92886"/>
                  </a:lnTo>
                  <a:lnTo>
                    <a:pt x="1353" y="111547"/>
                  </a:lnTo>
                  <a:lnTo>
                    <a:pt x="263" y="122469"/>
                  </a:lnTo>
                  <a:lnTo>
                    <a:pt x="114" y="120869"/>
                  </a:lnTo>
                  <a:lnTo>
                    <a:pt x="0" y="78398"/>
                  </a:lnTo>
                  <a:lnTo>
                    <a:pt x="1053" y="34471"/>
                  </a:lnTo>
                  <a:lnTo>
                    <a:pt x="5052" y="23550"/>
                  </a:lnTo>
                  <a:lnTo>
                    <a:pt x="22385" y="1165"/>
                  </a:lnTo>
                  <a:lnTo>
                    <a:pt x="26564" y="0"/>
                  </a:lnTo>
                  <a:lnTo>
                    <a:pt x="36851" y="1527"/>
                  </a:lnTo>
                  <a:lnTo>
                    <a:pt x="78246" y="17058"/>
                  </a:lnTo>
                  <a:lnTo>
                    <a:pt x="133345" y="42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395"/>
          <p:cNvGrpSpPr/>
          <p:nvPr/>
        </p:nvGrpSpPr>
        <p:grpSpPr>
          <a:xfrm>
            <a:off x="2451962" y="1760504"/>
            <a:ext cx="877649" cy="938017"/>
            <a:chOff x="2451962" y="1760504"/>
            <a:chExt cx="877649" cy="938017"/>
          </a:xfrm>
        </p:grpSpPr>
        <p:sp>
          <p:nvSpPr>
            <p:cNvPr id="494" name="SMARTInkShape-1826"/>
            <p:cNvSpPr/>
            <p:nvPr>
              <p:custDataLst>
                <p:tags r:id="rId37"/>
              </p:custDataLst>
            </p:nvPr>
          </p:nvSpPr>
          <p:spPr>
            <a:xfrm>
              <a:off x="2952750" y="2583153"/>
              <a:ext cx="342901" cy="102408"/>
            </a:xfrm>
            <a:custGeom>
              <a:avLst/>
              <a:gdLst/>
              <a:ahLst/>
              <a:cxnLst/>
              <a:rect l="0" t="0" r="0" b="0"/>
              <a:pathLst>
                <a:path w="342901" h="102408">
                  <a:moveTo>
                    <a:pt x="0" y="55272"/>
                  </a:moveTo>
                  <a:lnTo>
                    <a:pt x="0" y="55272"/>
                  </a:lnTo>
                  <a:lnTo>
                    <a:pt x="5056" y="50216"/>
                  </a:lnTo>
                  <a:lnTo>
                    <a:pt x="10361" y="47733"/>
                  </a:lnTo>
                  <a:lnTo>
                    <a:pt x="27446" y="41083"/>
                  </a:lnTo>
                  <a:lnTo>
                    <a:pt x="50422" y="23391"/>
                  </a:lnTo>
                  <a:lnTo>
                    <a:pt x="54160" y="17114"/>
                  </a:lnTo>
                  <a:lnTo>
                    <a:pt x="56560" y="4461"/>
                  </a:lnTo>
                  <a:lnTo>
                    <a:pt x="55698" y="2348"/>
                  </a:lnTo>
                  <a:lnTo>
                    <a:pt x="54065" y="939"/>
                  </a:lnTo>
                  <a:lnTo>
                    <a:pt x="51919" y="0"/>
                  </a:lnTo>
                  <a:lnTo>
                    <a:pt x="33728" y="8791"/>
                  </a:lnTo>
                  <a:lnTo>
                    <a:pt x="18342" y="24802"/>
                  </a:lnTo>
                  <a:lnTo>
                    <a:pt x="7081" y="42951"/>
                  </a:lnTo>
                  <a:lnTo>
                    <a:pt x="2098" y="61734"/>
                  </a:lnTo>
                  <a:lnTo>
                    <a:pt x="3515" y="68047"/>
                  </a:lnTo>
                  <a:lnTo>
                    <a:pt x="16586" y="89619"/>
                  </a:lnTo>
                  <a:lnTo>
                    <a:pt x="28433" y="97317"/>
                  </a:lnTo>
                  <a:lnTo>
                    <a:pt x="57945" y="101795"/>
                  </a:lnTo>
                  <a:lnTo>
                    <a:pt x="71968" y="102407"/>
                  </a:lnTo>
                  <a:lnTo>
                    <a:pt x="85255" y="97035"/>
                  </a:lnTo>
                  <a:lnTo>
                    <a:pt x="101813" y="87755"/>
                  </a:lnTo>
                  <a:lnTo>
                    <a:pt x="105976" y="86452"/>
                  </a:lnTo>
                  <a:lnTo>
                    <a:pt x="135028" y="62617"/>
                  </a:lnTo>
                  <a:lnTo>
                    <a:pt x="139387" y="55714"/>
                  </a:lnTo>
                  <a:lnTo>
                    <a:pt x="141325" y="48060"/>
                  </a:lnTo>
                  <a:lnTo>
                    <a:pt x="142671" y="24872"/>
                  </a:lnTo>
                  <a:lnTo>
                    <a:pt x="141680" y="22305"/>
                  </a:lnTo>
                  <a:lnTo>
                    <a:pt x="139963" y="20594"/>
                  </a:lnTo>
                  <a:lnTo>
                    <a:pt x="137758" y="19453"/>
                  </a:lnTo>
                  <a:lnTo>
                    <a:pt x="135231" y="19751"/>
                  </a:lnTo>
                  <a:lnTo>
                    <a:pt x="129600" y="22904"/>
                  </a:lnTo>
                  <a:lnTo>
                    <a:pt x="120479" y="30630"/>
                  </a:lnTo>
                  <a:lnTo>
                    <a:pt x="111074" y="44678"/>
                  </a:lnTo>
                  <a:lnTo>
                    <a:pt x="101585" y="67302"/>
                  </a:lnTo>
                  <a:lnTo>
                    <a:pt x="100532" y="73876"/>
                  </a:lnTo>
                  <a:lnTo>
                    <a:pt x="102184" y="84001"/>
                  </a:lnTo>
                  <a:lnTo>
                    <a:pt x="109063" y="95652"/>
                  </a:lnTo>
                  <a:lnTo>
                    <a:pt x="114795" y="99677"/>
                  </a:lnTo>
                  <a:lnTo>
                    <a:pt x="117805" y="100750"/>
                  </a:lnTo>
                  <a:lnTo>
                    <a:pt x="120870" y="99349"/>
                  </a:lnTo>
                  <a:lnTo>
                    <a:pt x="130240" y="87264"/>
                  </a:lnTo>
                  <a:lnTo>
                    <a:pt x="138661" y="70278"/>
                  </a:lnTo>
                  <a:lnTo>
                    <a:pt x="144865" y="48398"/>
                  </a:lnTo>
                  <a:lnTo>
                    <a:pt x="147376" y="44339"/>
                  </a:lnTo>
                  <a:lnTo>
                    <a:pt x="149051" y="42692"/>
                  </a:lnTo>
                  <a:lnTo>
                    <a:pt x="150167" y="42652"/>
                  </a:lnTo>
                  <a:lnTo>
                    <a:pt x="150912" y="43684"/>
                  </a:lnTo>
                  <a:lnTo>
                    <a:pt x="162075" y="79864"/>
                  </a:lnTo>
                  <a:lnTo>
                    <a:pt x="166578" y="86663"/>
                  </a:lnTo>
                  <a:lnTo>
                    <a:pt x="169260" y="87841"/>
                  </a:lnTo>
                  <a:lnTo>
                    <a:pt x="172107" y="87568"/>
                  </a:lnTo>
                  <a:lnTo>
                    <a:pt x="175063" y="86327"/>
                  </a:lnTo>
                  <a:lnTo>
                    <a:pt x="181170" y="79305"/>
                  </a:lnTo>
                  <a:lnTo>
                    <a:pt x="195818" y="52557"/>
                  </a:lnTo>
                  <a:lnTo>
                    <a:pt x="199193" y="36940"/>
                  </a:lnTo>
                  <a:lnTo>
                    <a:pt x="199861" y="28720"/>
                  </a:lnTo>
                  <a:lnTo>
                    <a:pt x="201081" y="73977"/>
                  </a:lnTo>
                  <a:lnTo>
                    <a:pt x="209158" y="92553"/>
                  </a:lnTo>
                  <a:lnTo>
                    <a:pt x="228833" y="51922"/>
                  </a:lnTo>
                  <a:lnTo>
                    <a:pt x="238194" y="31349"/>
                  </a:lnTo>
                  <a:lnTo>
                    <a:pt x="245564" y="22414"/>
                  </a:lnTo>
                  <a:lnTo>
                    <a:pt x="255895" y="14916"/>
                  </a:lnTo>
                  <a:lnTo>
                    <a:pt x="261613" y="13551"/>
                  </a:lnTo>
                  <a:lnTo>
                    <a:pt x="273611" y="14857"/>
                  </a:lnTo>
                  <a:lnTo>
                    <a:pt x="306143" y="33371"/>
                  </a:lnTo>
                  <a:lnTo>
                    <a:pt x="313511" y="40599"/>
                  </a:lnTo>
                  <a:lnTo>
                    <a:pt x="342900" y="8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827"/>
            <p:cNvSpPr/>
            <p:nvPr>
              <p:custDataLst>
                <p:tags r:id="rId38"/>
              </p:custDataLst>
            </p:nvPr>
          </p:nvSpPr>
          <p:spPr>
            <a:xfrm>
              <a:off x="2724150" y="2582599"/>
              <a:ext cx="180976" cy="115922"/>
            </a:xfrm>
            <a:custGeom>
              <a:avLst/>
              <a:gdLst/>
              <a:ahLst/>
              <a:cxnLst/>
              <a:rect l="0" t="0" r="0" b="0"/>
              <a:pathLst>
                <a:path w="180976" h="11592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4146"/>
                  </a:lnTo>
                  <a:lnTo>
                    <a:pt x="7539" y="42967"/>
                  </a:lnTo>
                  <a:lnTo>
                    <a:pt x="11758" y="71066"/>
                  </a:lnTo>
                  <a:lnTo>
                    <a:pt x="18090" y="105066"/>
                  </a:lnTo>
                  <a:lnTo>
                    <a:pt x="18766" y="115806"/>
                  </a:lnTo>
                  <a:lnTo>
                    <a:pt x="18860" y="115921"/>
                  </a:lnTo>
                  <a:lnTo>
                    <a:pt x="18924" y="114940"/>
                  </a:lnTo>
                  <a:lnTo>
                    <a:pt x="25571" y="96038"/>
                  </a:lnTo>
                  <a:lnTo>
                    <a:pt x="30804" y="56557"/>
                  </a:lnTo>
                  <a:lnTo>
                    <a:pt x="36974" y="38159"/>
                  </a:lnTo>
                  <a:lnTo>
                    <a:pt x="54075" y="12564"/>
                  </a:lnTo>
                  <a:lnTo>
                    <a:pt x="66352" y="4437"/>
                  </a:lnTo>
                  <a:lnTo>
                    <a:pt x="70693" y="3575"/>
                  </a:lnTo>
                  <a:lnTo>
                    <a:pt x="74646" y="4059"/>
                  </a:lnTo>
                  <a:lnTo>
                    <a:pt x="78339" y="5439"/>
                  </a:lnTo>
                  <a:lnTo>
                    <a:pt x="80801" y="8476"/>
                  </a:lnTo>
                  <a:lnTo>
                    <a:pt x="95798" y="43866"/>
                  </a:lnTo>
                  <a:lnTo>
                    <a:pt x="100785" y="51569"/>
                  </a:lnTo>
                  <a:lnTo>
                    <a:pt x="103593" y="59739"/>
                  </a:lnTo>
                  <a:lnTo>
                    <a:pt x="103987" y="59493"/>
                  </a:lnTo>
                  <a:lnTo>
                    <a:pt x="107363" y="51268"/>
                  </a:lnTo>
                  <a:lnTo>
                    <a:pt x="117986" y="29525"/>
                  </a:lnTo>
                  <a:lnTo>
                    <a:pt x="126874" y="20148"/>
                  </a:lnTo>
                  <a:lnTo>
                    <a:pt x="149827" y="5504"/>
                  </a:lnTo>
                  <a:lnTo>
                    <a:pt x="154918" y="5345"/>
                  </a:lnTo>
                  <a:lnTo>
                    <a:pt x="159371" y="7355"/>
                  </a:lnTo>
                  <a:lnTo>
                    <a:pt x="167139" y="15234"/>
                  </a:lnTo>
                  <a:lnTo>
                    <a:pt x="174120" y="25790"/>
                  </a:lnTo>
                  <a:lnTo>
                    <a:pt x="178944" y="43634"/>
                  </a:lnTo>
                  <a:lnTo>
                    <a:pt x="18097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828"/>
            <p:cNvSpPr/>
            <p:nvPr>
              <p:custDataLst>
                <p:tags r:id="rId39"/>
              </p:custDataLst>
            </p:nvPr>
          </p:nvSpPr>
          <p:spPr>
            <a:xfrm>
              <a:off x="3257550" y="2307091"/>
              <a:ext cx="72061" cy="93210"/>
            </a:xfrm>
            <a:custGeom>
              <a:avLst/>
              <a:gdLst/>
              <a:ahLst/>
              <a:cxnLst/>
              <a:rect l="0" t="0" r="0" b="0"/>
              <a:pathLst>
                <a:path w="72061" h="93210">
                  <a:moveTo>
                    <a:pt x="0" y="45584"/>
                  </a:moveTo>
                  <a:lnTo>
                    <a:pt x="0" y="45584"/>
                  </a:lnTo>
                  <a:lnTo>
                    <a:pt x="8201" y="37383"/>
                  </a:lnTo>
                  <a:lnTo>
                    <a:pt x="8642" y="38000"/>
                  </a:lnTo>
                  <a:lnTo>
                    <a:pt x="9525" y="83015"/>
                  </a:lnTo>
                  <a:lnTo>
                    <a:pt x="9525" y="78429"/>
                  </a:lnTo>
                  <a:lnTo>
                    <a:pt x="21284" y="35730"/>
                  </a:lnTo>
                  <a:lnTo>
                    <a:pt x="29237" y="19734"/>
                  </a:lnTo>
                  <a:lnTo>
                    <a:pt x="45783" y="0"/>
                  </a:lnTo>
                  <a:lnTo>
                    <a:pt x="47455" y="378"/>
                  </a:lnTo>
                  <a:lnTo>
                    <a:pt x="52135" y="3620"/>
                  </a:lnTo>
                  <a:lnTo>
                    <a:pt x="60720" y="16452"/>
                  </a:lnTo>
                  <a:lnTo>
                    <a:pt x="64911" y="33660"/>
                  </a:lnTo>
                  <a:lnTo>
                    <a:pt x="69265" y="64736"/>
                  </a:lnTo>
                  <a:lnTo>
                    <a:pt x="71577" y="71052"/>
                  </a:lnTo>
                  <a:lnTo>
                    <a:pt x="72060" y="75263"/>
                  </a:lnTo>
                  <a:lnTo>
                    <a:pt x="71323" y="78070"/>
                  </a:lnTo>
                  <a:lnTo>
                    <a:pt x="69774" y="79941"/>
                  </a:lnTo>
                  <a:lnTo>
                    <a:pt x="66675" y="9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829"/>
            <p:cNvSpPr/>
            <p:nvPr>
              <p:custDataLst>
                <p:tags r:id="rId40"/>
              </p:custDataLst>
            </p:nvPr>
          </p:nvSpPr>
          <p:spPr>
            <a:xfrm>
              <a:off x="3105150" y="2318612"/>
              <a:ext cx="113734" cy="90396"/>
            </a:xfrm>
            <a:custGeom>
              <a:avLst/>
              <a:gdLst/>
              <a:ahLst/>
              <a:cxnLst/>
              <a:rect l="0" t="0" r="0" b="0"/>
              <a:pathLst>
                <a:path w="113734" h="90396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1986"/>
                  </a:lnTo>
                  <a:lnTo>
                    <a:pt x="1058" y="65065"/>
                  </a:lnTo>
                  <a:lnTo>
                    <a:pt x="5056" y="73595"/>
                  </a:lnTo>
                  <a:lnTo>
                    <a:pt x="7604" y="76292"/>
                  </a:lnTo>
                  <a:lnTo>
                    <a:pt x="13257" y="79290"/>
                  </a:lnTo>
                  <a:lnTo>
                    <a:pt x="22390" y="80977"/>
                  </a:lnTo>
                  <a:lnTo>
                    <a:pt x="28648" y="78550"/>
                  </a:lnTo>
                  <a:lnTo>
                    <a:pt x="47069" y="63141"/>
                  </a:lnTo>
                  <a:lnTo>
                    <a:pt x="55777" y="70883"/>
                  </a:lnTo>
                  <a:lnTo>
                    <a:pt x="61800" y="81897"/>
                  </a:lnTo>
                  <a:lnTo>
                    <a:pt x="65542" y="85002"/>
                  </a:lnTo>
                  <a:lnTo>
                    <a:pt x="79862" y="89373"/>
                  </a:lnTo>
                  <a:lnTo>
                    <a:pt x="87705" y="90395"/>
                  </a:lnTo>
                  <a:lnTo>
                    <a:pt x="94719" y="88027"/>
                  </a:lnTo>
                  <a:lnTo>
                    <a:pt x="107845" y="77884"/>
                  </a:lnTo>
                  <a:lnTo>
                    <a:pt x="111431" y="66239"/>
                  </a:lnTo>
                  <a:lnTo>
                    <a:pt x="113733" y="37949"/>
                  </a:lnTo>
                  <a:lnTo>
                    <a:pt x="111226" y="27676"/>
                  </a:lnTo>
                  <a:lnTo>
                    <a:pt x="106687" y="15943"/>
                  </a:lnTo>
                  <a:lnTo>
                    <a:pt x="1047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830"/>
            <p:cNvSpPr/>
            <p:nvPr>
              <p:custDataLst>
                <p:tags r:id="rId41"/>
              </p:custDataLst>
            </p:nvPr>
          </p:nvSpPr>
          <p:spPr>
            <a:xfrm>
              <a:off x="2993662" y="2344866"/>
              <a:ext cx="63158" cy="81969"/>
            </a:xfrm>
            <a:custGeom>
              <a:avLst/>
              <a:gdLst/>
              <a:ahLst/>
              <a:cxnLst/>
              <a:rect l="0" t="0" r="0" b="0"/>
              <a:pathLst>
                <a:path w="63158" h="81969">
                  <a:moveTo>
                    <a:pt x="16238" y="17334"/>
                  </a:moveTo>
                  <a:lnTo>
                    <a:pt x="16238" y="17334"/>
                  </a:lnTo>
                  <a:lnTo>
                    <a:pt x="21294" y="17334"/>
                  </a:lnTo>
                  <a:lnTo>
                    <a:pt x="22784" y="16276"/>
                  </a:lnTo>
                  <a:lnTo>
                    <a:pt x="23777" y="14512"/>
                  </a:lnTo>
                  <a:lnTo>
                    <a:pt x="24439" y="12278"/>
                  </a:lnTo>
                  <a:lnTo>
                    <a:pt x="30819" y="6973"/>
                  </a:lnTo>
                  <a:lnTo>
                    <a:pt x="35484" y="4076"/>
                  </a:lnTo>
                  <a:lnTo>
                    <a:pt x="36477" y="2146"/>
                  </a:lnTo>
                  <a:lnTo>
                    <a:pt x="35022" y="858"/>
                  </a:lnTo>
                  <a:lnTo>
                    <a:pt x="31936" y="0"/>
                  </a:lnTo>
                  <a:lnTo>
                    <a:pt x="28820" y="486"/>
                  </a:lnTo>
                  <a:lnTo>
                    <a:pt x="22535" y="3849"/>
                  </a:lnTo>
                  <a:lnTo>
                    <a:pt x="20436" y="7286"/>
                  </a:lnTo>
                  <a:lnTo>
                    <a:pt x="15365" y="22235"/>
                  </a:lnTo>
                  <a:lnTo>
                    <a:pt x="3515" y="40070"/>
                  </a:lnTo>
                  <a:lnTo>
                    <a:pt x="0" y="52486"/>
                  </a:lnTo>
                  <a:lnTo>
                    <a:pt x="1260" y="62238"/>
                  </a:lnTo>
                  <a:lnTo>
                    <a:pt x="7920" y="73678"/>
                  </a:lnTo>
                  <a:lnTo>
                    <a:pt x="10692" y="77121"/>
                  </a:lnTo>
                  <a:lnTo>
                    <a:pt x="19418" y="80948"/>
                  </a:lnTo>
                  <a:lnTo>
                    <a:pt x="24708" y="81968"/>
                  </a:lnTo>
                  <a:lnTo>
                    <a:pt x="30351" y="80532"/>
                  </a:lnTo>
                  <a:lnTo>
                    <a:pt x="51795" y="65840"/>
                  </a:lnTo>
                  <a:lnTo>
                    <a:pt x="55818" y="62371"/>
                  </a:lnTo>
                  <a:lnTo>
                    <a:pt x="60287" y="50050"/>
                  </a:lnTo>
                  <a:lnTo>
                    <a:pt x="63157" y="26384"/>
                  </a:lnTo>
                  <a:lnTo>
                    <a:pt x="60727" y="18534"/>
                  </a:lnTo>
                  <a:lnTo>
                    <a:pt x="58598" y="14959"/>
                  </a:lnTo>
                  <a:lnTo>
                    <a:pt x="56119" y="12576"/>
                  </a:lnTo>
                  <a:lnTo>
                    <a:pt x="44813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831"/>
            <p:cNvSpPr/>
            <p:nvPr>
              <p:custDataLst>
                <p:tags r:id="rId42"/>
              </p:custDataLst>
            </p:nvPr>
          </p:nvSpPr>
          <p:spPr>
            <a:xfrm>
              <a:off x="2886075" y="23336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83295"/>
                  </a:lnTo>
                  <a:lnTo>
                    <a:pt x="0" y="74892"/>
                  </a:lnTo>
                  <a:lnTo>
                    <a:pt x="2822" y="67505"/>
                  </a:lnTo>
                  <a:lnTo>
                    <a:pt x="5056" y="64053"/>
                  </a:lnTo>
                  <a:lnTo>
                    <a:pt x="16868" y="17477"/>
                  </a:lnTo>
                  <a:lnTo>
                    <a:pt x="22666" y="8473"/>
                  </a:lnTo>
                  <a:lnTo>
                    <a:pt x="25694" y="6707"/>
                  </a:lnTo>
                  <a:lnTo>
                    <a:pt x="28771" y="6588"/>
                  </a:lnTo>
                  <a:lnTo>
                    <a:pt x="31881" y="7567"/>
                  </a:lnTo>
                  <a:lnTo>
                    <a:pt x="38158" y="14299"/>
                  </a:lnTo>
                  <a:lnTo>
                    <a:pt x="50811" y="35868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832"/>
            <p:cNvSpPr/>
            <p:nvPr>
              <p:custDataLst>
                <p:tags r:id="rId43"/>
              </p:custDataLst>
            </p:nvPr>
          </p:nvSpPr>
          <p:spPr>
            <a:xfrm>
              <a:off x="2771775" y="2211516"/>
              <a:ext cx="66676" cy="217360"/>
            </a:xfrm>
            <a:custGeom>
              <a:avLst/>
              <a:gdLst/>
              <a:ahLst/>
              <a:cxnLst/>
              <a:rect l="0" t="0" r="0" b="0"/>
              <a:pathLst>
                <a:path w="66676" h="217360">
                  <a:moveTo>
                    <a:pt x="0" y="17334"/>
                  </a:moveTo>
                  <a:lnTo>
                    <a:pt x="0" y="17334"/>
                  </a:lnTo>
                  <a:lnTo>
                    <a:pt x="17334" y="0"/>
                  </a:lnTo>
                  <a:lnTo>
                    <a:pt x="18899" y="38207"/>
                  </a:lnTo>
                  <a:lnTo>
                    <a:pt x="12474" y="79274"/>
                  </a:lnTo>
                  <a:lnTo>
                    <a:pt x="9913" y="119944"/>
                  </a:lnTo>
                  <a:lnTo>
                    <a:pt x="8543" y="152177"/>
                  </a:lnTo>
                  <a:lnTo>
                    <a:pt x="889" y="196240"/>
                  </a:lnTo>
                  <a:lnTo>
                    <a:pt x="264" y="203341"/>
                  </a:lnTo>
                  <a:lnTo>
                    <a:pt x="35" y="184011"/>
                  </a:lnTo>
                  <a:lnTo>
                    <a:pt x="5067" y="163851"/>
                  </a:lnTo>
                  <a:lnTo>
                    <a:pt x="32869" y="120141"/>
                  </a:lnTo>
                  <a:lnTo>
                    <a:pt x="37787" y="114447"/>
                  </a:lnTo>
                  <a:lnTo>
                    <a:pt x="42125" y="111709"/>
                  </a:lnTo>
                  <a:lnTo>
                    <a:pt x="46075" y="110942"/>
                  </a:lnTo>
                  <a:lnTo>
                    <a:pt x="49767" y="111489"/>
                  </a:lnTo>
                  <a:lnTo>
                    <a:pt x="56691" y="117742"/>
                  </a:lnTo>
                  <a:lnTo>
                    <a:pt x="62237" y="126518"/>
                  </a:lnTo>
                  <a:lnTo>
                    <a:pt x="64703" y="133946"/>
                  </a:lnTo>
                  <a:lnTo>
                    <a:pt x="62977" y="143598"/>
                  </a:lnTo>
                  <a:lnTo>
                    <a:pt x="56054" y="158109"/>
                  </a:lnTo>
                  <a:lnTo>
                    <a:pt x="50313" y="164567"/>
                  </a:lnTo>
                  <a:lnTo>
                    <a:pt x="44234" y="167437"/>
                  </a:lnTo>
                  <a:lnTo>
                    <a:pt x="10473" y="169716"/>
                  </a:lnTo>
                  <a:lnTo>
                    <a:pt x="14862" y="169729"/>
                  </a:lnTo>
                  <a:lnTo>
                    <a:pt x="27922" y="174789"/>
                  </a:lnTo>
                  <a:lnTo>
                    <a:pt x="47121" y="189031"/>
                  </a:lnTo>
                  <a:lnTo>
                    <a:pt x="53751" y="196302"/>
                  </a:lnTo>
                  <a:lnTo>
                    <a:pt x="66675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833"/>
            <p:cNvSpPr/>
            <p:nvPr>
              <p:custDataLst>
                <p:tags r:id="rId44"/>
              </p:custDataLst>
            </p:nvPr>
          </p:nvSpPr>
          <p:spPr>
            <a:xfrm>
              <a:off x="2628900" y="2320930"/>
              <a:ext cx="74942" cy="105526"/>
            </a:xfrm>
            <a:custGeom>
              <a:avLst/>
              <a:gdLst/>
              <a:ahLst/>
              <a:cxnLst/>
              <a:rect l="0" t="0" r="0" b="0"/>
              <a:pathLst>
                <a:path w="74942" h="105526">
                  <a:moveTo>
                    <a:pt x="0" y="50795"/>
                  </a:moveTo>
                  <a:lnTo>
                    <a:pt x="0" y="50795"/>
                  </a:lnTo>
                  <a:lnTo>
                    <a:pt x="0" y="32253"/>
                  </a:lnTo>
                  <a:lnTo>
                    <a:pt x="1058" y="73510"/>
                  </a:lnTo>
                  <a:lnTo>
                    <a:pt x="9133" y="105525"/>
                  </a:lnTo>
                  <a:lnTo>
                    <a:pt x="9264" y="105273"/>
                  </a:lnTo>
                  <a:lnTo>
                    <a:pt x="10576" y="65088"/>
                  </a:lnTo>
                  <a:lnTo>
                    <a:pt x="17725" y="31707"/>
                  </a:lnTo>
                  <a:lnTo>
                    <a:pt x="28770" y="14918"/>
                  </a:lnTo>
                  <a:lnTo>
                    <a:pt x="40392" y="1594"/>
                  </a:lnTo>
                  <a:lnTo>
                    <a:pt x="43862" y="3"/>
                  </a:lnTo>
                  <a:lnTo>
                    <a:pt x="47233" y="0"/>
                  </a:lnTo>
                  <a:lnTo>
                    <a:pt x="50539" y="1057"/>
                  </a:lnTo>
                  <a:lnTo>
                    <a:pt x="57034" y="7875"/>
                  </a:lnTo>
                  <a:lnTo>
                    <a:pt x="69827" y="29499"/>
                  </a:lnTo>
                  <a:lnTo>
                    <a:pt x="74941" y="60699"/>
                  </a:lnTo>
                  <a:lnTo>
                    <a:pt x="74768" y="80658"/>
                  </a:lnTo>
                  <a:lnTo>
                    <a:pt x="66675" y="9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834"/>
            <p:cNvSpPr/>
            <p:nvPr>
              <p:custDataLst>
                <p:tags r:id="rId45"/>
              </p:custDataLst>
            </p:nvPr>
          </p:nvSpPr>
          <p:spPr>
            <a:xfrm>
              <a:off x="2451962" y="2316015"/>
              <a:ext cx="148364" cy="125962"/>
            </a:xfrm>
            <a:custGeom>
              <a:avLst/>
              <a:gdLst/>
              <a:ahLst/>
              <a:cxnLst/>
              <a:rect l="0" t="0" r="0" b="0"/>
              <a:pathLst>
                <a:path w="148364" h="125962">
                  <a:moveTo>
                    <a:pt x="5488" y="17610"/>
                  </a:moveTo>
                  <a:lnTo>
                    <a:pt x="5488" y="17610"/>
                  </a:lnTo>
                  <a:lnTo>
                    <a:pt x="5488" y="0"/>
                  </a:lnTo>
                  <a:lnTo>
                    <a:pt x="2666" y="39011"/>
                  </a:lnTo>
                  <a:lnTo>
                    <a:pt x="0" y="55697"/>
                  </a:lnTo>
                  <a:lnTo>
                    <a:pt x="11413" y="102193"/>
                  </a:lnTo>
                  <a:lnTo>
                    <a:pt x="13413" y="112706"/>
                  </a:lnTo>
                  <a:lnTo>
                    <a:pt x="16063" y="116990"/>
                  </a:lnTo>
                  <a:lnTo>
                    <a:pt x="24652" y="124573"/>
                  </a:lnTo>
                  <a:lnTo>
                    <a:pt x="29905" y="125961"/>
                  </a:lnTo>
                  <a:lnTo>
                    <a:pt x="41388" y="124680"/>
                  </a:lnTo>
                  <a:lnTo>
                    <a:pt x="54695" y="118008"/>
                  </a:lnTo>
                  <a:lnTo>
                    <a:pt x="70398" y="99216"/>
                  </a:lnTo>
                  <a:lnTo>
                    <a:pt x="90562" y="57990"/>
                  </a:lnTo>
                  <a:lnTo>
                    <a:pt x="97723" y="37335"/>
                  </a:lnTo>
                  <a:lnTo>
                    <a:pt x="100142" y="21506"/>
                  </a:lnTo>
                  <a:lnTo>
                    <a:pt x="100561" y="28878"/>
                  </a:lnTo>
                  <a:lnTo>
                    <a:pt x="100722" y="62492"/>
                  </a:lnTo>
                  <a:lnTo>
                    <a:pt x="110846" y="86294"/>
                  </a:lnTo>
                  <a:lnTo>
                    <a:pt x="126150" y="111452"/>
                  </a:lnTo>
                  <a:lnTo>
                    <a:pt x="127204" y="115096"/>
                  </a:lnTo>
                  <a:lnTo>
                    <a:pt x="130024" y="116468"/>
                  </a:lnTo>
                  <a:lnTo>
                    <a:pt x="148363" y="1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835"/>
            <p:cNvSpPr/>
            <p:nvPr>
              <p:custDataLst>
                <p:tags r:id="rId46"/>
              </p:custDataLst>
            </p:nvPr>
          </p:nvSpPr>
          <p:spPr>
            <a:xfrm>
              <a:off x="2686593" y="1760504"/>
              <a:ext cx="142333" cy="106397"/>
            </a:xfrm>
            <a:custGeom>
              <a:avLst/>
              <a:gdLst/>
              <a:ahLst/>
              <a:cxnLst/>
              <a:rect l="0" t="0" r="0" b="0"/>
              <a:pathLst>
                <a:path w="142333" h="106397">
                  <a:moveTo>
                    <a:pt x="28032" y="68296"/>
                  </a:moveTo>
                  <a:lnTo>
                    <a:pt x="28032" y="68296"/>
                  </a:lnTo>
                  <a:lnTo>
                    <a:pt x="28032" y="38636"/>
                  </a:lnTo>
                  <a:lnTo>
                    <a:pt x="26974" y="36881"/>
                  </a:lnTo>
                  <a:lnTo>
                    <a:pt x="25210" y="36769"/>
                  </a:lnTo>
                  <a:lnTo>
                    <a:pt x="22976" y="37753"/>
                  </a:lnTo>
                  <a:lnTo>
                    <a:pt x="5642" y="61007"/>
                  </a:lnTo>
                  <a:lnTo>
                    <a:pt x="2206" y="70701"/>
                  </a:lnTo>
                  <a:lnTo>
                    <a:pt x="0" y="89114"/>
                  </a:lnTo>
                  <a:lnTo>
                    <a:pt x="877" y="90642"/>
                  </a:lnTo>
                  <a:lnTo>
                    <a:pt x="2521" y="90602"/>
                  </a:lnTo>
                  <a:lnTo>
                    <a:pt x="9890" y="85489"/>
                  </a:lnTo>
                  <a:lnTo>
                    <a:pt x="12762" y="82933"/>
                  </a:lnTo>
                  <a:lnTo>
                    <a:pt x="36317" y="38497"/>
                  </a:lnTo>
                  <a:lnTo>
                    <a:pt x="67595" y="778"/>
                  </a:lnTo>
                  <a:lnTo>
                    <a:pt x="71341" y="0"/>
                  </a:lnTo>
                  <a:lnTo>
                    <a:pt x="74896" y="1599"/>
                  </a:lnTo>
                  <a:lnTo>
                    <a:pt x="97978" y="20668"/>
                  </a:lnTo>
                  <a:lnTo>
                    <a:pt x="121583" y="68087"/>
                  </a:lnTo>
                  <a:lnTo>
                    <a:pt x="142332" y="106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836"/>
            <p:cNvSpPr/>
            <p:nvPr>
              <p:custDataLst>
                <p:tags r:id="rId47"/>
              </p:custDataLst>
            </p:nvPr>
          </p:nvSpPr>
          <p:spPr>
            <a:xfrm>
              <a:off x="2714625" y="1790700"/>
              <a:ext cx="47626" cy="289518"/>
            </a:xfrm>
            <a:custGeom>
              <a:avLst/>
              <a:gdLst/>
              <a:ahLst/>
              <a:cxnLst/>
              <a:rect l="0" t="0" r="0" b="0"/>
              <a:pathLst>
                <a:path w="47626" h="289518">
                  <a:moveTo>
                    <a:pt x="47625" y="0"/>
                  </a:moveTo>
                  <a:lnTo>
                    <a:pt x="47625" y="0"/>
                  </a:lnTo>
                  <a:lnTo>
                    <a:pt x="47625" y="46692"/>
                  </a:lnTo>
                  <a:lnTo>
                    <a:pt x="41079" y="94203"/>
                  </a:lnTo>
                  <a:lnTo>
                    <a:pt x="38983" y="134921"/>
                  </a:lnTo>
                  <a:lnTo>
                    <a:pt x="33160" y="181391"/>
                  </a:lnTo>
                  <a:lnTo>
                    <a:pt x="22934" y="225703"/>
                  </a:lnTo>
                  <a:lnTo>
                    <a:pt x="16995" y="266128"/>
                  </a:lnTo>
                  <a:lnTo>
                    <a:pt x="11787" y="282321"/>
                  </a:lnTo>
                  <a:lnTo>
                    <a:pt x="5944" y="289517"/>
                  </a:lnTo>
                  <a:lnTo>
                    <a:pt x="3963" y="28932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396"/>
          <p:cNvGrpSpPr/>
          <p:nvPr/>
        </p:nvGrpSpPr>
        <p:grpSpPr>
          <a:xfrm>
            <a:off x="3706549" y="1317332"/>
            <a:ext cx="411332" cy="221682"/>
            <a:chOff x="3706549" y="1317332"/>
            <a:chExt cx="411332" cy="221682"/>
          </a:xfrm>
        </p:grpSpPr>
        <p:sp>
          <p:nvSpPr>
            <p:cNvPr id="506" name="SMARTInkShape-1837"/>
            <p:cNvSpPr/>
            <p:nvPr>
              <p:custDataLst>
                <p:tags r:id="rId35"/>
              </p:custDataLst>
            </p:nvPr>
          </p:nvSpPr>
          <p:spPr>
            <a:xfrm>
              <a:off x="4051040" y="1428750"/>
              <a:ext cx="66841" cy="91821"/>
            </a:xfrm>
            <a:custGeom>
              <a:avLst/>
              <a:gdLst/>
              <a:ahLst/>
              <a:cxnLst/>
              <a:rect l="0" t="0" r="0" b="0"/>
              <a:pathLst>
                <a:path w="66841" h="91821">
                  <a:moveTo>
                    <a:pt x="44710" y="38100"/>
                  </a:moveTo>
                  <a:lnTo>
                    <a:pt x="44710" y="38100"/>
                  </a:lnTo>
                  <a:lnTo>
                    <a:pt x="44710" y="29899"/>
                  </a:lnTo>
                  <a:lnTo>
                    <a:pt x="39653" y="23911"/>
                  </a:lnTo>
                  <a:lnTo>
                    <a:pt x="36047" y="23349"/>
                  </a:lnTo>
                  <a:lnTo>
                    <a:pt x="26396" y="25547"/>
                  </a:lnTo>
                  <a:lnTo>
                    <a:pt x="22976" y="27614"/>
                  </a:lnTo>
                  <a:lnTo>
                    <a:pt x="20696" y="30051"/>
                  </a:lnTo>
                  <a:lnTo>
                    <a:pt x="0" y="67288"/>
                  </a:lnTo>
                  <a:lnTo>
                    <a:pt x="1145" y="72376"/>
                  </a:lnTo>
                  <a:lnTo>
                    <a:pt x="8061" y="83672"/>
                  </a:lnTo>
                  <a:lnTo>
                    <a:pt x="15369" y="90104"/>
                  </a:lnTo>
                  <a:lnTo>
                    <a:pt x="18800" y="91820"/>
                  </a:lnTo>
                  <a:lnTo>
                    <a:pt x="28255" y="90903"/>
                  </a:lnTo>
                  <a:lnTo>
                    <a:pt x="39513" y="85910"/>
                  </a:lnTo>
                  <a:lnTo>
                    <a:pt x="56693" y="71198"/>
                  </a:lnTo>
                  <a:lnTo>
                    <a:pt x="65206" y="59513"/>
                  </a:lnTo>
                  <a:lnTo>
                    <a:pt x="66840" y="53434"/>
                  </a:lnTo>
                  <a:lnTo>
                    <a:pt x="65835" y="41035"/>
                  </a:lnTo>
                  <a:lnTo>
                    <a:pt x="56565" y="16886"/>
                  </a:lnTo>
                  <a:lnTo>
                    <a:pt x="44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838"/>
            <p:cNvSpPr/>
            <p:nvPr>
              <p:custDataLst>
                <p:tags r:id="rId36"/>
              </p:custDataLst>
            </p:nvPr>
          </p:nvSpPr>
          <p:spPr>
            <a:xfrm>
              <a:off x="3706549" y="1317332"/>
              <a:ext cx="293952" cy="221682"/>
            </a:xfrm>
            <a:custGeom>
              <a:avLst/>
              <a:gdLst/>
              <a:ahLst/>
              <a:cxnLst/>
              <a:rect l="0" t="0" r="0" b="0"/>
              <a:pathLst>
                <a:path w="293952" h="221682">
                  <a:moveTo>
                    <a:pt x="8201" y="216193"/>
                  </a:moveTo>
                  <a:lnTo>
                    <a:pt x="8201" y="216193"/>
                  </a:lnTo>
                  <a:lnTo>
                    <a:pt x="3144" y="221249"/>
                  </a:lnTo>
                  <a:lnTo>
                    <a:pt x="1655" y="221681"/>
                  </a:lnTo>
                  <a:lnTo>
                    <a:pt x="662" y="220910"/>
                  </a:lnTo>
                  <a:lnTo>
                    <a:pt x="0" y="219337"/>
                  </a:lnTo>
                  <a:lnTo>
                    <a:pt x="617" y="217231"/>
                  </a:lnTo>
                  <a:lnTo>
                    <a:pt x="21101" y="175571"/>
                  </a:lnTo>
                  <a:lnTo>
                    <a:pt x="45025" y="137124"/>
                  </a:lnTo>
                  <a:lnTo>
                    <a:pt x="64765" y="90096"/>
                  </a:lnTo>
                  <a:lnTo>
                    <a:pt x="77935" y="61463"/>
                  </a:lnTo>
                  <a:lnTo>
                    <a:pt x="83124" y="39383"/>
                  </a:lnTo>
                  <a:lnTo>
                    <a:pt x="84351" y="796"/>
                  </a:lnTo>
                  <a:lnTo>
                    <a:pt x="83310" y="628"/>
                  </a:lnTo>
                  <a:lnTo>
                    <a:pt x="79330" y="3264"/>
                  </a:lnTo>
                  <a:lnTo>
                    <a:pt x="76855" y="13608"/>
                  </a:lnTo>
                  <a:lnTo>
                    <a:pt x="75137" y="57302"/>
                  </a:lnTo>
                  <a:lnTo>
                    <a:pt x="74953" y="97265"/>
                  </a:lnTo>
                  <a:lnTo>
                    <a:pt x="74891" y="140765"/>
                  </a:lnTo>
                  <a:lnTo>
                    <a:pt x="77703" y="162094"/>
                  </a:lnTo>
                  <a:lnTo>
                    <a:pt x="83541" y="178391"/>
                  </a:lnTo>
                  <a:lnTo>
                    <a:pt x="100411" y="202526"/>
                  </a:lnTo>
                  <a:lnTo>
                    <a:pt x="102483" y="203907"/>
                  </a:lnTo>
                  <a:lnTo>
                    <a:pt x="107607" y="205441"/>
                  </a:lnTo>
                  <a:lnTo>
                    <a:pt x="121498" y="206304"/>
                  </a:lnTo>
                  <a:lnTo>
                    <a:pt x="144076" y="196447"/>
                  </a:lnTo>
                  <a:lnTo>
                    <a:pt x="160761" y="185177"/>
                  </a:lnTo>
                  <a:lnTo>
                    <a:pt x="183485" y="155621"/>
                  </a:lnTo>
                  <a:lnTo>
                    <a:pt x="205534" y="112937"/>
                  </a:lnTo>
                  <a:lnTo>
                    <a:pt x="220394" y="73618"/>
                  </a:lnTo>
                  <a:lnTo>
                    <a:pt x="229192" y="33272"/>
                  </a:lnTo>
                  <a:lnTo>
                    <a:pt x="236356" y="0"/>
                  </a:lnTo>
                  <a:lnTo>
                    <a:pt x="236504" y="98"/>
                  </a:lnTo>
                  <a:lnTo>
                    <a:pt x="236793" y="44196"/>
                  </a:lnTo>
                  <a:lnTo>
                    <a:pt x="236799" y="89751"/>
                  </a:lnTo>
                  <a:lnTo>
                    <a:pt x="239623" y="120168"/>
                  </a:lnTo>
                  <a:lnTo>
                    <a:pt x="246502" y="158745"/>
                  </a:lnTo>
                  <a:lnTo>
                    <a:pt x="248560" y="162019"/>
                  </a:lnTo>
                  <a:lnTo>
                    <a:pt x="250990" y="164202"/>
                  </a:lnTo>
                  <a:lnTo>
                    <a:pt x="293951" y="16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397"/>
          <p:cNvGrpSpPr/>
          <p:nvPr/>
        </p:nvGrpSpPr>
        <p:grpSpPr>
          <a:xfrm>
            <a:off x="3190875" y="1400175"/>
            <a:ext cx="295276" cy="112469"/>
            <a:chOff x="3190875" y="1400175"/>
            <a:chExt cx="295276" cy="112469"/>
          </a:xfrm>
        </p:grpSpPr>
        <p:sp>
          <p:nvSpPr>
            <p:cNvPr id="509" name="SMARTInkShape-1839"/>
            <p:cNvSpPr/>
            <p:nvPr>
              <p:custDataLst>
                <p:tags r:id="rId33"/>
              </p:custDataLst>
            </p:nvPr>
          </p:nvSpPr>
          <p:spPr>
            <a:xfrm>
              <a:off x="3239285" y="1466850"/>
              <a:ext cx="246866" cy="45794"/>
            </a:xfrm>
            <a:custGeom>
              <a:avLst/>
              <a:gdLst/>
              <a:ahLst/>
              <a:cxnLst/>
              <a:rect l="0" t="0" r="0" b="0"/>
              <a:pathLst>
                <a:path w="246866" h="45794">
                  <a:moveTo>
                    <a:pt x="18265" y="19050"/>
                  </a:moveTo>
                  <a:lnTo>
                    <a:pt x="18265" y="19050"/>
                  </a:lnTo>
                  <a:lnTo>
                    <a:pt x="8152" y="24106"/>
                  </a:lnTo>
                  <a:lnTo>
                    <a:pt x="5173" y="26654"/>
                  </a:lnTo>
                  <a:lnTo>
                    <a:pt x="1863" y="32307"/>
                  </a:lnTo>
                  <a:lnTo>
                    <a:pt x="0" y="41440"/>
                  </a:lnTo>
                  <a:lnTo>
                    <a:pt x="2913" y="43502"/>
                  </a:lnTo>
                  <a:lnTo>
                    <a:pt x="14617" y="45793"/>
                  </a:lnTo>
                  <a:lnTo>
                    <a:pt x="49170" y="42026"/>
                  </a:lnTo>
                  <a:lnTo>
                    <a:pt x="80684" y="37023"/>
                  </a:lnTo>
                  <a:lnTo>
                    <a:pt x="122837" y="31078"/>
                  </a:lnTo>
                  <a:lnTo>
                    <a:pt x="169580" y="21300"/>
                  </a:lnTo>
                  <a:lnTo>
                    <a:pt x="206865" y="9342"/>
                  </a:lnTo>
                  <a:lnTo>
                    <a:pt x="246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840"/>
            <p:cNvSpPr/>
            <p:nvPr>
              <p:custDataLst>
                <p:tags r:id="rId34"/>
              </p:custDataLst>
            </p:nvPr>
          </p:nvSpPr>
          <p:spPr>
            <a:xfrm>
              <a:off x="3190875" y="1400175"/>
              <a:ext cx="228601" cy="19041"/>
            </a:xfrm>
            <a:custGeom>
              <a:avLst/>
              <a:gdLst/>
              <a:ahLst/>
              <a:cxnLst/>
              <a:rect l="0" t="0" r="0" b="0"/>
              <a:pathLst>
                <a:path w="228601" h="19041">
                  <a:moveTo>
                    <a:pt x="0" y="9525"/>
                  </a:moveTo>
                  <a:lnTo>
                    <a:pt x="0" y="9525"/>
                  </a:lnTo>
                  <a:lnTo>
                    <a:pt x="8201" y="17726"/>
                  </a:lnTo>
                  <a:lnTo>
                    <a:pt x="14189" y="18657"/>
                  </a:lnTo>
                  <a:lnTo>
                    <a:pt x="59855" y="18998"/>
                  </a:lnTo>
                  <a:lnTo>
                    <a:pt x="103428" y="19040"/>
                  </a:lnTo>
                  <a:lnTo>
                    <a:pt x="150213" y="12502"/>
                  </a:lnTo>
                  <a:lnTo>
                    <a:pt x="194576" y="729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398"/>
          <p:cNvGrpSpPr/>
          <p:nvPr/>
        </p:nvGrpSpPr>
        <p:grpSpPr>
          <a:xfrm>
            <a:off x="1998108" y="1204187"/>
            <a:ext cx="935593" cy="386489"/>
            <a:chOff x="1998108" y="1204187"/>
            <a:chExt cx="935593" cy="386489"/>
          </a:xfrm>
        </p:grpSpPr>
        <p:sp>
          <p:nvSpPr>
            <p:cNvPr id="512" name="SMARTInkShape-1841"/>
            <p:cNvSpPr/>
            <p:nvPr>
              <p:custDataLst>
                <p:tags r:id="rId27"/>
              </p:custDataLst>
            </p:nvPr>
          </p:nvSpPr>
          <p:spPr>
            <a:xfrm>
              <a:off x="2657475" y="1315973"/>
              <a:ext cx="276226" cy="274703"/>
            </a:xfrm>
            <a:custGeom>
              <a:avLst/>
              <a:gdLst/>
              <a:ahLst/>
              <a:cxnLst/>
              <a:rect l="0" t="0" r="0" b="0"/>
              <a:pathLst>
                <a:path w="276226" h="274703">
                  <a:moveTo>
                    <a:pt x="0" y="274702"/>
                  </a:moveTo>
                  <a:lnTo>
                    <a:pt x="0" y="274702"/>
                  </a:lnTo>
                  <a:lnTo>
                    <a:pt x="0" y="269646"/>
                  </a:lnTo>
                  <a:lnTo>
                    <a:pt x="16246" y="227458"/>
                  </a:lnTo>
                  <a:lnTo>
                    <a:pt x="41504" y="180513"/>
                  </a:lnTo>
                  <a:lnTo>
                    <a:pt x="56695" y="134429"/>
                  </a:lnTo>
                  <a:lnTo>
                    <a:pt x="67212" y="94554"/>
                  </a:lnTo>
                  <a:lnTo>
                    <a:pt x="75016" y="53815"/>
                  </a:lnTo>
                  <a:lnTo>
                    <a:pt x="76096" y="10042"/>
                  </a:lnTo>
                  <a:lnTo>
                    <a:pt x="76186" y="0"/>
                  </a:lnTo>
                  <a:lnTo>
                    <a:pt x="76200" y="47422"/>
                  </a:lnTo>
                  <a:lnTo>
                    <a:pt x="76200" y="89950"/>
                  </a:lnTo>
                  <a:lnTo>
                    <a:pt x="76200" y="132793"/>
                  </a:lnTo>
                  <a:lnTo>
                    <a:pt x="77258" y="175605"/>
                  </a:lnTo>
                  <a:lnTo>
                    <a:pt x="81256" y="192207"/>
                  </a:lnTo>
                  <a:lnTo>
                    <a:pt x="94514" y="213452"/>
                  </a:lnTo>
                  <a:lnTo>
                    <a:pt x="105859" y="221022"/>
                  </a:lnTo>
                  <a:lnTo>
                    <a:pt x="111848" y="223040"/>
                  </a:lnTo>
                  <a:lnTo>
                    <a:pt x="126968" y="219638"/>
                  </a:lnTo>
                  <a:lnTo>
                    <a:pt x="150509" y="205823"/>
                  </a:lnTo>
                  <a:lnTo>
                    <a:pt x="164260" y="192231"/>
                  </a:lnTo>
                  <a:lnTo>
                    <a:pt x="191683" y="147046"/>
                  </a:lnTo>
                  <a:lnTo>
                    <a:pt x="209288" y="99925"/>
                  </a:lnTo>
                  <a:lnTo>
                    <a:pt x="218845" y="53464"/>
                  </a:lnTo>
                  <a:lnTo>
                    <a:pt x="227106" y="17830"/>
                  </a:lnTo>
                  <a:lnTo>
                    <a:pt x="226546" y="15612"/>
                  </a:lnTo>
                  <a:lnTo>
                    <a:pt x="225114" y="15192"/>
                  </a:lnTo>
                  <a:lnTo>
                    <a:pt x="223101" y="15971"/>
                  </a:lnTo>
                  <a:lnTo>
                    <a:pt x="221759" y="17548"/>
                  </a:lnTo>
                  <a:lnTo>
                    <a:pt x="220268" y="22122"/>
                  </a:lnTo>
                  <a:lnTo>
                    <a:pt x="219232" y="67848"/>
                  </a:lnTo>
                  <a:lnTo>
                    <a:pt x="219106" y="111428"/>
                  </a:lnTo>
                  <a:lnTo>
                    <a:pt x="226618" y="154580"/>
                  </a:lnTo>
                  <a:lnTo>
                    <a:pt x="233265" y="182065"/>
                  </a:lnTo>
                  <a:lnTo>
                    <a:pt x="238787" y="191197"/>
                  </a:lnTo>
                  <a:lnTo>
                    <a:pt x="241741" y="193632"/>
                  </a:lnTo>
                  <a:lnTo>
                    <a:pt x="276225" y="188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842"/>
            <p:cNvSpPr/>
            <p:nvPr>
              <p:custDataLst>
                <p:tags r:id="rId28"/>
              </p:custDataLst>
            </p:nvPr>
          </p:nvSpPr>
          <p:spPr>
            <a:xfrm>
              <a:off x="2432912" y="14382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5488" y="16402"/>
                  </a:lnTo>
                  <a:lnTo>
                    <a:pt x="4430" y="17285"/>
                  </a:lnTo>
                  <a:lnTo>
                    <a:pt x="0" y="18527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843"/>
            <p:cNvSpPr/>
            <p:nvPr>
              <p:custDataLst>
                <p:tags r:id="rId29"/>
              </p:custDataLst>
            </p:nvPr>
          </p:nvSpPr>
          <p:spPr>
            <a:xfrm>
              <a:off x="2410217" y="1295400"/>
              <a:ext cx="9134" cy="57151"/>
            </a:xfrm>
            <a:custGeom>
              <a:avLst/>
              <a:gdLst/>
              <a:ahLst/>
              <a:cxnLst/>
              <a:rect l="0" t="0" r="0" b="0"/>
              <a:pathLst>
                <a:path w="9134" h="5715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2117"/>
                  </a:lnTo>
                  <a:lnTo>
                    <a:pt x="0" y="21458"/>
                  </a:lnTo>
                  <a:lnTo>
                    <a:pt x="913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844"/>
            <p:cNvSpPr/>
            <p:nvPr>
              <p:custDataLst>
                <p:tags r:id="rId30"/>
              </p:custDataLst>
            </p:nvPr>
          </p:nvSpPr>
          <p:spPr>
            <a:xfrm>
              <a:off x="2248501" y="1457325"/>
              <a:ext cx="64047" cy="116769"/>
            </a:xfrm>
            <a:custGeom>
              <a:avLst/>
              <a:gdLst/>
              <a:ahLst/>
              <a:cxnLst/>
              <a:rect l="0" t="0" r="0" b="0"/>
              <a:pathLst>
                <a:path w="64047" h="116769">
                  <a:moveTo>
                    <a:pt x="27974" y="19050"/>
                  </a:moveTo>
                  <a:lnTo>
                    <a:pt x="27974" y="19050"/>
                  </a:lnTo>
                  <a:lnTo>
                    <a:pt x="27974" y="1716"/>
                  </a:lnTo>
                  <a:lnTo>
                    <a:pt x="26916" y="2203"/>
                  </a:lnTo>
                  <a:lnTo>
                    <a:pt x="9660" y="18465"/>
                  </a:lnTo>
                  <a:lnTo>
                    <a:pt x="3959" y="29726"/>
                  </a:lnTo>
                  <a:lnTo>
                    <a:pt x="0" y="68081"/>
                  </a:lnTo>
                  <a:lnTo>
                    <a:pt x="635" y="93550"/>
                  </a:lnTo>
                  <a:lnTo>
                    <a:pt x="4535" y="104372"/>
                  </a:lnTo>
                  <a:lnTo>
                    <a:pt x="12618" y="112710"/>
                  </a:lnTo>
                  <a:lnTo>
                    <a:pt x="17736" y="116415"/>
                  </a:lnTo>
                  <a:lnTo>
                    <a:pt x="23266" y="116768"/>
                  </a:lnTo>
                  <a:lnTo>
                    <a:pt x="35054" y="111516"/>
                  </a:lnTo>
                  <a:lnTo>
                    <a:pt x="44526" y="102127"/>
                  </a:lnTo>
                  <a:lnTo>
                    <a:pt x="59230" y="78852"/>
                  </a:lnTo>
                  <a:lnTo>
                    <a:pt x="64046" y="60170"/>
                  </a:lnTo>
                  <a:lnTo>
                    <a:pt x="60417" y="36173"/>
                  </a:lnTo>
                  <a:lnTo>
                    <a:pt x="47763" y="7959"/>
                  </a:lnTo>
                  <a:lnTo>
                    <a:pt x="47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845"/>
            <p:cNvSpPr/>
            <p:nvPr>
              <p:custDataLst>
                <p:tags r:id="rId31"/>
              </p:custDataLst>
            </p:nvPr>
          </p:nvSpPr>
          <p:spPr>
            <a:xfrm>
              <a:off x="1998108" y="1210882"/>
              <a:ext cx="192643" cy="294069"/>
            </a:xfrm>
            <a:custGeom>
              <a:avLst/>
              <a:gdLst/>
              <a:ahLst/>
              <a:cxnLst/>
              <a:rect l="0" t="0" r="0" b="0"/>
              <a:pathLst>
                <a:path w="192643" h="294069">
                  <a:moveTo>
                    <a:pt x="21192" y="189293"/>
                  </a:moveTo>
                  <a:lnTo>
                    <a:pt x="21192" y="189293"/>
                  </a:lnTo>
                  <a:lnTo>
                    <a:pt x="16136" y="184237"/>
                  </a:lnTo>
                  <a:lnTo>
                    <a:pt x="8009" y="181754"/>
                  </a:lnTo>
                  <a:lnTo>
                    <a:pt x="516" y="180651"/>
                  </a:lnTo>
                  <a:lnTo>
                    <a:pt x="0" y="180356"/>
                  </a:lnTo>
                  <a:lnTo>
                    <a:pt x="2248" y="180030"/>
                  </a:lnTo>
                  <a:lnTo>
                    <a:pt x="42106" y="176961"/>
                  </a:lnTo>
                  <a:lnTo>
                    <a:pt x="59062" y="171112"/>
                  </a:lnTo>
                  <a:lnTo>
                    <a:pt x="93722" y="150045"/>
                  </a:lnTo>
                  <a:lnTo>
                    <a:pt x="132826" y="103780"/>
                  </a:lnTo>
                  <a:lnTo>
                    <a:pt x="154308" y="60770"/>
                  </a:lnTo>
                  <a:lnTo>
                    <a:pt x="157561" y="55986"/>
                  </a:lnTo>
                  <a:lnTo>
                    <a:pt x="168552" y="12542"/>
                  </a:lnTo>
                  <a:lnTo>
                    <a:pt x="173150" y="0"/>
                  </a:lnTo>
                  <a:lnTo>
                    <a:pt x="173553" y="38671"/>
                  </a:lnTo>
                  <a:lnTo>
                    <a:pt x="173584" y="80832"/>
                  </a:lnTo>
                  <a:lnTo>
                    <a:pt x="176413" y="114560"/>
                  </a:lnTo>
                  <a:lnTo>
                    <a:pt x="181792" y="156539"/>
                  </a:lnTo>
                  <a:lnTo>
                    <a:pt x="182725" y="193111"/>
                  </a:lnTo>
                  <a:lnTo>
                    <a:pt x="183001" y="235815"/>
                  </a:lnTo>
                  <a:lnTo>
                    <a:pt x="192642" y="29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846"/>
            <p:cNvSpPr/>
            <p:nvPr>
              <p:custDataLst>
                <p:tags r:id="rId32"/>
              </p:custDataLst>
            </p:nvPr>
          </p:nvSpPr>
          <p:spPr>
            <a:xfrm>
              <a:off x="2009809" y="1204187"/>
              <a:ext cx="28542" cy="338864"/>
            </a:xfrm>
            <a:custGeom>
              <a:avLst/>
              <a:gdLst/>
              <a:ahLst/>
              <a:cxnLst/>
              <a:rect l="0" t="0" r="0" b="0"/>
              <a:pathLst>
                <a:path w="28542" h="338864">
                  <a:moveTo>
                    <a:pt x="9491" y="5488"/>
                  </a:moveTo>
                  <a:lnTo>
                    <a:pt x="9491" y="5488"/>
                  </a:lnTo>
                  <a:lnTo>
                    <a:pt x="4435" y="432"/>
                  </a:lnTo>
                  <a:lnTo>
                    <a:pt x="2945" y="0"/>
                  </a:lnTo>
                  <a:lnTo>
                    <a:pt x="1952" y="771"/>
                  </a:lnTo>
                  <a:lnTo>
                    <a:pt x="849" y="4450"/>
                  </a:lnTo>
                  <a:lnTo>
                    <a:pt x="0" y="51167"/>
                  </a:lnTo>
                  <a:lnTo>
                    <a:pt x="5033" y="91224"/>
                  </a:lnTo>
                  <a:lnTo>
                    <a:pt x="8170" y="136607"/>
                  </a:lnTo>
                  <a:lnTo>
                    <a:pt x="14156" y="183568"/>
                  </a:lnTo>
                  <a:lnTo>
                    <a:pt x="17576" y="220883"/>
                  </a:lnTo>
                  <a:lnTo>
                    <a:pt x="23646" y="257104"/>
                  </a:lnTo>
                  <a:lnTo>
                    <a:pt x="27091" y="294647"/>
                  </a:lnTo>
                  <a:lnTo>
                    <a:pt x="28541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399"/>
          <p:cNvGrpSpPr/>
          <p:nvPr/>
        </p:nvGrpSpPr>
        <p:grpSpPr>
          <a:xfrm>
            <a:off x="2109062" y="277549"/>
            <a:ext cx="1005614" cy="359406"/>
            <a:chOff x="2109062" y="277549"/>
            <a:chExt cx="1005614" cy="359406"/>
          </a:xfrm>
        </p:grpSpPr>
        <p:sp>
          <p:nvSpPr>
            <p:cNvPr id="519" name="SMARTInkShape-1847"/>
            <p:cNvSpPr/>
            <p:nvPr>
              <p:custDataLst>
                <p:tags r:id="rId18"/>
              </p:custDataLst>
            </p:nvPr>
          </p:nvSpPr>
          <p:spPr>
            <a:xfrm>
              <a:off x="2952750" y="409575"/>
              <a:ext cx="161926" cy="17727"/>
            </a:xfrm>
            <a:custGeom>
              <a:avLst/>
              <a:gdLst/>
              <a:ahLst/>
              <a:cxnLst/>
              <a:rect l="0" t="0" r="0" b="0"/>
              <a:pathLst>
                <a:path w="161926" h="17727">
                  <a:moveTo>
                    <a:pt x="0" y="9525"/>
                  </a:moveTo>
                  <a:lnTo>
                    <a:pt x="0" y="9525"/>
                  </a:lnTo>
                  <a:lnTo>
                    <a:pt x="5056" y="14582"/>
                  </a:lnTo>
                  <a:lnTo>
                    <a:pt x="10361" y="17064"/>
                  </a:lnTo>
                  <a:lnTo>
                    <a:pt x="13257" y="17726"/>
                  </a:lnTo>
                  <a:lnTo>
                    <a:pt x="53257" y="10733"/>
                  </a:lnTo>
                  <a:lnTo>
                    <a:pt x="87981" y="482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848"/>
            <p:cNvSpPr/>
            <p:nvPr>
              <p:custDataLst>
                <p:tags r:id="rId19"/>
              </p:custDataLst>
            </p:nvPr>
          </p:nvSpPr>
          <p:spPr>
            <a:xfrm>
              <a:off x="2962405" y="277549"/>
              <a:ext cx="66546" cy="299248"/>
            </a:xfrm>
            <a:custGeom>
              <a:avLst/>
              <a:gdLst/>
              <a:ahLst/>
              <a:cxnLst/>
              <a:rect l="0" t="0" r="0" b="0"/>
              <a:pathLst>
                <a:path w="66546" h="299248">
                  <a:moveTo>
                    <a:pt x="28445" y="8201"/>
                  </a:moveTo>
                  <a:lnTo>
                    <a:pt x="28445" y="8201"/>
                  </a:lnTo>
                  <a:lnTo>
                    <a:pt x="33501" y="3144"/>
                  </a:lnTo>
                  <a:lnTo>
                    <a:pt x="41628" y="662"/>
                  </a:lnTo>
                  <a:lnTo>
                    <a:pt x="46759" y="0"/>
                  </a:lnTo>
                  <a:lnTo>
                    <a:pt x="49121" y="1675"/>
                  </a:lnTo>
                  <a:lnTo>
                    <a:pt x="49638" y="4909"/>
                  </a:lnTo>
                  <a:lnTo>
                    <a:pt x="40144" y="50507"/>
                  </a:lnTo>
                  <a:lnTo>
                    <a:pt x="33343" y="92875"/>
                  </a:lnTo>
                  <a:lnTo>
                    <a:pt x="21808" y="138364"/>
                  </a:lnTo>
                  <a:lnTo>
                    <a:pt x="11239" y="183700"/>
                  </a:lnTo>
                  <a:lnTo>
                    <a:pt x="3213" y="224038"/>
                  </a:lnTo>
                  <a:lnTo>
                    <a:pt x="310" y="266413"/>
                  </a:lnTo>
                  <a:lnTo>
                    <a:pt x="0" y="289202"/>
                  </a:lnTo>
                  <a:lnTo>
                    <a:pt x="2074" y="293960"/>
                  </a:lnTo>
                  <a:lnTo>
                    <a:pt x="5572" y="297132"/>
                  </a:lnTo>
                  <a:lnTo>
                    <a:pt x="10021" y="299247"/>
                  </a:lnTo>
                  <a:lnTo>
                    <a:pt x="20609" y="298774"/>
                  </a:lnTo>
                  <a:lnTo>
                    <a:pt x="26396" y="297166"/>
                  </a:lnTo>
                  <a:lnTo>
                    <a:pt x="38471" y="286913"/>
                  </a:lnTo>
                  <a:lnTo>
                    <a:pt x="6654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849"/>
            <p:cNvSpPr/>
            <p:nvPr>
              <p:custDataLst>
                <p:tags r:id="rId20"/>
              </p:custDataLst>
            </p:nvPr>
          </p:nvSpPr>
          <p:spPr>
            <a:xfrm>
              <a:off x="2857500" y="429949"/>
              <a:ext cx="66676" cy="154934"/>
            </a:xfrm>
            <a:custGeom>
              <a:avLst/>
              <a:gdLst/>
              <a:ahLst/>
              <a:cxnLst/>
              <a:rect l="0" t="0" r="0" b="0"/>
              <a:pathLst>
                <a:path w="66676" h="154934">
                  <a:moveTo>
                    <a:pt x="66675" y="8201"/>
                  </a:moveTo>
                  <a:lnTo>
                    <a:pt x="66675" y="8201"/>
                  </a:lnTo>
                  <a:lnTo>
                    <a:pt x="61619" y="3144"/>
                  </a:lnTo>
                  <a:lnTo>
                    <a:pt x="56314" y="662"/>
                  </a:lnTo>
                  <a:lnTo>
                    <a:pt x="53418" y="0"/>
                  </a:lnTo>
                  <a:lnTo>
                    <a:pt x="39229" y="4125"/>
                  </a:lnTo>
                  <a:lnTo>
                    <a:pt x="35677" y="6542"/>
                  </a:lnTo>
                  <a:lnTo>
                    <a:pt x="24454" y="21101"/>
                  </a:lnTo>
                  <a:lnTo>
                    <a:pt x="21452" y="30162"/>
                  </a:lnTo>
                  <a:lnTo>
                    <a:pt x="20651" y="35542"/>
                  </a:lnTo>
                  <a:lnTo>
                    <a:pt x="22584" y="44341"/>
                  </a:lnTo>
                  <a:lnTo>
                    <a:pt x="41482" y="89870"/>
                  </a:lnTo>
                  <a:lnTo>
                    <a:pt x="46411" y="115977"/>
                  </a:lnTo>
                  <a:lnTo>
                    <a:pt x="47465" y="142822"/>
                  </a:lnTo>
                  <a:lnTo>
                    <a:pt x="45402" y="146631"/>
                  </a:lnTo>
                  <a:lnTo>
                    <a:pt x="37465" y="153687"/>
                  </a:lnTo>
                  <a:lnTo>
                    <a:pt x="32385" y="154933"/>
                  </a:lnTo>
                  <a:lnTo>
                    <a:pt x="21096" y="153496"/>
                  </a:lnTo>
                  <a:lnTo>
                    <a:pt x="16181" y="149514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850"/>
            <p:cNvSpPr/>
            <p:nvPr>
              <p:custDataLst>
                <p:tags r:id="rId21"/>
              </p:custDataLst>
            </p:nvPr>
          </p:nvSpPr>
          <p:spPr>
            <a:xfrm>
              <a:off x="2733675" y="449586"/>
              <a:ext cx="95251" cy="115463"/>
            </a:xfrm>
            <a:custGeom>
              <a:avLst/>
              <a:gdLst/>
              <a:ahLst/>
              <a:cxnLst/>
              <a:rect l="0" t="0" r="0" b="0"/>
              <a:pathLst>
                <a:path w="95251" h="115463">
                  <a:moveTo>
                    <a:pt x="0" y="45714"/>
                  </a:moveTo>
                  <a:lnTo>
                    <a:pt x="0" y="45714"/>
                  </a:lnTo>
                  <a:lnTo>
                    <a:pt x="0" y="54847"/>
                  </a:lnTo>
                  <a:lnTo>
                    <a:pt x="45124" y="17649"/>
                  </a:lnTo>
                  <a:lnTo>
                    <a:pt x="51805" y="11016"/>
                  </a:lnTo>
                  <a:lnTo>
                    <a:pt x="54774" y="4540"/>
                  </a:lnTo>
                  <a:lnTo>
                    <a:pt x="54508" y="2390"/>
                  </a:lnTo>
                  <a:lnTo>
                    <a:pt x="53272" y="956"/>
                  </a:lnTo>
                  <a:lnTo>
                    <a:pt x="51390" y="0"/>
                  </a:lnTo>
                  <a:lnTo>
                    <a:pt x="43654" y="1761"/>
                  </a:lnTo>
                  <a:lnTo>
                    <a:pt x="30221" y="8702"/>
                  </a:lnTo>
                  <a:lnTo>
                    <a:pt x="21898" y="16564"/>
                  </a:lnTo>
                  <a:lnTo>
                    <a:pt x="11144" y="30642"/>
                  </a:lnTo>
                  <a:lnTo>
                    <a:pt x="4953" y="50304"/>
                  </a:lnTo>
                  <a:lnTo>
                    <a:pt x="978" y="82251"/>
                  </a:lnTo>
                  <a:lnTo>
                    <a:pt x="6079" y="94055"/>
                  </a:lnTo>
                  <a:lnTo>
                    <a:pt x="21544" y="113824"/>
                  </a:lnTo>
                  <a:lnTo>
                    <a:pt x="27063" y="115462"/>
                  </a:lnTo>
                  <a:lnTo>
                    <a:pt x="49999" y="112712"/>
                  </a:lnTo>
                  <a:lnTo>
                    <a:pt x="95250" y="9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851"/>
            <p:cNvSpPr/>
            <p:nvPr>
              <p:custDataLst>
                <p:tags r:id="rId22"/>
              </p:custDataLst>
            </p:nvPr>
          </p:nvSpPr>
          <p:spPr>
            <a:xfrm>
              <a:off x="2563549" y="476250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23663" y="8467"/>
                  </a:lnTo>
                  <a:lnTo>
                    <a:pt x="71189" y="1324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852"/>
            <p:cNvSpPr/>
            <p:nvPr>
              <p:custDataLst>
                <p:tags r:id="rId23"/>
              </p:custDataLst>
            </p:nvPr>
          </p:nvSpPr>
          <p:spPr>
            <a:xfrm>
              <a:off x="2600325" y="306124"/>
              <a:ext cx="66676" cy="282240"/>
            </a:xfrm>
            <a:custGeom>
              <a:avLst/>
              <a:gdLst/>
              <a:ahLst/>
              <a:cxnLst/>
              <a:rect l="0" t="0" r="0" b="0"/>
              <a:pathLst>
                <a:path w="66676" h="282240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6546" y="13088"/>
                  </a:lnTo>
                  <a:lnTo>
                    <a:pt x="8642" y="27876"/>
                  </a:lnTo>
                  <a:lnTo>
                    <a:pt x="9350" y="75313"/>
                  </a:lnTo>
                  <a:lnTo>
                    <a:pt x="6651" y="115928"/>
                  </a:lnTo>
                  <a:lnTo>
                    <a:pt x="1314" y="161890"/>
                  </a:lnTo>
                  <a:lnTo>
                    <a:pt x="260" y="204443"/>
                  </a:lnTo>
                  <a:lnTo>
                    <a:pt x="34" y="247291"/>
                  </a:lnTo>
                  <a:lnTo>
                    <a:pt x="2838" y="260161"/>
                  </a:lnTo>
                  <a:lnTo>
                    <a:pt x="10366" y="273356"/>
                  </a:lnTo>
                  <a:lnTo>
                    <a:pt x="16249" y="279506"/>
                  </a:lnTo>
                  <a:lnTo>
                    <a:pt x="22391" y="282239"/>
                  </a:lnTo>
                  <a:lnTo>
                    <a:pt x="31471" y="280632"/>
                  </a:lnTo>
                  <a:lnTo>
                    <a:pt x="42562" y="275331"/>
                  </a:lnTo>
                  <a:lnTo>
                    <a:pt x="6667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853"/>
            <p:cNvSpPr/>
            <p:nvPr>
              <p:custDataLst>
                <p:tags r:id="rId24"/>
              </p:custDataLst>
            </p:nvPr>
          </p:nvSpPr>
          <p:spPr>
            <a:xfrm>
              <a:off x="2333625" y="523875"/>
              <a:ext cx="95251" cy="27252"/>
            </a:xfrm>
            <a:custGeom>
              <a:avLst/>
              <a:gdLst/>
              <a:ahLst/>
              <a:cxnLst/>
              <a:rect l="0" t="0" r="0" b="0"/>
              <a:pathLst>
                <a:path w="95251" h="27252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8" y="25596"/>
                  </a:lnTo>
                  <a:lnTo>
                    <a:pt x="2822" y="26589"/>
                  </a:lnTo>
                  <a:lnTo>
                    <a:pt x="5056" y="27251"/>
                  </a:lnTo>
                  <a:lnTo>
                    <a:pt x="7604" y="26634"/>
                  </a:lnTo>
                  <a:lnTo>
                    <a:pt x="19298" y="208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854"/>
            <p:cNvSpPr/>
            <p:nvPr>
              <p:custDataLst>
                <p:tags r:id="rId25"/>
              </p:custDataLst>
            </p:nvPr>
          </p:nvSpPr>
          <p:spPr>
            <a:xfrm>
              <a:off x="2109062" y="476250"/>
              <a:ext cx="148364" cy="19051"/>
            </a:xfrm>
            <a:custGeom>
              <a:avLst/>
              <a:gdLst/>
              <a:ahLst/>
              <a:cxnLst/>
              <a:rect l="0" t="0" r="0" b="0"/>
              <a:pathLst>
                <a:path w="14836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3993"/>
                  </a:lnTo>
                  <a:lnTo>
                    <a:pt x="0" y="12504"/>
                  </a:lnTo>
                  <a:lnTo>
                    <a:pt x="771" y="11511"/>
                  </a:lnTo>
                  <a:lnTo>
                    <a:pt x="2343" y="10849"/>
                  </a:lnTo>
                  <a:lnTo>
                    <a:pt x="41840" y="4585"/>
                  </a:lnTo>
                  <a:lnTo>
                    <a:pt x="82401" y="906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855"/>
            <p:cNvSpPr/>
            <p:nvPr>
              <p:custDataLst>
                <p:tags r:id="rId26"/>
              </p:custDataLst>
            </p:nvPr>
          </p:nvSpPr>
          <p:spPr>
            <a:xfrm>
              <a:off x="2181228" y="338295"/>
              <a:ext cx="57148" cy="298660"/>
            </a:xfrm>
            <a:custGeom>
              <a:avLst/>
              <a:gdLst/>
              <a:ahLst/>
              <a:cxnLst/>
              <a:rect l="0" t="0" r="0" b="0"/>
              <a:pathLst>
                <a:path w="57148" h="298660">
                  <a:moveTo>
                    <a:pt x="19047" y="14130"/>
                  </a:moveTo>
                  <a:lnTo>
                    <a:pt x="19047" y="14130"/>
                  </a:lnTo>
                  <a:lnTo>
                    <a:pt x="19047" y="9073"/>
                  </a:lnTo>
                  <a:lnTo>
                    <a:pt x="16225" y="3769"/>
                  </a:lnTo>
                  <a:lnTo>
                    <a:pt x="13991" y="873"/>
                  </a:lnTo>
                  <a:lnTo>
                    <a:pt x="12501" y="0"/>
                  </a:lnTo>
                  <a:lnTo>
                    <a:pt x="11508" y="477"/>
                  </a:lnTo>
                  <a:lnTo>
                    <a:pt x="9914" y="3790"/>
                  </a:lnTo>
                  <a:lnTo>
                    <a:pt x="9537" y="47416"/>
                  </a:lnTo>
                  <a:lnTo>
                    <a:pt x="9525" y="94436"/>
                  </a:lnTo>
                  <a:lnTo>
                    <a:pt x="4466" y="131881"/>
                  </a:lnTo>
                  <a:lnTo>
                    <a:pt x="586" y="177241"/>
                  </a:lnTo>
                  <a:lnTo>
                    <a:pt x="113" y="219446"/>
                  </a:lnTo>
                  <a:lnTo>
                    <a:pt x="7" y="264056"/>
                  </a:lnTo>
                  <a:lnTo>
                    <a:pt x="0" y="285973"/>
                  </a:lnTo>
                  <a:lnTo>
                    <a:pt x="1057" y="290609"/>
                  </a:lnTo>
                  <a:lnTo>
                    <a:pt x="2821" y="293699"/>
                  </a:lnTo>
                  <a:lnTo>
                    <a:pt x="5054" y="295759"/>
                  </a:lnTo>
                  <a:lnTo>
                    <a:pt x="10359" y="298049"/>
                  </a:lnTo>
                  <a:lnTo>
                    <a:pt x="13255" y="298659"/>
                  </a:lnTo>
                  <a:lnTo>
                    <a:pt x="16244" y="298008"/>
                  </a:lnTo>
                  <a:lnTo>
                    <a:pt x="22387" y="294462"/>
                  </a:lnTo>
                  <a:lnTo>
                    <a:pt x="44431" y="274314"/>
                  </a:lnTo>
                  <a:lnTo>
                    <a:pt x="57147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400"/>
          <p:cNvGrpSpPr/>
          <p:nvPr/>
        </p:nvGrpSpPr>
        <p:grpSpPr>
          <a:xfrm>
            <a:off x="291553" y="344746"/>
            <a:ext cx="1194348" cy="511181"/>
            <a:chOff x="291553" y="344746"/>
            <a:chExt cx="1194348" cy="511181"/>
          </a:xfrm>
        </p:grpSpPr>
        <p:sp>
          <p:nvSpPr>
            <p:cNvPr id="529" name="SMARTInkShape-1856"/>
            <p:cNvSpPr/>
            <p:nvPr>
              <p:custDataLst>
                <p:tags r:id="rId8"/>
              </p:custDataLst>
            </p:nvPr>
          </p:nvSpPr>
          <p:spPr>
            <a:xfrm>
              <a:off x="1466850" y="542925"/>
              <a:ext cx="19051" cy="14131"/>
            </a:xfrm>
            <a:custGeom>
              <a:avLst/>
              <a:gdLst/>
              <a:ahLst/>
              <a:cxnLst/>
              <a:rect l="0" t="0" r="0" b="0"/>
              <a:pathLst>
                <a:path w="19051" h="1413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4130"/>
                  </a:lnTo>
                  <a:lnTo>
                    <a:pt x="2822" y="1365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857"/>
            <p:cNvSpPr/>
            <p:nvPr>
              <p:custDataLst>
                <p:tags r:id="rId9"/>
              </p:custDataLst>
            </p:nvPr>
          </p:nvSpPr>
          <p:spPr>
            <a:xfrm>
              <a:off x="1457325" y="400050"/>
              <a:ext cx="15014" cy="47626"/>
            </a:xfrm>
            <a:custGeom>
              <a:avLst/>
              <a:gdLst/>
              <a:ahLst/>
              <a:cxnLst/>
              <a:rect l="0" t="0" r="0" b="0"/>
              <a:pathLst>
                <a:path w="15014" h="47626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5013" y="7604"/>
                  </a:lnTo>
                  <a:lnTo>
                    <a:pt x="14242" y="10361"/>
                  </a:lnTo>
                  <a:lnTo>
                    <a:pt x="12669" y="132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858"/>
            <p:cNvSpPr/>
            <p:nvPr>
              <p:custDataLst>
                <p:tags r:id="rId10"/>
              </p:custDataLst>
            </p:nvPr>
          </p:nvSpPr>
          <p:spPr>
            <a:xfrm>
              <a:off x="507473" y="619125"/>
              <a:ext cx="921278" cy="236802"/>
            </a:xfrm>
            <a:custGeom>
              <a:avLst/>
              <a:gdLst/>
              <a:ahLst/>
              <a:cxnLst/>
              <a:rect l="0" t="0" r="0" b="0"/>
              <a:pathLst>
                <a:path w="921278" h="236802">
                  <a:moveTo>
                    <a:pt x="16402" y="228600"/>
                  </a:moveTo>
                  <a:lnTo>
                    <a:pt x="16402" y="228600"/>
                  </a:lnTo>
                  <a:lnTo>
                    <a:pt x="16402" y="233657"/>
                  </a:lnTo>
                  <a:lnTo>
                    <a:pt x="14285" y="235146"/>
                  </a:lnTo>
                  <a:lnTo>
                    <a:pt x="6289" y="236801"/>
                  </a:lnTo>
                  <a:lnTo>
                    <a:pt x="3310" y="236184"/>
                  </a:lnTo>
                  <a:lnTo>
                    <a:pt x="1324" y="234714"/>
                  </a:lnTo>
                  <a:lnTo>
                    <a:pt x="0" y="232676"/>
                  </a:lnTo>
                  <a:lnTo>
                    <a:pt x="2292" y="230259"/>
                  </a:lnTo>
                  <a:lnTo>
                    <a:pt x="31607" y="218776"/>
                  </a:lnTo>
                  <a:lnTo>
                    <a:pt x="77849" y="201259"/>
                  </a:lnTo>
                  <a:lnTo>
                    <a:pt x="115159" y="188631"/>
                  </a:lnTo>
                  <a:lnTo>
                    <a:pt x="146019" y="181556"/>
                  </a:lnTo>
                  <a:lnTo>
                    <a:pt x="180901" y="173825"/>
                  </a:lnTo>
                  <a:lnTo>
                    <a:pt x="217571" y="163333"/>
                  </a:lnTo>
                  <a:lnTo>
                    <a:pt x="257858" y="151615"/>
                  </a:lnTo>
                  <a:lnTo>
                    <a:pt x="302574" y="139351"/>
                  </a:lnTo>
                  <a:lnTo>
                    <a:pt x="327833" y="133117"/>
                  </a:lnTo>
                  <a:lnTo>
                    <a:pt x="354198" y="126845"/>
                  </a:lnTo>
                  <a:lnTo>
                    <a:pt x="380241" y="121605"/>
                  </a:lnTo>
                  <a:lnTo>
                    <a:pt x="406070" y="117053"/>
                  </a:lnTo>
                  <a:lnTo>
                    <a:pt x="431755" y="112961"/>
                  </a:lnTo>
                  <a:lnTo>
                    <a:pt x="457346" y="108115"/>
                  </a:lnTo>
                  <a:lnTo>
                    <a:pt x="482873" y="102769"/>
                  </a:lnTo>
                  <a:lnTo>
                    <a:pt x="508358" y="97087"/>
                  </a:lnTo>
                  <a:lnTo>
                    <a:pt x="533814" y="92242"/>
                  </a:lnTo>
                  <a:lnTo>
                    <a:pt x="559252" y="87953"/>
                  </a:lnTo>
                  <a:lnTo>
                    <a:pt x="584677" y="84035"/>
                  </a:lnTo>
                  <a:lnTo>
                    <a:pt x="609035" y="80365"/>
                  </a:lnTo>
                  <a:lnTo>
                    <a:pt x="655856" y="73465"/>
                  </a:lnTo>
                  <a:lnTo>
                    <a:pt x="698537" y="64048"/>
                  </a:lnTo>
                  <a:lnTo>
                    <a:pt x="738673" y="53866"/>
                  </a:lnTo>
                  <a:lnTo>
                    <a:pt x="777678" y="45813"/>
                  </a:lnTo>
                  <a:lnTo>
                    <a:pt x="813358" y="38706"/>
                  </a:lnTo>
                  <a:lnTo>
                    <a:pt x="854729" y="28754"/>
                  </a:lnTo>
                  <a:lnTo>
                    <a:pt x="900127" y="12724"/>
                  </a:lnTo>
                  <a:lnTo>
                    <a:pt x="921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859"/>
            <p:cNvSpPr/>
            <p:nvPr>
              <p:custDataLst>
                <p:tags r:id="rId11"/>
              </p:custDataLst>
            </p:nvPr>
          </p:nvSpPr>
          <p:spPr>
            <a:xfrm>
              <a:off x="1219200" y="344746"/>
              <a:ext cx="110878" cy="226755"/>
            </a:xfrm>
            <a:custGeom>
              <a:avLst/>
              <a:gdLst/>
              <a:ahLst/>
              <a:cxnLst/>
              <a:rect l="0" t="0" r="0" b="0"/>
              <a:pathLst>
                <a:path w="110878" h="226755">
                  <a:moveTo>
                    <a:pt x="0" y="45779"/>
                  </a:moveTo>
                  <a:lnTo>
                    <a:pt x="0" y="45779"/>
                  </a:lnTo>
                  <a:lnTo>
                    <a:pt x="0" y="28445"/>
                  </a:lnTo>
                  <a:lnTo>
                    <a:pt x="6546" y="19464"/>
                  </a:lnTo>
                  <a:lnTo>
                    <a:pt x="8201" y="13622"/>
                  </a:lnTo>
                  <a:lnTo>
                    <a:pt x="14581" y="7498"/>
                  </a:lnTo>
                  <a:lnTo>
                    <a:pt x="19246" y="4383"/>
                  </a:lnTo>
                  <a:lnTo>
                    <a:pt x="40980" y="0"/>
                  </a:lnTo>
                  <a:lnTo>
                    <a:pt x="52786" y="1797"/>
                  </a:lnTo>
                  <a:lnTo>
                    <a:pt x="57415" y="3757"/>
                  </a:lnTo>
                  <a:lnTo>
                    <a:pt x="60502" y="8240"/>
                  </a:lnTo>
                  <a:lnTo>
                    <a:pt x="65456" y="32602"/>
                  </a:lnTo>
                  <a:lnTo>
                    <a:pt x="65075" y="43097"/>
                  </a:lnTo>
                  <a:lnTo>
                    <a:pt x="58910" y="64740"/>
                  </a:lnTo>
                  <a:lnTo>
                    <a:pt x="50168" y="82607"/>
                  </a:lnTo>
                  <a:lnTo>
                    <a:pt x="47774" y="97828"/>
                  </a:lnTo>
                  <a:lnTo>
                    <a:pt x="50513" y="103484"/>
                  </a:lnTo>
                  <a:lnTo>
                    <a:pt x="52726" y="106474"/>
                  </a:lnTo>
                  <a:lnTo>
                    <a:pt x="96970" y="134341"/>
                  </a:lnTo>
                  <a:lnTo>
                    <a:pt x="110877" y="147351"/>
                  </a:lnTo>
                  <a:lnTo>
                    <a:pt x="109956" y="157597"/>
                  </a:lnTo>
                  <a:lnTo>
                    <a:pt x="100742" y="184989"/>
                  </a:lnTo>
                  <a:lnTo>
                    <a:pt x="81708" y="204384"/>
                  </a:lnTo>
                  <a:lnTo>
                    <a:pt x="66073" y="213423"/>
                  </a:lnTo>
                  <a:lnTo>
                    <a:pt x="19050" y="226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860"/>
            <p:cNvSpPr/>
            <p:nvPr>
              <p:custDataLst>
                <p:tags r:id="rId12"/>
              </p:custDataLst>
            </p:nvPr>
          </p:nvSpPr>
          <p:spPr>
            <a:xfrm>
              <a:off x="868491" y="447675"/>
              <a:ext cx="160210" cy="57151"/>
            </a:xfrm>
            <a:custGeom>
              <a:avLst/>
              <a:gdLst/>
              <a:ahLst/>
              <a:cxnLst/>
              <a:rect l="0" t="0" r="0" b="0"/>
              <a:pathLst>
                <a:path w="160210" h="57151">
                  <a:moveTo>
                    <a:pt x="17334" y="57150"/>
                  </a:moveTo>
                  <a:lnTo>
                    <a:pt x="17334" y="57150"/>
                  </a:lnTo>
                  <a:lnTo>
                    <a:pt x="0" y="57150"/>
                  </a:lnTo>
                  <a:lnTo>
                    <a:pt x="487" y="56092"/>
                  </a:lnTo>
                  <a:lnTo>
                    <a:pt x="3849" y="52093"/>
                  </a:lnTo>
                  <a:lnTo>
                    <a:pt x="47234" y="29703"/>
                  </a:lnTo>
                  <a:lnTo>
                    <a:pt x="84989" y="17150"/>
                  </a:lnTo>
                  <a:lnTo>
                    <a:pt x="160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861"/>
            <p:cNvSpPr/>
            <p:nvPr>
              <p:custDataLst>
                <p:tags r:id="rId13"/>
              </p:custDataLst>
            </p:nvPr>
          </p:nvSpPr>
          <p:spPr>
            <a:xfrm>
              <a:off x="895360" y="353210"/>
              <a:ext cx="47616" cy="253465"/>
            </a:xfrm>
            <a:custGeom>
              <a:avLst/>
              <a:gdLst/>
              <a:ahLst/>
              <a:cxnLst/>
              <a:rect l="0" t="0" r="0" b="0"/>
              <a:pathLst>
                <a:path w="47616" h="253465">
                  <a:moveTo>
                    <a:pt x="9515" y="18265"/>
                  </a:moveTo>
                  <a:lnTo>
                    <a:pt x="9515" y="18265"/>
                  </a:lnTo>
                  <a:lnTo>
                    <a:pt x="9515" y="1863"/>
                  </a:lnTo>
                  <a:lnTo>
                    <a:pt x="8457" y="980"/>
                  </a:lnTo>
                  <a:lnTo>
                    <a:pt x="4458" y="0"/>
                  </a:lnTo>
                  <a:lnTo>
                    <a:pt x="2969" y="2913"/>
                  </a:lnTo>
                  <a:lnTo>
                    <a:pt x="252" y="49059"/>
                  </a:lnTo>
                  <a:lnTo>
                    <a:pt x="42" y="92708"/>
                  </a:lnTo>
                  <a:lnTo>
                    <a:pt x="0" y="137274"/>
                  </a:lnTo>
                  <a:lnTo>
                    <a:pt x="1050" y="184726"/>
                  </a:lnTo>
                  <a:lnTo>
                    <a:pt x="8191" y="228621"/>
                  </a:lnTo>
                  <a:lnTo>
                    <a:pt x="11749" y="241579"/>
                  </a:lnTo>
                  <a:lnTo>
                    <a:pt x="14179" y="246516"/>
                  </a:lnTo>
                  <a:lnTo>
                    <a:pt x="17916" y="249807"/>
                  </a:lnTo>
                  <a:lnTo>
                    <a:pt x="27713" y="253464"/>
                  </a:lnTo>
                  <a:lnTo>
                    <a:pt x="32230" y="252323"/>
                  </a:lnTo>
                  <a:lnTo>
                    <a:pt x="40072" y="245410"/>
                  </a:lnTo>
                  <a:lnTo>
                    <a:pt x="47615" y="218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862"/>
            <p:cNvSpPr/>
            <p:nvPr>
              <p:custDataLst>
                <p:tags r:id="rId14"/>
              </p:custDataLst>
            </p:nvPr>
          </p:nvSpPr>
          <p:spPr>
            <a:xfrm>
              <a:off x="757298" y="481170"/>
              <a:ext cx="71378" cy="155086"/>
            </a:xfrm>
            <a:custGeom>
              <a:avLst/>
              <a:gdLst/>
              <a:ahLst/>
              <a:cxnLst/>
              <a:rect l="0" t="0" r="0" b="0"/>
              <a:pathLst>
                <a:path w="71378" h="155086">
                  <a:moveTo>
                    <a:pt x="71377" y="14130"/>
                  </a:moveTo>
                  <a:lnTo>
                    <a:pt x="71377" y="14130"/>
                  </a:lnTo>
                  <a:lnTo>
                    <a:pt x="58120" y="873"/>
                  </a:lnTo>
                  <a:lnTo>
                    <a:pt x="53014" y="0"/>
                  </a:lnTo>
                  <a:lnTo>
                    <a:pt x="31717" y="3829"/>
                  </a:lnTo>
                  <a:lnTo>
                    <a:pt x="18120" y="8846"/>
                  </a:lnTo>
                  <a:lnTo>
                    <a:pt x="10665" y="14604"/>
                  </a:lnTo>
                  <a:lnTo>
                    <a:pt x="824" y="31980"/>
                  </a:lnTo>
                  <a:lnTo>
                    <a:pt x="0" y="36613"/>
                  </a:lnTo>
                  <a:lnTo>
                    <a:pt x="509" y="40761"/>
                  </a:lnTo>
                  <a:lnTo>
                    <a:pt x="3460" y="51654"/>
                  </a:lnTo>
                  <a:lnTo>
                    <a:pt x="3874" y="55021"/>
                  </a:lnTo>
                  <a:lnTo>
                    <a:pt x="30601" y="92796"/>
                  </a:lnTo>
                  <a:lnTo>
                    <a:pt x="50230" y="111435"/>
                  </a:lnTo>
                  <a:lnTo>
                    <a:pt x="58409" y="126217"/>
                  </a:lnTo>
                  <a:lnTo>
                    <a:pt x="59556" y="130129"/>
                  </a:lnTo>
                  <a:lnTo>
                    <a:pt x="59263" y="133796"/>
                  </a:lnTo>
                  <a:lnTo>
                    <a:pt x="56115" y="140693"/>
                  </a:lnTo>
                  <a:lnTo>
                    <a:pt x="43336" y="150525"/>
                  </a:lnTo>
                  <a:lnTo>
                    <a:pt x="26145" y="155085"/>
                  </a:lnTo>
                  <a:lnTo>
                    <a:pt x="16702" y="153329"/>
                  </a:lnTo>
                  <a:lnTo>
                    <a:pt x="12702" y="151380"/>
                  </a:lnTo>
                  <a:lnTo>
                    <a:pt x="11093" y="149022"/>
                  </a:lnTo>
                  <a:lnTo>
                    <a:pt x="14227" y="1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863"/>
            <p:cNvSpPr/>
            <p:nvPr>
              <p:custDataLst>
                <p:tags r:id="rId15"/>
              </p:custDataLst>
            </p:nvPr>
          </p:nvSpPr>
          <p:spPr>
            <a:xfrm>
              <a:off x="585062" y="553122"/>
              <a:ext cx="157889" cy="88046"/>
            </a:xfrm>
            <a:custGeom>
              <a:avLst/>
              <a:gdLst/>
              <a:ahLst/>
              <a:cxnLst/>
              <a:rect l="0" t="0" r="0" b="0"/>
              <a:pathLst>
                <a:path w="157889" h="88046">
                  <a:moveTo>
                    <a:pt x="5488" y="56478"/>
                  </a:moveTo>
                  <a:lnTo>
                    <a:pt x="5488" y="56478"/>
                  </a:lnTo>
                  <a:lnTo>
                    <a:pt x="0" y="56478"/>
                  </a:lnTo>
                  <a:lnTo>
                    <a:pt x="4556" y="56478"/>
                  </a:lnTo>
                  <a:lnTo>
                    <a:pt x="23266" y="46117"/>
                  </a:lnTo>
                  <a:lnTo>
                    <a:pt x="32439" y="40231"/>
                  </a:lnTo>
                  <a:lnTo>
                    <a:pt x="53337" y="29910"/>
                  </a:lnTo>
                  <a:lnTo>
                    <a:pt x="63090" y="19623"/>
                  </a:lnTo>
                  <a:lnTo>
                    <a:pt x="68131" y="10817"/>
                  </a:lnTo>
                  <a:lnTo>
                    <a:pt x="69475" y="6987"/>
                  </a:lnTo>
                  <a:lnTo>
                    <a:pt x="69313" y="4434"/>
                  </a:lnTo>
                  <a:lnTo>
                    <a:pt x="68146" y="2732"/>
                  </a:lnTo>
                  <a:lnTo>
                    <a:pt x="66310" y="1597"/>
                  </a:lnTo>
                  <a:lnTo>
                    <a:pt x="58669" y="0"/>
                  </a:lnTo>
                  <a:lnTo>
                    <a:pt x="44646" y="4584"/>
                  </a:lnTo>
                  <a:lnTo>
                    <a:pt x="35945" y="12600"/>
                  </a:lnTo>
                  <a:lnTo>
                    <a:pt x="21735" y="34993"/>
                  </a:lnTo>
                  <a:lnTo>
                    <a:pt x="17005" y="53522"/>
                  </a:lnTo>
                  <a:lnTo>
                    <a:pt x="18457" y="59799"/>
                  </a:lnTo>
                  <a:lnTo>
                    <a:pt x="25716" y="72418"/>
                  </a:lnTo>
                  <a:lnTo>
                    <a:pt x="41703" y="86366"/>
                  </a:lnTo>
                  <a:lnTo>
                    <a:pt x="48681" y="88045"/>
                  </a:lnTo>
                  <a:lnTo>
                    <a:pt x="81771" y="85656"/>
                  </a:lnTo>
                  <a:lnTo>
                    <a:pt x="103585" y="75119"/>
                  </a:lnTo>
                  <a:lnTo>
                    <a:pt x="157888" y="37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864"/>
            <p:cNvSpPr/>
            <p:nvPr>
              <p:custDataLst>
                <p:tags r:id="rId16"/>
              </p:custDataLst>
            </p:nvPr>
          </p:nvSpPr>
          <p:spPr>
            <a:xfrm>
              <a:off x="291553" y="376773"/>
              <a:ext cx="375198" cy="128053"/>
            </a:xfrm>
            <a:custGeom>
              <a:avLst/>
              <a:gdLst/>
              <a:ahLst/>
              <a:cxnLst/>
              <a:rect l="0" t="0" r="0" b="0"/>
              <a:pathLst>
                <a:path w="375198" h="128053">
                  <a:moveTo>
                    <a:pt x="22772" y="128052"/>
                  </a:moveTo>
                  <a:lnTo>
                    <a:pt x="22772" y="128052"/>
                  </a:lnTo>
                  <a:lnTo>
                    <a:pt x="12659" y="128052"/>
                  </a:lnTo>
                  <a:lnTo>
                    <a:pt x="4872" y="125230"/>
                  </a:lnTo>
                  <a:lnTo>
                    <a:pt x="1314" y="122995"/>
                  </a:lnTo>
                  <a:lnTo>
                    <a:pt x="0" y="121506"/>
                  </a:lnTo>
                  <a:lnTo>
                    <a:pt x="182" y="120513"/>
                  </a:lnTo>
                  <a:lnTo>
                    <a:pt x="42623" y="102358"/>
                  </a:lnTo>
                  <a:lnTo>
                    <a:pt x="81491" y="86738"/>
                  </a:lnTo>
                  <a:lnTo>
                    <a:pt x="125936" y="74069"/>
                  </a:lnTo>
                  <a:lnTo>
                    <a:pt x="172659" y="58553"/>
                  </a:lnTo>
                  <a:lnTo>
                    <a:pt x="212776" y="40476"/>
                  </a:lnTo>
                  <a:lnTo>
                    <a:pt x="257820" y="26713"/>
                  </a:lnTo>
                  <a:lnTo>
                    <a:pt x="298389" y="13804"/>
                  </a:lnTo>
                  <a:lnTo>
                    <a:pt x="345484" y="0"/>
                  </a:lnTo>
                  <a:lnTo>
                    <a:pt x="375197" y="4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865"/>
            <p:cNvSpPr/>
            <p:nvPr>
              <p:custDataLst>
                <p:tags r:id="rId17"/>
              </p:custDataLst>
            </p:nvPr>
          </p:nvSpPr>
          <p:spPr>
            <a:xfrm>
              <a:off x="457200" y="419100"/>
              <a:ext cx="47626" cy="258657"/>
            </a:xfrm>
            <a:custGeom>
              <a:avLst/>
              <a:gdLst/>
              <a:ahLst/>
              <a:cxnLst/>
              <a:rect l="0" t="0" r="0" b="0"/>
              <a:pathLst>
                <a:path w="47626" h="258657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6890" y="47559"/>
                  </a:lnTo>
                  <a:lnTo>
                    <a:pt x="21232" y="81825"/>
                  </a:lnTo>
                  <a:lnTo>
                    <a:pt x="29222" y="125492"/>
                  </a:lnTo>
                  <a:lnTo>
                    <a:pt x="36346" y="172485"/>
                  </a:lnTo>
                  <a:lnTo>
                    <a:pt x="38812" y="216300"/>
                  </a:lnTo>
                  <a:lnTo>
                    <a:pt x="46712" y="258656"/>
                  </a:lnTo>
                  <a:lnTo>
                    <a:pt x="476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354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SMARTInkShape-Group442"/>
          <p:cNvGrpSpPr/>
          <p:nvPr/>
        </p:nvGrpSpPr>
        <p:grpSpPr>
          <a:xfrm>
            <a:off x="10463833" y="6138788"/>
            <a:ext cx="1155946" cy="316745"/>
            <a:chOff x="10463833" y="6138788"/>
            <a:chExt cx="1155946" cy="316745"/>
          </a:xfrm>
        </p:grpSpPr>
        <p:sp>
          <p:nvSpPr>
            <p:cNvPr id="410" name="SMARTInkShape-2089"/>
            <p:cNvSpPr/>
            <p:nvPr>
              <p:custDataLst>
                <p:tags r:id="rId211"/>
              </p:custDataLst>
            </p:nvPr>
          </p:nvSpPr>
          <p:spPr>
            <a:xfrm>
              <a:off x="11367362" y="6174458"/>
              <a:ext cx="252417" cy="281075"/>
            </a:xfrm>
            <a:custGeom>
              <a:avLst/>
              <a:gdLst/>
              <a:ahLst/>
              <a:cxnLst/>
              <a:rect l="0" t="0" r="0" b="0"/>
              <a:pathLst>
                <a:path w="252417" h="281075">
                  <a:moveTo>
                    <a:pt x="5488" y="207292"/>
                  </a:moveTo>
                  <a:lnTo>
                    <a:pt x="5488" y="207292"/>
                  </a:lnTo>
                  <a:lnTo>
                    <a:pt x="431" y="212348"/>
                  </a:lnTo>
                  <a:lnTo>
                    <a:pt x="0" y="213837"/>
                  </a:lnTo>
                  <a:lnTo>
                    <a:pt x="771" y="214831"/>
                  </a:lnTo>
                  <a:lnTo>
                    <a:pt x="2343" y="215493"/>
                  </a:lnTo>
                  <a:lnTo>
                    <a:pt x="14669" y="211368"/>
                  </a:lnTo>
                  <a:lnTo>
                    <a:pt x="59926" y="188153"/>
                  </a:lnTo>
                  <a:lnTo>
                    <a:pt x="66724" y="181852"/>
                  </a:lnTo>
                  <a:lnTo>
                    <a:pt x="69745" y="175525"/>
                  </a:lnTo>
                  <a:lnTo>
                    <a:pt x="69493" y="173413"/>
                  </a:lnTo>
                  <a:lnTo>
                    <a:pt x="68266" y="172006"/>
                  </a:lnTo>
                  <a:lnTo>
                    <a:pt x="66390" y="171068"/>
                  </a:lnTo>
                  <a:lnTo>
                    <a:pt x="64081" y="171501"/>
                  </a:lnTo>
                  <a:lnTo>
                    <a:pt x="32145" y="191631"/>
                  </a:lnTo>
                  <a:lnTo>
                    <a:pt x="21735" y="211118"/>
                  </a:lnTo>
                  <a:lnTo>
                    <a:pt x="16342" y="231997"/>
                  </a:lnTo>
                  <a:lnTo>
                    <a:pt x="15604" y="243319"/>
                  </a:lnTo>
                  <a:lnTo>
                    <a:pt x="16464" y="247186"/>
                  </a:lnTo>
                  <a:lnTo>
                    <a:pt x="18097" y="249762"/>
                  </a:lnTo>
                  <a:lnTo>
                    <a:pt x="33379" y="258954"/>
                  </a:lnTo>
                  <a:lnTo>
                    <a:pt x="50340" y="259181"/>
                  </a:lnTo>
                  <a:lnTo>
                    <a:pt x="93827" y="253362"/>
                  </a:lnTo>
                  <a:lnTo>
                    <a:pt x="139929" y="230077"/>
                  </a:lnTo>
                  <a:lnTo>
                    <a:pt x="149201" y="223417"/>
                  </a:lnTo>
                  <a:lnTo>
                    <a:pt x="151039" y="220158"/>
                  </a:lnTo>
                  <a:lnTo>
                    <a:pt x="151205" y="216927"/>
                  </a:lnTo>
                  <a:lnTo>
                    <a:pt x="150258" y="213716"/>
                  </a:lnTo>
                  <a:lnTo>
                    <a:pt x="147510" y="211575"/>
                  </a:lnTo>
                  <a:lnTo>
                    <a:pt x="138811" y="209195"/>
                  </a:lnTo>
                  <a:lnTo>
                    <a:pt x="127890" y="210960"/>
                  </a:lnTo>
                  <a:lnTo>
                    <a:pt x="115981" y="216330"/>
                  </a:lnTo>
                  <a:lnTo>
                    <a:pt x="98433" y="231254"/>
                  </a:lnTo>
                  <a:lnTo>
                    <a:pt x="89836" y="242989"/>
                  </a:lnTo>
                  <a:lnTo>
                    <a:pt x="85309" y="255260"/>
                  </a:lnTo>
                  <a:lnTo>
                    <a:pt x="82403" y="275329"/>
                  </a:lnTo>
                  <a:lnTo>
                    <a:pt x="84282" y="278050"/>
                  </a:lnTo>
                  <a:lnTo>
                    <a:pt x="92013" y="281074"/>
                  </a:lnTo>
                  <a:lnTo>
                    <a:pt x="97037" y="279763"/>
                  </a:lnTo>
                  <a:lnTo>
                    <a:pt x="131543" y="256765"/>
                  </a:lnTo>
                  <a:lnTo>
                    <a:pt x="166870" y="215805"/>
                  </a:lnTo>
                  <a:lnTo>
                    <a:pt x="192705" y="173461"/>
                  </a:lnTo>
                  <a:lnTo>
                    <a:pt x="211831" y="131769"/>
                  </a:lnTo>
                  <a:lnTo>
                    <a:pt x="230904" y="85902"/>
                  </a:lnTo>
                  <a:lnTo>
                    <a:pt x="247648" y="44751"/>
                  </a:lnTo>
                  <a:lnTo>
                    <a:pt x="252416" y="2717"/>
                  </a:lnTo>
                  <a:lnTo>
                    <a:pt x="251598" y="0"/>
                  </a:lnTo>
                  <a:lnTo>
                    <a:pt x="249995" y="306"/>
                  </a:lnTo>
                  <a:lnTo>
                    <a:pt x="247869" y="2626"/>
                  </a:lnTo>
                  <a:lnTo>
                    <a:pt x="230991" y="43384"/>
                  </a:lnTo>
                  <a:lnTo>
                    <a:pt x="218191" y="85662"/>
                  </a:lnTo>
                  <a:lnTo>
                    <a:pt x="207914" y="128559"/>
                  </a:lnTo>
                  <a:lnTo>
                    <a:pt x="199283" y="169054"/>
                  </a:lnTo>
                  <a:lnTo>
                    <a:pt x="191366" y="208738"/>
                  </a:lnTo>
                  <a:lnTo>
                    <a:pt x="186463" y="26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090"/>
            <p:cNvSpPr/>
            <p:nvPr>
              <p:custDataLst>
                <p:tags r:id="rId212"/>
              </p:custDataLst>
            </p:nvPr>
          </p:nvSpPr>
          <p:spPr>
            <a:xfrm>
              <a:off x="11273868" y="6315075"/>
              <a:ext cx="108508" cy="19051"/>
            </a:xfrm>
            <a:custGeom>
              <a:avLst/>
              <a:gdLst/>
              <a:ahLst/>
              <a:cxnLst/>
              <a:rect l="0" t="0" r="0" b="0"/>
              <a:pathLst>
                <a:path w="108508" h="19051">
                  <a:moveTo>
                    <a:pt x="13257" y="19050"/>
                  </a:moveTo>
                  <a:lnTo>
                    <a:pt x="13257" y="19050"/>
                  </a:lnTo>
                  <a:lnTo>
                    <a:pt x="8200" y="13994"/>
                  </a:lnTo>
                  <a:lnTo>
                    <a:pt x="2896" y="11511"/>
                  </a:lnTo>
                  <a:lnTo>
                    <a:pt x="0" y="10849"/>
                  </a:lnTo>
                  <a:lnTo>
                    <a:pt x="186" y="9349"/>
                  </a:lnTo>
                  <a:lnTo>
                    <a:pt x="6037" y="4861"/>
                  </a:lnTo>
                  <a:lnTo>
                    <a:pt x="26288" y="1440"/>
                  </a:lnTo>
                  <a:lnTo>
                    <a:pt x="108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091"/>
            <p:cNvSpPr/>
            <p:nvPr>
              <p:custDataLst>
                <p:tags r:id="rId213"/>
              </p:custDataLst>
            </p:nvPr>
          </p:nvSpPr>
          <p:spPr>
            <a:xfrm>
              <a:off x="11135231" y="6172352"/>
              <a:ext cx="245259" cy="274426"/>
            </a:xfrm>
            <a:custGeom>
              <a:avLst/>
              <a:gdLst/>
              <a:ahLst/>
              <a:cxnLst/>
              <a:rect l="0" t="0" r="0" b="0"/>
              <a:pathLst>
                <a:path w="245259" h="274426">
                  <a:moveTo>
                    <a:pt x="9019" y="180823"/>
                  </a:moveTo>
                  <a:lnTo>
                    <a:pt x="9019" y="180823"/>
                  </a:lnTo>
                  <a:lnTo>
                    <a:pt x="9019" y="175767"/>
                  </a:lnTo>
                  <a:lnTo>
                    <a:pt x="10077" y="174278"/>
                  </a:lnTo>
                  <a:lnTo>
                    <a:pt x="11843" y="173284"/>
                  </a:lnTo>
                  <a:lnTo>
                    <a:pt x="18153" y="171414"/>
                  </a:lnTo>
                  <a:lnTo>
                    <a:pt x="17407" y="193075"/>
                  </a:lnTo>
                  <a:lnTo>
                    <a:pt x="3348" y="237072"/>
                  </a:lnTo>
                  <a:lnTo>
                    <a:pt x="0" y="259243"/>
                  </a:lnTo>
                  <a:lnTo>
                    <a:pt x="1949" y="261678"/>
                  </a:lnTo>
                  <a:lnTo>
                    <a:pt x="9757" y="264383"/>
                  </a:lnTo>
                  <a:lnTo>
                    <a:pt x="13744" y="264046"/>
                  </a:lnTo>
                  <a:lnTo>
                    <a:pt x="20997" y="260850"/>
                  </a:lnTo>
                  <a:lnTo>
                    <a:pt x="67608" y="217399"/>
                  </a:lnTo>
                  <a:lnTo>
                    <a:pt x="92818" y="192272"/>
                  </a:lnTo>
                  <a:lnTo>
                    <a:pt x="93460" y="193748"/>
                  </a:lnTo>
                  <a:lnTo>
                    <a:pt x="94171" y="201031"/>
                  </a:lnTo>
                  <a:lnTo>
                    <a:pt x="86493" y="238323"/>
                  </a:lnTo>
                  <a:lnTo>
                    <a:pt x="88607" y="246242"/>
                  </a:lnTo>
                  <a:lnTo>
                    <a:pt x="90652" y="249836"/>
                  </a:lnTo>
                  <a:lnTo>
                    <a:pt x="93074" y="252231"/>
                  </a:lnTo>
                  <a:lnTo>
                    <a:pt x="98589" y="254893"/>
                  </a:lnTo>
                  <a:lnTo>
                    <a:pt x="101538" y="254544"/>
                  </a:lnTo>
                  <a:lnTo>
                    <a:pt x="107640" y="251335"/>
                  </a:lnTo>
                  <a:lnTo>
                    <a:pt x="150213" y="211018"/>
                  </a:lnTo>
                  <a:lnTo>
                    <a:pt x="180665" y="165540"/>
                  </a:lnTo>
                  <a:lnTo>
                    <a:pt x="196756" y="141017"/>
                  </a:lnTo>
                  <a:lnTo>
                    <a:pt x="211673" y="99229"/>
                  </a:lnTo>
                  <a:lnTo>
                    <a:pt x="224810" y="58872"/>
                  </a:lnTo>
                  <a:lnTo>
                    <a:pt x="240779" y="17681"/>
                  </a:lnTo>
                  <a:lnTo>
                    <a:pt x="245258" y="76"/>
                  </a:lnTo>
                  <a:lnTo>
                    <a:pt x="244829" y="0"/>
                  </a:lnTo>
                  <a:lnTo>
                    <a:pt x="223056" y="45774"/>
                  </a:lnTo>
                  <a:lnTo>
                    <a:pt x="211555" y="87662"/>
                  </a:lnTo>
                  <a:lnTo>
                    <a:pt x="199388" y="131416"/>
                  </a:lnTo>
                  <a:lnTo>
                    <a:pt x="181736" y="176003"/>
                  </a:lnTo>
                  <a:lnTo>
                    <a:pt x="162005" y="220274"/>
                  </a:lnTo>
                  <a:lnTo>
                    <a:pt x="154890" y="247898"/>
                  </a:lnTo>
                  <a:lnTo>
                    <a:pt x="152486" y="270507"/>
                  </a:lnTo>
                  <a:lnTo>
                    <a:pt x="154405" y="272363"/>
                  </a:lnTo>
                  <a:lnTo>
                    <a:pt x="162184" y="274425"/>
                  </a:lnTo>
                  <a:lnTo>
                    <a:pt x="166162" y="273915"/>
                  </a:lnTo>
                  <a:lnTo>
                    <a:pt x="180469" y="266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092"/>
            <p:cNvSpPr/>
            <p:nvPr>
              <p:custDataLst>
                <p:tags r:id="rId214"/>
              </p:custDataLst>
            </p:nvPr>
          </p:nvSpPr>
          <p:spPr>
            <a:xfrm>
              <a:off x="11020425" y="6172200"/>
              <a:ext cx="75944" cy="283281"/>
            </a:xfrm>
            <a:custGeom>
              <a:avLst/>
              <a:gdLst/>
              <a:ahLst/>
              <a:cxnLst/>
              <a:rect l="0" t="0" r="0" b="0"/>
              <a:pathLst>
                <a:path w="75944" h="283281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31554" y="1058"/>
                  </a:lnTo>
                  <a:lnTo>
                    <a:pt x="30562" y="2822"/>
                  </a:lnTo>
                  <a:lnTo>
                    <a:pt x="29458" y="9721"/>
                  </a:lnTo>
                  <a:lnTo>
                    <a:pt x="28690" y="53961"/>
                  </a:lnTo>
                  <a:lnTo>
                    <a:pt x="28597" y="90191"/>
                  </a:lnTo>
                  <a:lnTo>
                    <a:pt x="27523" y="129146"/>
                  </a:lnTo>
                  <a:lnTo>
                    <a:pt x="21037" y="175126"/>
                  </a:lnTo>
                  <a:lnTo>
                    <a:pt x="19310" y="218500"/>
                  </a:lnTo>
                  <a:lnTo>
                    <a:pt x="19059" y="246389"/>
                  </a:lnTo>
                  <a:lnTo>
                    <a:pt x="21874" y="216400"/>
                  </a:lnTo>
                  <a:lnTo>
                    <a:pt x="29411" y="195352"/>
                  </a:lnTo>
                  <a:lnTo>
                    <a:pt x="36354" y="186306"/>
                  </a:lnTo>
                  <a:lnTo>
                    <a:pt x="53994" y="173616"/>
                  </a:lnTo>
                  <a:lnTo>
                    <a:pt x="61391" y="178056"/>
                  </a:lnTo>
                  <a:lnTo>
                    <a:pt x="66328" y="182205"/>
                  </a:lnTo>
                  <a:lnTo>
                    <a:pt x="71813" y="192458"/>
                  </a:lnTo>
                  <a:lnTo>
                    <a:pt x="75623" y="229054"/>
                  </a:lnTo>
                  <a:lnTo>
                    <a:pt x="75943" y="243265"/>
                  </a:lnTo>
                  <a:lnTo>
                    <a:pt x="70441" y="256637"/>
                  </a:lnTo>
                  <a:lnTo>
                    <a:pt x="60941" y="268578"/>
                  </a:lnTo>
                  <a:lnTo>
                    <a:pt x="49662" y="277414"/>
                  </a:lnTo>
                  <a:lnTo>
                    <a:pt x="37595" y="282046"/>
                  </a:lnTo>
                  <a:lnTo>
                    <a:pt x="31413" y="283280"/>
                  </a:lnTo>
                  <a:lnTo>
                    <a:pt x="21723" y="281830"/>
                  </a:lnTo>
                  <a:lnTo>
                    <a:pt x="17657" y="279962"/>
                  </a:lnTo>
                  <a:lnTo>
                    <a:pt x="10316" y="272242"/>
                  </a:lnTo>
                  <a:lnTo>
                    <a:pt x="4586" y="26281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093"/>
            <p:cNvSpPr/>
            <p:nvPr>
              <p:custDataLst>
                <p:tags r:id="rId215"/>
              </p:custDataLst>
            </p:nvPr>
          </p:nvSpPr>
          <p:spPr>
            <a:xfrm>
              <a:off x="10953750" y="62674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094"/>
            <p:cNvSpPr/>
            <p:nvPr>
              <p:custDataLst>
                <p:tags r:id="rId216"/>
              </p:custDataLst>
            </p:nvPr>
          </p:nvSpPr>
          <p:spPr>
            <a:xfrm>
              <a:off x="10957787" y="6353175"/>
              <a:ext cx="5489" cy="47626"/>
            </a:xfrm>
            <a:custGeom>
              <a:avLst/>
              <a:gdLst/>
              <a:ahLst/>
              <a:cxnLst/>
              <a:rect l="0" t="0" r="0" b="0"/>
              <a:pathLst>
                <a:path w="5489" h="47626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4151"/>
                  </a:lnTo>
                  <a:lnTo>
                    <a:pt x="548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095"/>
            <p:cNvSpPr/>
            <p:nvPr>
              <p:custDataLst>
                <p:tags r:id="rId217"/>
              </p:custDataLst>
            </p:nvPr>
          </p:nvSpPr>
          <p:spPr>
            <a:xfrm>
              <a:off x="10839450" y="6335449"/>
              <a:ext cx="95251" cy="109954"/>
            </a:xfrm>
            <a:custGeom>
              <a:avLst/>
              <a:gdLst/>
              <a:ahLst/>
              <a:cxnLst/>
              <a:rect l="0" t="0" r="0" b="0"/>
              <a:pathLst>
                <a:path w="95251" h="109954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8" y="0"/>
                  </a:lnTo>
                  <a:lnTo>
                    <a:pt x="24889" y="617"/>
                  </a:lnTo>
                  <a:lnTo>
                    <a:pt x="31524" y="4125"/>
                  </a:lnTo>
                  <a:lnTo>
                    <a:pt x="49892" y="21546"/>
                  </a:lnTo>
                  <a:lnTo>
                    <a:pt x="53925" y="29302"/>
                  </a:lnTo>
                  <a:lnTo>
                    <a:pt x="56194" y="54786"/>
                  </a:lnTo>
                  <a:lnTo>
                    <a:pt x="51810" y="84093"/>
                  </a:lnTo>
                  <a:lnTo>
                    <a:pt x="43808" y="102772"/>
                  </a:lnTo>
                  <a:lnTo>
                    <a:pt x="37815" y="108441"/>
                  </a:lnTo>
                  <a:lnTo>
                    <a:pt x="34735" y="109953"/>
                  </a:lnTo>
                  <a:lnTo>
                    <a:pt x="31624" y="109902"/>
                  </a:lnTo>
                  <a:lnTo>
                    <a:pt x="25344" y="107023"/>
                  </a:lnTo>
                  <a:lnTo>
                    <a:pt x="21849" y="96572"/>
                  </a:lnTo>
                  <a:lnTo>
                    <a:pt x="21353" y="82402"/>
                  </a:lnTo>
                  <a:lnTo>
                    <a:pt x="32472" y="49631"/>
                  </a:lnTo>
                  <a:lnTo>
                    <a:pt x="46545" y="25415"/>
                  </a:lnTo>
                  <a:lnTo>
                    <a:pt x="58081" y="15852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096"/>
            <p:cNvSpPr/>
            <p:nvPr>
              <p:custDataLst>
                <p:tags r:id="rId218"/>
              </p:custDataLst>
            </p:nvPr>
          </p:nvSpPr>
          <p:spPr>
            <a:xfrm>
              <a:off x="10681562" y="6315075"/>
              <a:ext cx="157889" cy="9526"/>
            </a:xfrm>
            <a:custGeom>
              <a:avLst/>
              <a:gdLst/>
              <a:ahLst/>
              <a:cxnLst/>
              <a:rect l="0" t="0" r="0" b="0"/>
              <a:pathLst>
                <a:path w="1578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38978" y="9525"/>
                  </a:lnTo>
                  <a:lnTo>
                    <a:pt x="78572" y="9525"/>
                  </a:lnTo>
                  <a:lnTo>
                    <a:pt x="121682" y="6703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097"/>
            <p:cNvSpPr/>
            <p:nvPr>
              <p:custDataLst>
                <p:tags r:id="rId219"/>
              </p:custDataLst>
            </p:nvPr>
          </p:nvSpPr>
          <p:spPr>
            <a:xfrm>
              <a:off x="10736989" y="6149428"/>
              <a:ext cx="70454" cy="289473"/>
            </a:xfrm>
            <a:custGeom>
              <a:avLst/>
              <a:gdLst/>
              <a:ahLst/>
              <a:cxnLst/>
              <a:rect l="0" t="0" r="0" b="0"/>
              <a:pathLst>
                <a:path w="70454" h="289473">
                  <a:moveTo>
                    <a:pt x="35786" y="22772"/>
                  </a:moveTo>
                  <a:lnTo>
                    <a:pt x="35786" y="22772"/>
                  </a:lnTo>
                  <a:lnTo>
                    <a:pt x="56508" y="4872"/>
                  </a:lnTo>
                  <a:lnTo>
                    <a:pt x="66162" y="0"/>
                  </a:lnTo>
                  <a:lnTo>
                    <a:pt x="68736" y="182"/>
                  </a:lnTo>
                  <a:lnTo>
                    <a:pt x="70453" y="1361"/>
                  </a:lnTo>
                  <a:lnTo>
                    <a:pt x="69537" y="11140"/>
                  </a:lnTo>
                  <a:lnTo>
                    <a:pt x="50893" y="57812"/>
                  </a:lnTo>
                  <a:lnTo>
                    <a:pt x="36261" y="96682"/>
                  </a:lnTo>
                  <a:lnTo>
                    <a:pt x="23180" y="144263"/>
                  </a:lnTo>
                  <a:lnTo>
                    <a:pt x="13589" y="184594"/>
                  </a:lnTo>
                  <a:lnTo>
                    <a:pt x="4045" y="225000"/>
                  </a:lnTo>
                  <a:lnTo>
                    <a:pt x="0" y="267918"/>
                  </a:lnTo>
                  <a:lnTo>
                    <a:pt x="3301" y="283772"/>
                  </a:lnTo>
                  <a:lnTo>
                    <a:pt x="6720" y="288847"/>
                  </a:lnTo>
                  <a:lnTo>
                    <a:pt x="26261" y="28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098"/>
            <p:cNvSpPr/>
            <p:nvPr>
              <p:custDataLst>
                <p:tags r:id="rId220"/>
              </p:custDataLst>
            </p:nvPr>
          </p:nvSpPr>
          <p:spPr>
            <a:xfrm>
              <a:off x="10633085" y="6291323"/>
              <a:ext cx="49558" cy="151494"/>
            </a:xfrm>
            <a:custGeom>
              <a:avLst/>
              <a:gdLst/>
              <a:ahLst/>
              <a:cxnLst/>
              <a:rect l="0" t="0" r="0" b="0"/>
              <a:pathLst>
                <a:path w="49558" h="151494">
                  <a:moveTo>
                    <a:pt x="44440" y="33277"/>
                  </a:moveTo>
                  <a:lnTo>
                    <a:pt x="44440" y="33277"/>
                  </a:lnTo>
                  <a:lnTo>
                    <a:pt x="39383" y="33277"/>
                  </a:lnTo>
                  <a:lnTo>
                    <a:pt x="34079" y="24810"/>
                  </a:lnTo>
                  <a:lnTo>
                    <a:pt x="28193" y="13639"/>
                  </a:lnTo>
                  <a:lnTo>
                    <a:pt x="22051" y="8673"/>
                  </a:lnTo>
                  <a:lnTo>
                    <a:pt x="7584" y="822"/>
                  </a:lnTo>
                  <a:lnTo>
                    <a:pt x="3995" y="0"/>
                  </a:lnTo>
                  <a:lnTo>
                    <a:pt x="1602" y="508"/>
                  </a:lnTo>
                  <a:lnTo>
                    <a:pt x="6" y="1906"/>
                  </a:lnTo>
                  <a:lnTo>
                    <a:pt x="0" y="4955"/>
                  </a:lnTo>
                  <a:lnTo>
                    <a:pt x="19288" y="49411"/>
                  </a:lnTo>
                  <a:lnTo>
                    <a:pt x="38112" y="92332"/>
                  </a:lnTo>
                  <a:lnTo>
                    <a:pt x="49557" y="131266"/>
                  </a:lnTo>
                  <a:lnTo>
                    <a:pt x="47420" y="139622"/>
                  </a:lnTo>
                  <a:lnTo>
                    <a:pt x="40120" y="146864"/>
                  </a:lnTo>
                  <a:lnTo>
                    <a:pt x="35210" y="150276"/>
                  </a:lnTo>
                  <a:lnTo>
                    <a:pt x="30878" y="151493"/>
                  </a:lnTo>
                  <a:lnTo>
                    <a:pt x="26932" y="151246"/>
                  </a:lnTo>
                  <a:lnTo>
                    <a:pt x="23242" y="150023"/>
                  </a:lnTo>
                  <a:lnTo>
                    <a:pt x="20783" y="146033"/>
                  </a:lnTo>
                  <a:lnTo>
                    <a:pt x="15865" y="119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099"/>
            <p:cNvSpPr/>
            <p:nvPr>
              <p:custDataLst>
                <p:tags r:id="rId221"/>
              </p:custDataLst>
            </p:nvPr>
          </p:nvSpPr>
          <p:spPr>
            <a:xfrm>
              <a:off x="10601325" y="62388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100"/>
            <p:cNvSpPr/>
            <p:nvPr>
              <p:custDataLst>
                <p:tags r:id="rId222"/>
              </p:custDataLst>
            </p:nvPr>
          </p:nvSpPr>
          <p:spPr>
            <a:xfrm>
              <a:off x="10591800" y="63341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3903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101"/>
            <p:cNvSpPr/>
            <p:nvPr>
              <p:custDataLst>
                <p:tags r:id="rId223"/>
              </p:custDataLst>
            </p:nvPr>
          </p:nvSpPr>
          <p:spPr>
            <a:xfrm>
              <a:off x="10463833" y="6138788"/>
              <a:ext cx="80321" cy="298487"/>
            </a:xfrm>
            <a:custGeom>
              <a:avLst/>
              <a:gdLst/>
              <a:ahLst/>
              <a:cxnLst/>
              <a:rect l="0" t="0" r="0" b="0"/>
              <a:pathLst>
                <a:path w="80321" h="298487">
                  <a:moveTo>
                    <a:pt x="61292" y="223912"/>
                  </a:moveTo>
                  <a:lnTo>
                    <a:pt x="61292" y="223912"/>
                  </a:lnTo>
                  <a:lnTo>
                    <a:pt x="66349" y="213799"/>
                  </a:lnTo>
                  <a:lnTo>
                    <a:pt x="66780" y="209761"/>
                  </a:lnTo>
                  <a:lnTo>
                    <a:pt x="62223" y="197445"/>
                  </a:lnTo>
                  <a:lnTo>
                    <a:pt x="51455" y="195961"/>
                  </a:lnTo>
                  <a:lnTo>
                    <a:pt x="46267" y="198928"/>
                  </a:lnTo>
                  <a:lnTo>
                    <a:pt x="29911" y="217215"/>
                  </a:lnTo>
                  <a:lnTo>
                    <a:pt x="10959" y="254323"/>
                  </a:lnTo>
                  <a:lnTo>
                    <a:pt x="0" y="287776"/>
                  </a:lnTo>
                  <a:lnTo>
                    <a:pt x="324" y="291887"/>
                  </a:lnTo>
                  <a:lnTo>
                    <a:pt x="1596" y="294629"/>
                  </a:lnTo>
                  <a:lnTo>
                    <a:pt x="4561" y="296456"/>
                  </a:lnTo>
                  <a:lnTo>
                    <a:pt x="13500" y="298486"/>
                  </a:lnTo>
                  <a:lnTo>
                    <a:pt x="24529" y="293745"/>
                  </a:lnTo>
                  <a:lnTo>
                    <a:pt x="54059" y="273011"/>
                  </a:lnTo>
                  <a:lnTo>
                    <a:pt x="62665" y="258434"/>
                  </a:lnTo>
                  <a:lnTo>
                    <a:pt x="73458" y="222264"/>
                  </a:lnTo>
                  <a:lnTo>
                    <a:pt x="78983" y="175727"/>
                  </a:lnTo>
                  <a:lnTo>
                    <a:pt x="79940" y="132964"/>
                  </a:lnTo>
                  <a:lnTo>
                    <a:pt x="80222" y="89955"/>
                  </a:lnTo>
                  <a:lnTo>
                    <a:pt x="80320" y="49206"/>
                  </a:lnTo>
                  <a:lnTo>
                    <a:pt x="79281" y="5859"/>
                  </a:lnTo>
                  <a:lnTo>
                    <a:pt x="77517" y="2343"/>
                  </a:lnTo>
                  <a:lnTo>
                    <a:pt x="75284" y="0"/>
                  </a:lnTo>
                  <a:lnTo>
                    <a:pt x="72736" y="1611"/>
                  </a:lnTo>
                  <a:lnTo>
                    <a:pt x="67085" y="11870"/>
                  </a:lnTo>
                  <a:lnTo>
                    <a:pt x="59233" y="51493"/>
                  </a:lnTo>
                  <a:lnTo>
                    <a:pt x="53978" y="93098"/>
                  </a:lnTo>
                  <a:lnTo>
                    <a:pt x="49600" y="133294"/>
                  </a:lnTo>
                  <a:lnTo>
                    <a:pt x="46570" y="157179"/>
                  </a:lnTo>
                  <a:lnTo>
                    <a:pt x="50815" y="199318"/>
                  </a:lnTo>
                  <a:lnTo>
                    <a:pt x="58908" y="246375"/>
                  </a:lnTo>
                  <a:lnTo>
                    <a:pt x="62036" y="275827"/>
                  </a:lnTo>
                  <a:lnTo>
                    <a:pt x="70817" y="290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443"/>
          <p:cNvGrpSpPr/>
          <p:nvPr/>
        </p:nvGrpSpPr>
        <p:grpSpPr>
          <a:xfrm>
            <a:off x="9239250" y="6130953"/>
            <a:ext cx="866209" cy="389849"/>
            <a:chOff x="9239250" y="6130953"/>
            <a:chExt cx="866209" cy="389849"/>
          </a:xfrm>
        </p:grpSpPr>
        <p:sp>
          <p:nvSpPr>
            <p:cNvPr id="424" name="SMARTInkShape-2102"/>
            <p:cNvSpPr/>
            <p:nvPr>
              <p:custDataLst>
                <p:tags r:id="rId206"/>
              </p:custDataLst>
            </p:nvPr>
          </p:nvSpPr>
          <p:spPr>
            <a:xfrm>
              <a:off x="9782847" y="6130953"/>
              <a:ext cx="322612" cy="389849"/>
            </a:xfrm>
            <a:custGeom>
              <a:avLst/>
              <a:gdLst/>
              <a:ahLst/>
              <a:cxnLst/>
              <a:rect l="0" t="0" r="0" b="0"/>
              <a:pathLst>
                <a:path w="322612" h="389849">
                  <a:moveTo>
                    <a:pt x="46953" y="241272"/>
                  </a:moveTo>
                  <a:lnTo>
                    <a:pt x="46953" y="241272"/>
                  </a:lnTo>
                  <a:lnTo>
                    <a:pt x="52010" y="236216"/>
                  </a:lnTo>
                  <a:lnTo>
                    <a:pt x="54491" y="230911"/>
                  </a:lnTo>
                  <a:lnTo>
                    <a:pt x="56087" y="213826"/>
                  </a:lnTo>
                  <a:lnTo>
                    <a:pt x="53482" y="205085"/>
                  </a:lnTo>
                  <a:lnTo>
                    <a:pt x="51304" y="201271"/>
                  </a:lnTo>
                  <a:lnTo>
                    <a:pt x="48797" y="199788"/>
                  </a:lnTo>
                  <a:lnTo>
                    <a:pt x="46064" y="199859"/>
                  </a:lnTo>
                  <a:lnTo>
                    <a:pt x="40208" y="202758"/>
                  </a:lnTo>
                  <a:lnTo>
                    <a:pt x="6986" y="233705"/>
                  </a:lnTo>
                  <a:lnTo>
                    <a:pt x="2732" y="243553"/>
                  </a:lnTo>
                  <a:lnTo>
                    <a:pt x="0" y="257010"/>
                  </a:lnTo>
                  <a:lnTo>
                    <a:pt x="835" y="258114"/>
                  </a:lnTo>
                  <a:lnTo>
                    <a:pt x="4583" y="259341"/>
                  </a:lnTo>
                  <a:lnTo>
                    <a:pt x="7065" y="258609"/>
                  </a:lnTo>
                  <a:lnTo>
                    <a:pt x="12645" y="254975"/>
                  </a:lnTo>
                  <a:lnTo>
                    <a:pt x="41672" y="218213"/>
                  </a:lnTo>
                  <a:lnTo>
                    <a:pt x="40020" y="219734"/>
                  </a:lnTo>
                  <a:lnTo>
                    <a:pt x="37580" y="263213"/>
                  </a:lnTo>
                  <a:lnTo>
                    <a:pt x="37494" y="276070"/>
                  </a:lnTo>
                  <a:lnTo>
                    <a:pt x="38532" y="280347"/>
                  </a:lnTo>
                  <a:lnTo>
                    <a:pt x="40281" y="283196"/>
                  </a:lnTo>
                  <a:lnTo>
                    <a:pt x="42504" y="285097"/>
                  </a:lnTo>
                  <a:lnTo>
                    <a:pt x="47799" y="287208"/>
                  </a:lnTo>
                  <a:lnTo>
                    <a:pt x="50692" y="287771"/>
                  </a:lnTo>
                  <a:lnTo>
                    <a:pt x="59551" y="282752"/>
                  </a:lnTo>
                  <a:lnTo>
                    <a:pt x="68425" y="274524"/>
                  </a:lnTo>
                  <a:lnTo>
                    <a:pt x="98656" y="230164"/>
                  </a:lnTo>
                  <a:lnTo>
                    <a:pt x="114382" y="209877"/>
                  </a:lnTo>
                  <a:lnTo>
                    <a:pt x="134077" y="171880"/>
                  </a:lnTo>
                  <a:lnTo>
                    <a:pt x="150751" y="130002"/>
                  </a:lnTo>
                  <a:lnTo>
                    <a:pt x="164236" y="86883"/>
                  </a:lnTo>
                  <a:lnTo>
                    <a:pt x="173895" y="49595"/>
                  </a:lnTo>
                  <a:lnTo>
                    <a:pt x="178405" y="15146"/>
                  </a:lnTo>
                  <a:lnTo>
                    <a:pt x="176637" y="3188"/>
                  </a:lnTo>
                  <a:lnTo>
                    <a:pt x="174684" y="0"/>
                  </a:lnTo>
                  <a:lnTo>
                    <a:pt x="171265" y="1049"/>
                  </a:lnTo>
                  <a:lnTo>
                    <a:pt x="161821" y="10681"/>
                  </a:lnTo>
                  <a:lnTo>
                    <a:pt x="142696" y="56481"/>
                  </a:lnTo>
                  <a:lnTo>
                    <a:pt x="129600" y="100113"/>
                  </a:lnTo>
                  <a:lnTo>
                    <a:pt x="120007" y="139239"/>
                  </a:lnTo>
                  <a:lnTo>
                    <a:pt x="114889" y="182783"/>
                  </a:lnTo>
                  <a:lnTo>
                    <a:pt x="113877" y="221957"/>
                  </a:lnTo>
                  <a:lnTo>
                    <a:pt x="116524" y="250718"/>
                  </a:lnTo>
                  <a:lnTo>
                    <a:pt x="121265" y="266638"/>
                  </a:lnTo>
                  <a:lnTo>
                    <a:pt x="126901" y="273712"/>
                  </a:lnTo>
                  <a:lnTo>
                    <a:pt x="130942" y="273482"/>
                  </a:lnTo>
                  <a:lnTo>
                    <a:pt x="141078" y="267582"/>
                  </a:lnTo>
                  <a:lnTo>
                    <a:pt x="183598" y="232683"/>
                  </a:lnTo>
                  <a:lnTo>
                    <a:pt x="208900" y="191323"/>
                  </a:lnTo>
                  <a:lnTo>
                    <a:pt x="233026" y="143992"/>
                  </a:lnTo>
                  <a:lnTo>
                    <a:pt x="249989" y="103186"/>
                  </a:lnTo>
                  <a:lnTo>
                    <a:pt x="263184" y="62496"/>
                  </a:lnTo>
                  <a:lnTo>
                    <a:pt x="272200" y="22290"/>
                  </a:lnTo>
                  <a:lnTo>
                    <a:pt x="274062" y="7775"/>
                  </a:lnTo>
                  <a:lnTo>
                    <a:pt x="273500" y="4116"/>
                  </a:lnTo>
                  <a:lnTo>
                    <a:pt x="272068" y="2733"/>
                  </a:lnTo>
                  <a:lnTo>
                    <a:pt x="270055" y="2871"/>
                  </a:lnTo>
                  <a:lnTo>
                    <a:pt x="257108" y="13179"/>
                  </a:lnTo>
                  <a:lnTo>
                    <a:pt x="251480" y="21011"/>
                  </a:lnTo>
                  <a:lnTo>
                    <a:pt x="239834" y="56221"/>
                  </a:lnTo>
                  <a:lnTo>
                    <a:pt x="227299" y="102534"/>
                  </a:lnTo>
                  <a:lnTo>
                    <a:pt x="215104" y="150014"/>
                  </a:lnTo>
                  <a:lnTo>
                    <a:pt x="210722" y="187540"/>
                  </a:lnTo>
                  <a:lnTo>
                    <a:pt x="214481" y="215356"/>
                  </a:lnTo>
                  <a:lnTo>
                    <a:pt x="216847" y="219761"/>
                  </a:lnTo>
                  <a:lnTo>
                    <a:pt x="219482" y="221640"/>
                  </a:lnTo>
                  <a:lnTo>
                    <a:pt x="222297" y="221833"/>
                  </a:lnTo>
                  <a:lnTo>
                    <a:pt x="231070" y="216405"/>
                  </a:lnTo>
                  <a:lnTo>
                    <a:pt x="240966" y="206937"/>
                  </a:lnTo>
                  <a:lnTo>
                    <a:pt x="265861" y="164921"/>
                  </a:lnTo>
                  <a:lnTo>
                    <a:pt x="272682" y="148800"/>
                  </a:lnTo>
                  <a:lnTo>
                    <a:pt x="273639" y="144699"/>
                  </a:lnTo>
                  <a:lnTo>
                    <a:pt x="273218" y="144082"/>
                  </a:lnTo>
                  <a:lnTo>
                    <a:pt x="269931" y="149040"/>
                  </a:lnTo>
                  <a:lnTo>
                    <a:pt x="267184" y="158674"/>
                  </a:lnTo>
                  <a:lnTo>
                    <a:pt x="266130" y="194169"/>
                  </a:lnTo>
                  <a:lnTo>
                    <a:pt x="267154" y="197170"/>
                  </a:lnTo>
                  <a:lnTo>
                    <a:pt x="268896" y="199171"/>
                  </a:lnTo>
                  <a:lnTo>
                    <a:pt x="271115" y="200504"/>
                  </a:lnTo>
                  <a:lnTo>
                    <a:pt x="279225" y="199164"/>
                  </a:lnTo>
                  <a:lnTo>
                    <a:pt x="292869" y="192458"/>
                  </a:lnTo>
                  <a:lnTo>
                    <a:pt x="300182" y="185711"/>
                  </a:lnTo>
                  <a:lnTo>
                    <a:pt x="321266" y="157800"/>
                  </a:lnTo>
                  <a:lnTo>
                    <a:pt x="321903" y="158107"/>
                  </a:lnTo>
                  <a:lnTo>
                    <a:pt x="322611" y="161272"/>
                  </a:lnTo>
                  <a:lnTo>
                    <a:pt x="315565" y="203194"/>
                  </a:lnTo>
                  <a:lnTo>
                    <a:pt x="314220" y="237398"/>
                  </a:lnTo>
                  <a:lnTo>
                    <a:pt x="310999" y="278224"/>
                  </a:lnTo>
                  <a:lnTo>
                    <a:pt x="306164" y="319954"/>
                  </a:lnTo>
                  <a:lnTo>
                    <a:pt x="304530" y="361236"/>
                  </a:lnTo>
                  <a:lnTo>
                    <a:pt x="299190" y="380769"/>
                  </a:lnTo>
                  <a:lnTo>
                    <a:pt x="294488" y="385069"/>
                  </a:lnTo>
                  <a:lnTo>
                    <a:pt x="280793" y="389848"/>
                  </a:lnTo>
                  <a:lnTo>
                    <a:pt x="274812" y="389006"/>
                  </a:lnTo>
                  <a:lnTo>
                    <a:pt x="269767" y="386329"/>
                  </a:lnTo>
                  <a:lnTo>
                    <a:pt x="261340" y="377709"/>
                  </a:lnTo>
                  <a:lnTo>
                    <a:pt x="246978" y="355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103"/>
            <p:cNvSpPr/>
            <p:nvPr>
              <p:custDataLst>
                <p:tags r:id="rId207"/>
              </p:custDataLst>
            </p:nvPr>
          </p:nvSpPr>
          <p:spPr>
            <a:xfrm>
              <a:off x="9582150" y="6307577"/>
              <a:ext cx="133351" cy="91842"/>
            </a:xfrm>
            <a:custGeom>
              <a:avLst/>
              <a:gdLst/>
              <a:ahLst/>
              <a:cxnLst/>
              <a:rect l="0" t="0" r="0" b="0"/>
              <a:pathLst>
                <a:path w="133351" h="91842">
                  <a:moveTo>
                    <a:pt x="0" y="7498"/>
                  </a:moveTo>
                  <a:lnTo>
                    <a:pt x="0" y="7498"/>
                  </a:lnTo>
                  <a:lnTo>
                    <a:pt x="0" y="12554"/>
                  </a:lnTo>
                  <a:lnTo>
                    <a:pt x="1058" y="14043"/>
                  </a:lnTo>
                  <a:lnTo>
                    <a:pt x="2822" y="15037"/>
                  </a:lnTo>
                  <a:lnTo>
                    <a:pt x="8201" y="16630"/>
                  </a:lnTo>
                  <a:lnTo>
                    <a:pt x="14191" y="27019"/>
                  </a:lnTo>
                  <a:lnTo>
                    <a:pt x="17611" y="43504"/>
                  </a:lnTo>
                  <a:lnTo>
                    <a:pt x="15587" y="52781"/>
                  </a:lnTo>
                  <a:lnTo>
                    <a:pt x="13566" y="56737"/>
                  </a:lnTo>
                  <a:lnTo>
                    <a:pt x="9630" y="91841"/>
                  </a:lnTo>
                  <a:lnTo>
                    <a:pt x="31650" y="51752"/>
                  </a:lnTo>
                  <a:lnTo>
                    <a:pt x="53762" y="18400"/>
                  </a:lnTo>
                  <a:lnTo>
                    <a:pt x="55644" y="13403"/>
                  </a:lnTo>
                  <a:lnTo>
                    <a:pt x="56146" y="13550"/>
                  </a:lnTo>
                  <a:lnTo>
                    <a:pt x="56852" y="18816"/>
                  </a:lnTo>
                  <a:lnTo>
                    <a:pt x="57091" y="35134"/>
                  </a:lnTo>
                  <a:lnTo>
                    <a:pt x="54301" y="43769"/>
                  </a:lnTo>
                  <a:lnTo>
                    <a:pt x="39815" y="62659"/>
                  </a:lnTo>
                  <a:lnTo>
                    <a:pt x="43665" y="59002"/>
                  </a:lnTo>
                  <a:lnTo>
                    <a:pt x="81709" y="11775"/>
                  </a:lnTo>
                  <a:lnTo>
                    <a:pt x="88526" y="4812"/>
                  </a:lnTo>
                  <a:lnTo>
                    <a:pt x="97905" y="1013"/>
                  </a:lnTo>
                  <a:lnTo>
                    <a:pt x="103370" y="0"/>
                  </a:lnTo>
                  <a:lnTo>
                    <a:pt x="112264" y="1696"/>
                  </a:lnTo>
                  <a:lnTo>
                    <a:pt x="123221" y="8601"/>
                  </a:lnTo>
                  <a:lnTo>
                    <a:pt x="126598" y="11409"/>
                  </a:lnTo>
                  <a:lnTo>
                    <a:pt x="130349" y="22995"/>
                  </a:lnTo>
                  <a:lnTo>
                    <a:pt x="133350" y="7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104"/>
            <p:cNvSpPr/>
            <p:nvPr>
              <p:custDataLst>
                <p:tags r:id="rId208"/>
              </p:custDataLst>
            </p:nvPr>
          </p:nvSpPr>
          <p:spPr>
            <a:xfrm>
              <a:off x="9477375" y="6305550"/>
              <a:ext cx="66676" cy="103288"/>
            </a:xfrm>
            <a:custGeom>
              <a:avLst/>
              <a:gdLst/>
              <a:ahLst/>
              <a:cxnLst/>
              <a:rect l="0" t="0" r="0" b="0"/>
              <a:pathLst>
                <a:path w="66676" h="103288">
                  <a:moveTo>
                    <a:pt x="0" y="38100"/>
                  </a:moveTo>
                  <a:lnTo>
                    <a:pt x="0" y="38100"/>
                  </a:lnTo>
                  <a:lnTo>
                    <a:pt x="8201" y="29899"/>
                  </a:lnTo>
                  <a:lnTo>
                    <a:pt x="9701" y="30516"/>
                  </a:lnTo>
                  <a:lnTo>
                    <a:pt x="14191" y="34024"/>
                  </a:lnTo>
                  <a:lnTo>
                    <a:pt x="31881" y="64257"/>
                  </a:lnTo>
                  <a:lnTo>
                    <a:pt x="37554" y="99755"/>
                  </a:lnTo>
                  <a:lnTo>
                    <a:pt x="36678" y="101428"/>
                  </a:lnTo>
                  <a:lnTo>
                    <a:pt x="35036" y="102544"/>
                  </a:lnTo>
                  <a:lnTo>
                    <a:pt x="32882" y="103287"/>
                  </a:lnTo>
                  <a:lnTo>
                    <a:pt x="31447" y="101667"/>
                  </a:lnTo>
                  <a:lnTo>
                    <a:pt x="29425" y="88214"/>
                  </a:lnTo>
                  <a:lnTo>
                    <a:pt x="29884" y="64590"/>
                  </a:lnTo>
                  <a:lnTo>
                    <a:pt x="41865" y="23831"/>
                  </a:lnTo>
                  <a:lnTo>
                    <a:pt x="50974" y="870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105"/>
            <p:cNvSpPr/>
            <p:nvPr>
              <p:custDataLst>
                <p:tags r:id="rId209"/>
              </p:custDataLst>
            </p:nvPr>
          </p:nvSpPr>
          <p:spPr>
            <a:xfrm>
              <a:off x="9414814" y="6315075"/>
              <a:ext cx="33436" cy="98871"/>
            </a:xfrm>
            <a:custGeom>
              <a:avLst/>
              <a:gdLst/>
              <a:ahLst/>
              <a:cxnLst/>
              <a:rect l="0" t="0" r="0" b="0"/>
              <a:pathLst>
                <a:path w="33436" h="98871">
                  <a:moveTo>
                    <a:pt x="14936" y="38100"/>
                  </a:moveTo>
                  <a:lnTo>
                    <a:pt x="14936" y="38100"/>
                  </a:lnTo>
                  <a:lnTo>
                    <a:pt x="14936" y="24843"/>
                  </a:lnTo>
                  <a:lnTo>
                    <a:pt x="13878" y="22912"/>
                  </a:lnTo>
                  <a:lnTo>
                    <a:pt x="12114" y="21625"/>
                  </a:lnTo>
                  <a:lnTo>
                    <a:pt x="6735" y="19558"/>
                  </a:lnTo>
                  <a:lnTo>
                    <a:pt x="0" y="52631"/>
                  </a:lnTo>
                  <a:lnTo>
                    <a:pt x="4396" y="75567"/>
                  </a:lnTo>
                  <a:lnTo>
                    <a:pt x="12400" y="90006"/>
                  </a:lnTo>
                  <a:lnTo>
                    <a:pt x="18394" y="97506"/>
                  </a:lnTo>
                  <a:lnTo>
                    <a:pt x="21475" y="98870"/>
                  </a:lnTo>
                  <a:lnTo>
                    <a:pt x="24587" y="98721"/>
                  </a:lnTo>
                  <a:lnTo>
                    <a:pt x="27720" y="97565"/>
                  </a:lnTo>
                  <a:lnTo>
                    <a:pt x="29809" y="93618"/>
                  </a:lnTo>
                  <a:lnTo>
                    <a:pt x="33435" y="60737"/>
                  </a:lnTo>
                  <a:lnTo>
                    <a:pt x="28097" y="47808"/>
                  </a:lnTo>
                  <a:lnTo>
                    <a:pt x="20784" y="35007"/>
                  </a:lnTo>
                  <a:lnTo>
                    <a:pt x="13269" y="12363"/>
                  </a:lnTo>
                  <a:lnTo>
                    <a:pt x="5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106"/>
            <p:cNvSpPr/>
            <p:nvPr>
              <p:custDataLst>
                <p:tags r:id="rId210"/>
              </p:custDataLst>
            </p:nvPr>
          </p:nvSpPr>
          <p:spPr>
            <a:xfrm>
              <a:off x="9239250" y="6185598"/>
              <a:ext cx="142876" cy="227191"/>
            </a:xfrm>
            <a:custGeom>
              <a:avLst/>
              <a:gdLst/>
              <a:ahLst/>
              <a:cxnLst/>
              <a:rect l="0" t="0" r="0" b="0"/>
              <a:pathLst>
                <a:path w="142876" h="227191">
                  <a:moveTo>
                    <a:pt x="0" y="100902"/>
                  </a:moveTo>
                  <a:lnTo>
                    <a:pt x="0" y="100902"/>
                  </a:lnTo>
                  <a:lnTo>
                    <a:pt x="0" y="92701"/>
                  </a:lnTo>
                  <a:lnTo>
                    <a:pt x="2822" y="131449"/>
                  </a:lnTo>
                  <a:lnTo>
                    <a:pt x="8201" y="178079"/>
                  </a:lnTo>
                  <a:lnTo>
                    <a:pt x="8206" y="214376"/>
                  </a:lnTo>
                  <a:lnTo>
                    <a:pt x="4351" y="224713"/>
                  </a:lnTo>
                  <a:lnTo>
                    <a:pt x="2901" y="226834"/>
                  </a:lnTo>
                  <a:lnTo>
                    <a:pt x="1934" y="227190"/>
                  </a:lnTo>
                  <a:lnTo>
                    <a:pt x="1289" y="226369"/>
                  </a:lnTo>
                  <a:lnTo>
                    <a:pt x="171" y="186320"/>
                  </a:lnTo>
                  <a:lnTo>
                    <a:pt x="50" y="152317"/>
                  </a:lnTo>
                  <a:lnTo>
                    <a:pt x="10" y="108590"/>
                  </a:lnTo>
                  <a:lnTo>
                    <a:pt x="7541" y="65382"/>
                  </a:lnTo>
                  <a:lnTo>
                    <a:pt x="16890" y="20211"/>
                  </a:lnTo>
                  <a:lnTo>
                    <a:pt x="17611" y="15358"/>
                  </a:lnTo>
                  <a:lnTo>
                    <a:pt x="19147" y="12123"/>
                  </a:lnTo>
                  <a:lnTo>
                    <a:pt x="21232" y="9966"/>
                  </a:lnTo>
                  <a:lnTo>
                    <a:pt x="23679" y="8528"/>
                  </a:lnTo>
                  <a:lnTo>
                    <a:pt x="26370" y="8627"/>
                  </a:lnTo>
                  <a:lnTo>
                    <a:pt x="32181" y="11561"/>
                  </a:lnTo>
                  <a:lnTo>
                    <a:pt x="44534" y="51426"/>
                  </a:lnTo>
                  <a:lnTo>
                    <a:pt x="54002" y="89653"/>
                  </a:lnTo>
                  <a:lnTo>
                    <a:pt x="62449" y="132965"/>
                  </a:lnTo>
                  <a:lnTo>
                    <a:pt x="68662" y="180417"/>
                  </a:lnTo>
                  <a:lnTo>
                    <a:pt x="82811" y="216501"/>
                  </a:lnTo>
                  <a:lnTo>
                    <a:pt x="89017" y="225657"/>
                  </a:lnTo>
                  <a:lnTo>
                    <a:pt x="93212" y="226406"/>
                  </a:lnTo>
                  <a:lnTo>
                    <a:pt x="103515" y="221592"/>
                  </a:lnTo>
                  <a:lnTo>
                    <a:pt x="112329" y="209576"/>
                  </a:lnTo>
                  <a:lnTo>
                    <a:pt x="126612" y="170934"/>
                  </a:lnTo>
                  <a:lnTo>
                    <a:pt x="138563" y="134569"/>
                  </a:lnTo>
                  <a:lnTo>
                    <a:pt x="141598" y="94532"/>
                  </a:lnTo>
                  <a:lnTo>
                    <a:pt x="142497" y="52330"/>
                  </a:lnTo>
                  <a:lnTo>
                    <a:pt x="141705" y="25009"/>
                  </a:lnTo>
                  <a:lnTo>
                    <a:pt x="134659" y="349"/>
                  </a:lnTo>
                  <a:lnTo>
                    <a:pt x="134222" y="0"/>
                  </a:lnTo>
                  <a:lnTo>
                    <a:pt x="133738" y="2434"/>
                  </a:lnTo>
                  <a:lnTo>
                    <a:pt x="142875" y="2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444"/>
          <p:cNvGrpSpPr/>
          <p:nvPr/>
        </p:nvGrpSpPr>
        <p:grpSpPr>
          <a:xfrm>
            <a:off x="8705850" y="6162675"/>
            <a:ext cx="247651" cy="262396"/>
            <a:chOff x="8705850" y="6162675"/>
            <a:chExt cx="247651" cy="262396"/>
          </a:xfrm>
        </p:grpSpPr>
        <p:sp>
          <p:nvSpPr>
            <p:cNvPr id="430" name="SMARTInkShape-2107"/>
            <p:cNvSpPr/>
            <p:nvPr>
              <p:custDataLst>
                <p:tags r:id="rId204"/>
              </p:custDataLst>
            </p:nvPr>
          </p:nvSpPr>
          <p:spPr>
            <a:xfrm>
              <a:off x="8831576" y="6278806"/>
              <a:ext cx="121925" cy="120038"/>
            </a:xfrm>
            <a:custGeom>
              <a:avLst/>
              <a:gdLst/>
              <a:ahLst/>
              <a:cxnLst/>
              <a:rect l="0" t="0" r="0" b="0"/>
              <a:pathLst>
                <a:path w="121925" h="120038">
                  <a:moveTo>
                    <a:pt x="7624" y="17219"/>
                  </a:moveTo>
                  <a:lnTo>
                    <a:pt x="7624" y="17219"/>
                  </a:lnTo>
                  <a:lnTo>
                    <a:pt x="2567" y="17219"/>
                  </a:lnTo>
                  <a:lnTo>
                    <a:pt x="2136" y="18277"/>
                  </a:lnTo>
                  <a:lnTo>
                    <a:pt x="4479" y="22275"/>
                  </a:lnTo>
                  <a:lnTo>
                    <a:pt x="6585" y="23764"/>
                  </a:lnTo>
                  <a:lnTo>
                    <a:pt x="11750" y="25420"/>
                  </a:lnTo>
                  <a:lnTo>
                    <a:pt x="34989" y="26628"/>
                  </a:lnTo>
                  <a:lnTo>
                    <a:pt x="38568" y="25608"/>
                  </a:lnTo>
                  <a:lnTo>
                    <a:pt x="40953" y="23870"/>
                  </a:lnTo>
                  <a:lnTo>
                    <a:pt x="42545" y="21654"/>
                  </a:lnTo>
                  <a:lnTo>
                    <a:pt x="44310" y="16368"/>
                  </a:lnTo>
                  <a:lnTo>
                    <a:pt x="45445" y="4350"/>
                  </a:lnTo>
                  <a:lnTo>
                    <a:pt x="43421" y="2290"/>
                  </a:lnTo>
                  <a:lnTo>
                    <a:pt x="35527" y="0"/>
                  </a:lnTo>
                  <a:lnTo>
                    <a:pt x="31519" y="1507"/>
                  </a:lnTo>
                  <a:lnTo>
                    <a:pt x="14194" y="19787"/>
                  </a:lnTo>
                  <a:lnTo>
                    <a:pt x="2377" y="46066"/>
                  </a:lnTo>
                  <a:lnTo>
                    <a:pt x="0" y="55793"/>
                  </a:lnTo>
                  <a:lnTo>
                    <a:pt x="4589" y="69288"/>
                  </a:lnTo>
                  <a:lnTo>
                    <a:pt x="19725" y="93709"/>
                  </a:lnTo>
                  <a:lnTo>
                    <a:pt x="55724" y="115390"/>
                  </a:lnTo>
                  <a:lnTo>
                    <a:pt x="77261" y="120037"/>
                  </a:lnTo>
                  <a:lnTo>
                    <a:pt x="121924" y="112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108"/>
            <p:cNvSpPr/>
            <p:nvPr>
              <p:custDataLst>
                <p:tags r:id="rId205"/>
              </p:custDataLst>
            </p:nvPr>
          </p:nvSpPr>
          <p:spPr>
            <a:xfrm>
              <a:off x="8705850" y="6162675"/>
              <a:ext cx="74400" cy="262396"/>
            </a:xfrm>
            <a:custGeom>
              <a:avLst/>
              <a:gdLst/>
              <a:ahLst/>
              <a:cxnLst/>
              <a:rect l="0" t="0" r="0" b="0"/>
              <a:pathLst>
                <a:path w="74400" h="26239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935" y="41683"/>
                  </a:lnTo>
                  <a:lnTo>
                    <a:pt x="19016" y="79496"/>
                  </a:lnTo>
                  <a:lnTo>
                    <a:pt x="12498" y="123653"/>
                  </a:lnTo>
                  <a:lnTo>
                    <a:pt x="10406" y="159640"/>
                  </a:lnTo>
                  <a:lnTo>
                    <a:pt x="9786" y="197114"/>
                  </a:lnTo>
                  <a:lnTo>
                    <a:pt x="12398" y="242058"/>
                  </a:lnTo>
                  <a:lnTo>
                    <a:pt x="17152" y="255748"/>
                  </a:lnTo>
                  <a:lnTo>
                    <a:pt x="19902" y="259398"/>
                  </a:lnTo>
                  <a:lnTo>
                    <a:pt x="22792" y="261832"/>
                  </a:lnTo>
                  <a:lnTo>
                    <a:pt x="25778" y="262395"/>
                  </a:lnTo>
                  <a:lnTo>
                    <a:pt x="28827" y="261715"/>
                  </a:lnTo>
                  <a:lnTo>
                    <a:pt x="46382" y="253015"/>
                  </a:lnTo>
                  <a:lnTo>
                    <a:pt x="49971" y="249110"/>
                  </a:lnTo>
                  <a:lnTo>
                    <a:pt x="70127" y="203010"/>
                  </a:lnTo>
                  <a:lnTo>
                    <a:pt x="74399" y="179037"/>
                  </a:lnTo>
                  <a:lnTo>
                    <a:pt x="70610" y="156883"/>
                  </a:lnTo>
                  <a:lnTo>
                    <a:pt x="62785" y="141968"/>
                  </a:lnTo>
                  <a:lnTo>
                    <a:pt x="58790" y="139097"/>
                  </a:lnTo>
                  <a:lnTo>
                    <a:pt x="48707" y="135903"/>
                  </a:lnTo>
                  <a:lnTo>
                    <a:pt x="37170" y="137308"/>
                  </a:lnTo>
                  <a:lnTo>
                    <a:pt x="26045" y="141458"/>
                  </a:lnTo>
                  <a:lnTo>
                    <a:pt x="6853" y="155806"/>
                  </a:lnTo>
                  <a:lnTo>
                    <a:pt x="3047" y="16202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445"/>
          <p:cNvGrpSpPr/>
          <p:nvPr/>
        </p:nvGrpSpPr>
        <p:grpSpPr>
          <a:xfrm>
            <a:off x="7724775" y="6137713"/>
            <a:ext cx="617626" cy="282138"/>
            <a:chOff x="7724775" y="6137713"/>
            <a:chExt cx="617626" cy="282138"/>
          </a:xfrm>
        </p:grpSpPr>
        <p:sp>
          <p:nvSpPr>
            <p:cNvPr id="433" name="SMARTInkShape-2109"/>
            <p:cNvSpPr/>
            <p:nvPr>
              <p:custDataLst>
                <p:tags r:id="rId200"/>
              </p:custDataLst>
            </p:nvPr>
          </p:nvSpPr>
          <p:spPr>
            <a:xfrm>
              <a:off x="8048625" y="6137713"/>
              <a:ext cx="293776" cy="268982"/>
            </a:xfrm>
            <a:custGeom>
              <a:avLst/>
              <a:gdLst/>
              <a:ahLst/>
              <a:cxnLst/>
              <a:rect l="0" t="0" r="0" b="0"/>
              <a:pathLst>
                <a:path w="293776" h="268982">
                  <a:moveTo>
                    <a:pt x="0" y="177362"/>
                  </a:moveTo>
                  <a:lnTo>
                    <a:pt x="0" y="177362"/>
                  </a:lnTo>
                  <a:lnTo>
                    <a:pt x="5056" y="172306"/>
                  </a:lnTo>
                  <a:lnTo>
                    <a:pt x="7538" y="167001"/>
                  </a:lnTo>
                  <a:lnTo>
                    <a:pt x="8200" y="164105"/>
                  </a:lnTo>
                  <a:lnTo>
                    <a:pt x="9701" y="162174"/>
                  </a:lnTo>
                  <a:lnTo>
                    <a:pt x="14189" y="160029"/>
                  </a:lnTo>
                  <a:lnTo>
                    <a:pt x="14750" y="161573"/>
                  </a:lnTo>
                  <a:lnTo>
                    <a:pt x="9791" y="203137"/>
                  </a:lnTo>
                  <a:lnTo>
                    <a:pt x="10636" y="234782"/>
                  </a:lnTo>
                  <a:lnTo>
                    <a:pt x="17733" y="263998"/>
                  </a:lnTo>
                  <a:lnTo>
                    <a:pt x="19231" y="265811"/>
                  </a:lnTo>
                  <a:lnTo>
                    <a:pt x="21286" y="265961"/>
                  </a:lnTo>
                  <a:lnTo>
                    <a:pt x="37248" y="258599"/>
                  </a:lnTo>
                  <a:lnTo>
                    <a:pt x="45835" y="247333"/>
                  </a:lnTo>
                  <a:lnTo>
                    <a:pt x="66087" y="208040"/>
                  </a:lnTo>
                  <a:lnTo>
                    <a:pt x="67341" y="208398"/>
                  </a:lnTo>
                  <a:lnTo>
                    <a:pt x="71558" y="211616"/>
                  </a:lnTo>
                  <a:lnTo>
                    <a:pt x="74137" y="216576"/>
                  </a:lnTo>
                  <a:lnTo>
                    <a:pt x="74824" y="219380"/>
                  </a:lnTo>
                  <a:lnTo>
                    <a:pt x="80850" y="228383"/>
                  </a:lnTo>
                  <a:lnTo>
                    <a:pt x="89337" y="237752"/>
                  </a:lnTo>
                  <a:lnTo>
                    <a:pt x="92366" y="238789"/>
                  </a:lnTo>
                  <a:lnTo>
                    <a:pt x="95445" y="238422"/>
                  </a:lnTo>
                  <a:lnTo>
                    <a:pt x="101686" y="235191"/>
                  </a:lnTo>
                  <a:lnTo>
                    <a:pt x="112209" y="225305"/>
                  </a:lnTo>
                  <a:lnTo>
                    <a:pt x="127204" y="202151"/>
                  </a:lnTo>
                  <a:lnTo>
                    <a:pt x="142288" y="159760"/>
                  </a:lnTo>
                  <a:lnTo>
                    <a:pt x="152126" y="117423"/>
                  </a:lnTo>
                  <a:lnTo>
                    <a:pt x="161984" y="70421"/>
                  </a:lnTo>
                  <a:lnTo>
                    <a:pt x="169995" y="42851"/>
                  </a:lnTo>
                  <a:lnTo>
                    <a:pt x="169421" y="41121"/>
                  </a:lnTo>
                  <a:lnTo>
                    <a:pt x="167981" y="41027"/>
                  </a:lnTo>
                  <a:lnTo>
                    <a:pt x="165963" y="42022"/>
                  </a:lnTo>
                  <a:lnTo>
                    <a:pt x="158066" y="53536"/>
                  </a:lnTo>
                  <a:lnTo>
                    <a:pt x="146973" y="91598"/>
                  </a:lnTo>
                  <a:lnTo>
                    <a:pt x="144090" y="128548"/>
                  </a:lnTo>
                  <a:lnTo>
                    <a:pt x="143235" y="171483"/>
                  </a:lnTo>
                  <a:lnTo>
                    <a:pt x="145769" y="218809"/>
                  </a:lnTo>
                  <a:lnTo>
                    <a:pt x="147979" y="227218"/>
                  </a:lnTo>
                  <a:lnTo>
                    <a:pt x="156080" y="239384"/>
                  </a:lnTo>
                  <a:lnTo>
                    <a:pt x="165677" y="247260"/>
                  </a:lnTo>
                  <a:lnTo>
                    <a:pt x="173470" y="250762"/>
                  </a:lnTo>
                  <a:lnTo>
                    <a:pt x="183284" y="249495"/>
                  </a:lnTo>
                  <a:lnTo>
                    <a:pt x="203531" y="240009"/>
                  </a:lnTo>
                  <a:lnTo>
                    <a:pt x="228705" y="222898"/>
                  </a:lnTo>
                  <a:lnTo>
                    <a:pt x="240391" y="202497"/>
                  </a:lnTo>
                  <a:lnTo>
                    <a:pt x="245499" y="186456"/>
                  </a:lnTo>
                  <a:lnTo>
                    <a:pt x="245158" y="183425"/>
                  </a:lnTo>
                  <a:lnTo>
                    <a:pt x="243872" y="181404"/>
                  </a:lnTo>
                  <a:lnTo>
                    <a:pt x="241957" y="180056"/>
                  </a:lnTo>
                  <a:lnTo>
                    <a:pt x="234183" y="181382"/>
                  </a:lnTo>
                  <a:lnTo>
                    <a:pt x="229147" y="183217"/>
                  </a:lnTo>
                  <a:lnTo>
                    <a:pt x="220729" y="190900"/>
                  </a:lnTo>
                  <a:lnTo>
                    <a:pt x="210040" y="209948"/>
                  </a:lnTo>
                  <a:lnTo>
                    <a:pt x="202992" y="232878"/>
                  </a:lnTo>
                  <a:lnTo>
                    <a:pt x="202402" y="246485"/>
                  </a:lnTo>
                  <a:lnTo>
                    <a:pt x="208400" y="268753"/>
                  </a:lnTo>
                  <a:lnTo>
                    <a:pt x="209841" y="268981"/>
                  </a:lnTo>
                  <a:lnTo>
                    <a:pt x="214265" y="266412"/>
                  </a:lnTo>
                  <a:lnTo>
                    <a:pt x="227763" y="253959"/>
                  </a:lnTo>
                  <a:lnTo>
                    <a:pt x="244740" y="214521"/>
                  </a:lnTo>
                  <a:lnTo>
                    <a:pt x="260311" y="172027"/>
                  </a:lnTo>
                  <a:lnTo>
                    <a:pt x="272099" y="129097"/>
                  </a:lnTo>
                  <a:lnTo>
                    <a:pt x="282740" y="85552"/>
                  </a:lnTo>
                  <a:lnTo>
                    <a:pt x="287681" y="45031"/>
                  </a:lnTo>
                  <a:lnTo>
                    <a:pt x="293775" y="8583"/>
                  </a:lnTo>
                  <a:lnTo>
                    <a:pt x="293217" y="4517"/>
                  </a:lnTo>
                  <a:lnTo>
                    <a:pt x="291786" y="1808"/>
                  </a:lnTo>
                  <a:lnTo>
                    <a:pt x="289774" y="0"/>
                  </a:lnTo>
                  <a:lnTo>
                    <a:pt x="287374" y="912"/>
                  </a:lnTo>
                  <a:lnTo>
                    <a:pt x="281886" y="7571"/>
                  </a:lnTo>
                  <a:lnTo>
                    <a:pt x="277343" y="51905"/>
                  </a:lnTo>
                  <a:lnTo>
                    <a:pt x="276556" y="95152"/>
                  </a:lnTo>
                  <a:lnTo>
                    <a:pt x="276323" y="136306"/>
                  </a:lnTo>
                  <a:lnTo>
                    <a:pt x="276254" y="177308"/>
                  </a:lnTo>
                  <a:lnTo>
                    <a:pt x="276225" y="224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110"/>
            <p:cNvSpPr/>
            <p:nvPr>
              <p:custDataLst>
                <p:tags r:id="rId201"/>
              </p:custDataLst>
            </p:nvPr>
          </p:nvSpPr>
          <p:spPr>
            <a:xfrm>
              <a:off x="7963774" y="6300662"/>
              <a:ext cx="56277" cy="106263"/>
            </a:xfrm>
            <a:custGeom>
              <a:avLst/>
              <a:gdLst/>
              <a:ahLst/>
              <a:cxnLst/>
              <a:rect l="0" t="0" r="0" b="0"/>
              <a:pathLst>
                <a:path w="56277" h="106263">
                  <a:moveTo>
                    <a:pt x="56276" y="33463"/>
                  </a:moveTo>
                  <a:lnTo>
                    <a:pt x="56276" y="33463"/>
                  </a:lnTo>
                  <a:lnTo>
                    <a:pt x="56276" y="15149"/>
                  </a:lnTo>
                  <a:lnTo>
                    <a:pt x="54159" y="11729"/>
                  </a:lnTo>
                  <a:lnTo>
                    <a:pt x="50631" y="9448"/>
                  </a:lnTo>
                  <a:lnTo>
                    <a:pt x="25900" y="0"/>
                  </a:lnTo>
                  <a:lnTo>
                    <a:pt x="23325" y="572"/>
                  </a:lnTo>
                  <a:lnTo>
                    <a:pt x="9080" y="14148"/>
                  </a:lnTo>
                  <a:lnTo>
                    <a:pt x="3551" y="28054"/>
                  </a:lnTo>
                  <a:lnTo>
                    <a:pt x="0" y="62852"/>
                  </a:lnTo>
                  <a:lnTo>
                    <a:pt x="2337" y="75805"/>
                  </a:lnTo>
                  <a:lnTo>
                    <a:pt x="7961" y="86148"/>
                  </a:lnTo>
                  <a:lnTo>
                    <a:pt x="21970" y="101755"/>
                  </a:lnTo>
                  <a:lnTo>
                    <a:pt x="29740" y="106148"/>
                  </a:lnTo>
                  <a:lnTo>
                    <a:pt x="33294" y="106262"/>
                  </a:lnTo>
                  <a:lnTo>
                    <a:pt x="40065" y="103565"/>
                  </a:lnTo>
                  <a:lnTo>
                    <a:pt x="49827" y="96097"/>
                  </a:lnTo>
                  <a:lnTo>
                    <a:pt x="53410" y="84584"/>
                  </a:lnTo>
                  <a:lnTo>
                    <a:pt x="54364" y="77068"/>
                  </a:lnTo>
                  <a:lnTo>
                    <a:pt x="49782" y="63074"/>
                  </a:lnTo>
                  <a:lnTo>
                    <a:pt x="24703" y="17649"/>
                  </a:lnTo>
                  <a:lnTo>
                    <a:pt x="18254" y="10560"/>
                  </a:lnTo>
                  <a:lnTo>
                    <a:pt x="15054" y="8669"/>
                  </a:lnTo>
                  <a:lnTo>
                    <a:pt x="13977" y="7409"/>
                  </a:lnTo>
                  <a:lnTo>
                    <a:pt x="18176" y="14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111"/>
            <p:cNvSpPr/>
            <p:nvPr>
              <p:custDataLst>
                <p:tags r:id="rId202"/>
              </p:custDataLst>
            </p:nvPr>
          </p:nvSpPr>
          <p:spPr>
            <a:xfrm>
              <a:off x="7853497" y="6163999"/>
              <a:ext cx="71304" cy="255852"/>
            </a:xfrm>
            <a:custGeom>
              <a:avLst/>
              <a:gdLst/>
              <a:ahLst/>
              <a:cxnLst/>
              <a:rect l="0" t="0" r="0" b="0"/>
              <a:pathLst>
                <a:path w="71304" h="255852">
                  <a:moveTo>
                    <a:pt x="42728" y="8201"/>
                  </a:moveTo>
                  <a:lnTo>
                    <a:pt x="42728" y="8201"/>
                  </a:lnTo>
                  <a:lnTo>
                    <a:pt x="42728" y="3145"/>
                  </a:lnTo>
                  <a:lnTo>
                    <a:pt x="41670" y="1656"/>
                  </a:lnTo>
                  <a:lnTo>
                    <a:pt x="39906" y="662"/>
                  </a:lnTo>
                  <a:lnTo>
                    <a:pt x="37672" y="0"/>
                  </a:lnTo>
                  <a:lnTo>
                    <a:pt x="36183" y="617"/>
                  </a:lnTo>
                  <a:lnTo>
                    <a:pt x="35190" y="2088"/>
                  </a:lnTo>
                  <a:lnTo>
                    <a:pt x="34528" y="4125"/>
                  </a:lnTo>
                  <a:lnTo>
                    <a:pt x="33464" y="44358"/>
                  </a:lnTo>
                  <a:lnTo>
                    <a:pt x="32222" y="81592"/>
                  </a:lnTo>
                  <a:lnTo>
                    <a:pt x="25679" y="126454"/>
                  </a:lnTo>
                  <a:lnTo>
                    <a:pt x="19017" y="166438"/>
                  </a:lnTo>
                  <a:lnTo>
                    <a:pt x="14055" y="206439"/>
                  </a:lnTo>
                  <a:lnTo>
                    <a:pt x="6078" y="232384"/>
                  </a:lnTo>
                  <a:lnTo>
                    <a:pt x="4536" y="231740"/>
                  </a:lnTo>
                  <a:lnTo>
                    <a:pt x="0" y="225380"/>
                  </a:lnTo>
                  <a:lnTo>
                    <a:pt x="102" y="212674"/>
                  </a:lnTo>
                  <a:lnTo>
                    <a:pt x="9419" y="167182"/>
                  </a:lnTo>
                  <a:lnTo>
                    <a:pt x="22863" y="145735"/>
                  </a:lnTo>
                  <a:lnTo>
                    <a:pt x="31430" y="138119"/>
                  </a:lnTo>
                  <a:lnTo>
                    <a:pt x="35196" y="136089"/>
                  </a:lnTo>
                  <a:lnTo>
                    <a:pt x="38765" y="135792"/>
                  </a:lnTo>
                  <a:lnTo>
                    <a:pt x="45553" y="138286"/>
                  </a:lnTo>
                  <a:lnTo>
                    <a:pt x="52097" y="148566"/>
                  </a:lnTo>
                  <a:lnTo>
                    <a:pt x="66268" y="192235"/>
                  </a:lnTo>
                  <a:lnTo>
                    <a:pt x="70860" y="225135"/>
                  </a:lnTo>
                  <a:lnTo>
                    <a:pt x="71303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112"/>
            <p:cNvSpPr/>
            <p:nvPr>
              <p:custDataLst>
                <p:tags r:id="rId203"/>
              </p:custDataLst>
            </p:nvPr>
          </p:nvSpPr>
          <p:spPr>
            <a:xfrm>
              <a:off x="7724775" y="6249059"/>
              <a:ext cx="61241" cy="169668"/>
            </a:xfrm>
            <a:custGeom>
              <a:avLst/>
              <a:gdLst/>
              <a:ahLst/>
              <a:cxnLst/>
              <a:rect l="0" t="0" r="0" b="0"/>
              <a:pathLst>
                <a:path w="61241" h="169668">
                  <a:moveTo>
                    <a:pt x="38100" y="37441"/>
                  </a:moveTo>
                  <a:lnTo>
                    <a:pt x="38100" y="37441"/>
                  </a:lnTo>
                  <a:lnTo>
                    <a:pt x="38100" y="6849"/>
                  </a:lnTo>
                  <a:lnTo>
                    <a:pt x="37042" y="4347"/>
                  </a:lnTo>
                  <a:lnTo>
                    <a:pt x="35278" y="2678"/>
                  </a:lnTo>
                  <a:lnTo>
                    <a:pt x="29900" y="0"/>
                  </a:lnTo>
                  <a:lnTo>
                    <a:pt x="23911" y="4592"/>
                  </a:lnTo>
                  <a:lnTo>
                    <a:pt x="15434" y="17713"/>
                  </a:lnTo>
                  <a:lnTo>
                    <a:pt x="11276" y="35006"/>
                  </a:lnTo>
                  <a:lnTo>
                    <a:pt x="15947" y="50117"/>
                  </a:lnTo>
                  <a:lnTo>
                    <a:pt x="46150" y="97423"/>
                  </a:lnTo>
                  <a:lnTo>
                    <a:pt x="61240" y="138732"/>
                  </a:lnTo>
                  <a:lnTo>
                    <a:pt x="60935" y="145185"/>
                  </a:lnTo>
                  <a:lnTo>
                    <a:pt x="54952" y="158000"/>
                  </a:lnTo>
                  <a:lnTo>
                    <a:pt x="50393" y="162263"/>
                  </a:lnTo>
                  <a:lnTo>
                    <a:pt x="39684" y="167001"/>
                  </a:lnTo>
                  <a:lnTo>
                    <a:pt x="21754" y="169667"/>
                  </a:lnTo>
                  <a:lnTo>
                    <a:pt x="16619" y="167926"/>
                  </a:lnTo>
                  <a:lnTo>
                    <a:pt x="8092" y="160346"/>
                  </a:lnTo>
                  <a:lnTo>
                    <a:pt x="0" y="13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446"/>
          <p:cNvGrpSpPr/>
          <p:nvPr/>
        </p:nvGrpSpPr>
        <p:grpSpPr>
          <a:xfrm>
            <a:off x="6753225" y="6121575"/>
            <a:ext cx="569207" cy="336376"/>
            <a:chOff x="6753225" y="6121575"/>
            <a:chExt cx="569207" cy="336376"/>
          </a:xfrm>
        </p:grpSpPr>
        <p:sp>
          <p:nvSpPr>
            <p:cNvPr id="438" name="SMARTInkShape-2113"/>
            <p:cNvSpPr/>
            <p:nvPr>
              <p:custDataLst>
                <p:tags r:id="rId194"/>
              </p:custDataLst>
            </p:nvPr>
          </p:nvSpPr>
          <p:spPr>
            <a:xfrm>
              <a:off x="7195957" y="6121575"/>
              <a:ext cx="126475" cy="324657"/>
            </a:xfrm>
            <a:custGeom>
              <a:avLst/>
              <a:gdLst/>
              <a:ahLst/>
              <a:cxnLst/>
              <a:rect l="0" t="0" r="0" b="0"/>
              <a:pathLst>
                <a:path w="126475" h="324657">
                  <a:moveTo>
                    <a:pt x="14468" y="98250"/>
                  </a:moveTo>
                  <a:lnTo>
                    <a:pt x="14468" y="98250"/>
                  </a:lnTo>
                  <a:lnTo>
                    <a:pt x="9412" y="93194"/>
                  </a:lnTo>
                  <a:lnTo>
                    <a:pt x="7923" y="92762"/>
                  </a:lnTo>
                  <a:lnTo>
                    <a:pt x="6930" y="93534"/>
                  </a:lnTo>
                  <a:lnTo>
                    <a:pt x="6268" y="95106"/>
                  </a:lnTo>
                  <a:lnTo>
                    <a:pt x="5059" y="137746"/>
                  </a:lnTo>
                  <a:lnTo>
                    <a:pt x="4966" y="180214"/>
                  </a:lnTo>
                  <a:lnTo>
                    <a:pt x="4948" y="216824"/>
                  </a:lnTo>
                  <a:lnTo>
                    <a:pt x="10000" y="259138"/>
                  </a:lnTo>
                  <a:lnTo>
                    <a:pt x="14077" y="290719"/>
                  </a:lnTo>
                  <a:lnTo>
                    <a:pt x="13148" y="293238"/>
                  </a:lnTo>
                  <a:lnTo>
                    <a:pt x="11472" y="294917"/>
                  </a:lnTo>
                  <a:lnTo>
                    <a:pt x="9295" y="296035"/>
                  </a:lnTo>
                  <a:lnTo>
                    <a:pt x="7844" y="292549"/>
                  </a:lnTo>
                  <a:lnTo>
                    <a:pt x="5325" y="250106"/>
                  </a:lnTo>
                  <a:lnTo>
                    <a:pt x="0" y="211801"/>
                  </a:lnTo>
                  <a:lnTo>
                    <a:pt x="1832" y="177050"/>
                  </a:lnTo>
                  <a:lnTo>
                    <a:pt x="4021" y="131476"/>
                  </a:lnTo>
                  <a:lnTo>
                    <a:pt x="7355" y="98906"/>
                  </a:lnTo>
                  <a:lnTo>
                    <a:pt x="18005" y="53641"/>
                  </a:lnTo>
                  <a:lnTo>
                    <a:pt x="35511" y="15590"/>
                  </a:lnTo>
                  <a:lnTo>
                    <a:pt x="45868" y="1674"/>
                  </a:lnTo>
                  <a:lnTo>
                    <a:pt x="51276" y="0"/>
                  </a:lnTo>
                  <a:lnTo>
                    <a:pt x="65752" y="961"/>
                  </a:lnTo>
                  <a:lnTo>
                    <a:pt x="71940" y="4815"/>
                  </a:lnTo>
                  <a:lnTo>
                    <a:pt x="89477" y="30993"/>
                  </a:lnTo>
                  <a:lnTo>
                    <a:pt x="108189" y="72030"/>
                  </a:lnTo>
                  <a:lnTo>
                    <a:pt x="121025" y="115764"/>
                  </a:lnTo>
                  <a:lnTo>
                    <a:pt x="126474" y="152124"/>
                  </a:lnTo>
                  <a:lnTo>
                    <a:pt x="123031" y="193117"/>
                  </a:lnTo>
                  <a:lnTo>
                    <a:pt x="115309" y="233721"/>
                  </a:lnTo>
                  <a:lnTo>
                    <a:pt x="102160" y="271217"/>
                  </a:lnTo>
                  <a:lnTo>
                    <a:pt x="72197" y="315742"/>
                  </a:lnTo>
                  <a:lnTo>
                    <a:pt x="68828" y="319445"/>
                  </a:lnTo>
                  <a:lnTo>
                    <a:pt x="56620" y="323559"/>
                  </a:lnTo>
                  <a:lnTo>
                    <a:pt x="48919" y="324656"/>
                  </a:lnTo>
                  <a:lnTo>
                    <a:pt x="4943" y="30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114"/>
            <p:cNvSpPr/>
            <p:nvPr>
              <p:custDataLst>
                <p:tags r:id="rId195"/>
              </p:custDataLst>
            </p:nvPr>
          </p:nvSpPr>
          <p:spPr>
            <a:xfrm>
              <a:off x="6886575" y="6200775"/>
              <a:ext cx="65668" cy="257176"/>
            </a:xfrm>
            <a:custGeom>
              <a:avLst/>
              <a:gdLst/>
              <a:ahLst/>
              <a:cxnLst/>
              <a:rect l="0" t="0" r="0" b="0"/>
              <a:pathLst>
                <a:path w="65668" h="2571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25771" y="47245"/>
                  </a:lnTo>
                  <a:lnTo>
                    <a:pt x="46381" y="84133"/>
                  </a:lnTo>
                  <a:lnTo>
                    <a:pt x="61569" y="128998"/>
                  </a:lnTo>
                  <a:lnTo>
                    <a:pt x="65667" y="166082"/>
                  </a:lnTo>
                  <a:lnTo>
                    <a:pt x="65168" y="185998"/>
                  </a:lnTo>
                  <a:lnTo>
                    <a:pt x="61419" y="198377"/>
                  </a:lnTo>
                  <a:lnTo>
                    <a:pt x="35180" y="22909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115"/>
            <p:cNvSpPr/>
            <p:nvPr>
              <p:custDataLst>
                <p:tags r:id="rId196"/>
              </p:custDataLst>
            </p:nvPr>
          </p:nvSpPr>
          <p:spPr>
            <a:xfrm>
              <a:off x="6810375" y="61817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8575" y="13994"/>
                  </a:lnTo>
                  <a:lnTo>
                    <a:pt x="20108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116"/>
            <p:cNvSpPr/>
            <p:nvPr>
              <p:custDataLst>
                <p:tags r:id="rId197"/>
              </p:custDataLst>
            </p:nvPr>
          </p:nvSpPr>
          <p:spPr>
            <a:xfrm>
              <a:off x="6833724" y="6305550"/>
              <a:ext cx="24277" cy="114301"/>
            </a:xfrm>
            <a:custGeom>
              <a:avLst/>
              <a:gdLst/>
              <a:ahLst/>
              <a:cxnLst/>
              <a:rect l="0" t="0" r="0" b="0"/>
              <a:pathLst>
                <a:path w="24277" h="114301">
                  <a:moveTo>
                    <a:pt x="14751" y="0"/>
                  </a:moveTo>
                  <a:lnTo>
                    <a:pt x="14751" y="0"/>
                  </a:lnTo>
                  <a:lnTo>
                    <a:pt x="9695" y="5056"/>
                  </a:lnTo>
                  <a:lnTo>
                    <a:pt x="0" y="44911"/>
                  </a:lnTo>
                  <a:lnTo>
                    <a:pt x="4266" y="67635"/>
                  </a:lnTo>
                  <a:lnTo>
                    <a:pt x="2427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117"/>
            <p:cNvSpPr/>
            <p:nvPr>
              <p:custDataLst>
                <p:tags r:id="rId198"/>
              </p:custDataLst>
            </p:nvPr>
          </p:nvSpPr>
          <p:spPr>
            <a:xfrm>
              <a:off x="6753225" y="6211624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8201"/>
                  </a:moveTo>
                  <a:lnTo>
                    <a:pt x="9525" y="8201"/>
                  </a:lnTo>
                  <a:lnTo>
                    <a:pt x="1325" y="0"/>
                  </a:lnTo>
                  <a:lnTo>
                    <a:pt x="883" y="617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118"/>
            <p:cNvSpPr/>
            <p:nvPr>
              <p:custDataLst>
                <p:tags r:id="rId199"/>
              </p:custDataLst>
            </p:nvPr>
          </p:nvSpPr>
          <p:spPr>
            <a:xfrm>
              <a:off x="6781800" y="63341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3230"/>
                  </a:lnTo>
                  <a:lnTo>
                    <a:pt x="1058" y="5731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447"/>
          <p:cNvGrpSpPr/>
          <p:nvPr/>
        </p:nvGrpSpPr>
        <p:grpSpPr>
          <a:xfrm>
            <a:off x="5381625" y="6197355"/>
            <a:ext cx="1381126" cy="289171"/>
            <a:chOff x="5381625" y="6197355"/>
            <a:chExt cx="1381126" cy="289171"/>
          </a:xfrm>
        </p:grpSpPr>
        <p:sp>
          <p:nvSpPr>
            <p:cNvPr id="445" name="SMARTInkShape-2119"/>
            <p:cNvSpPr/>
            <p:nvPr>
              <p:custDataLst>
                <p:tags r:id="rId187"/>
              </p:custDataLst>
            </p:nvPr>
          </p:nvSpPr>
          <p:spPr>
            <a:xfrm>
              <a:off x="6611845" y="6249185"/>
              <a:ext cx="150906" cy="208766"/>
            </a:xfrm>
            <a:custGeom>
              <a:avLst/>
              <a:gdLst/>
              <a:ahLst/>
              <a:cxnLst/>
              <a:rect l="0" t="0" r="0" b="0"/>
              <a:pathLst>
                <a:path w="150906" h="208766">
                  <a:moveTo>
                    <a:pt x="17555" y="18265"/>
                  </a:moveTo>
                  <a:lnTo>
                    <a:pt x="17555" y="18265"/>
                  </a:lnTo>
                  <a:lnTo>
                    <a:pt x="22611" y="8152"/>
                  </a:lnTo>
                  <a:lnTo>
                    <a:pt x="25159" y="5173"/>
                  </a:lnTo>
                  <a:lnTo>
                    <a:pt x="34888" y="0"/>
                  </a:lnTo>
                  <a:lnTo>
                    <a:pt x="9701" y="46804"/>
                  </a:lnTo>
                  <a:lnTo>
                    <a:pt x="716" y="79878"/>
                  </a:lnTo>
                  <a:lnTo>
                    <a:pt x="0" y="120942"/>
                  </a:lnTo>
                  <a:lnTo>
                    <a:pt x="3755" y="141158"/>
                  </a:lnTo>
                  <a:lnTo>
                    <a:pt x="16877" y="165332"/>
                  </a:lnTo>
                  <a:lnTo>
                    <a:pt x="31012" y="176409"/>
                  </a:lnTo>
                  <a:lnTo>
                    <a:pt x="76069" y="197200"/>
                  </a:lnTo>
                  <a:lnTo>
                    <a:pt x="120500" y="205338"/>
                  </a:lnTo>
                  <a:lnTo>
                    <a:pt x="150905" y="20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120"/>
            <p:cNvSpPr/>
            <p:nvPr>
              <p:custDataLst>
                <p:tags r:id="rId188"/>
              </p:custDataLst>
            </p:nvPr>
          </p:nvSpPr>
          <p:spPr>
            <a:xfrm>
              <a:off x="6429375" y="6419850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20971" y="2933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121"/>
            <p:cNvSpPr/>
            <p:nvPr>
              <p:custDataLst>
                <p:tags r:id="rId189"/>
              </p:custDataLst>
            </p:nvPr>
          </p:nvSpPr>
          <p:spPr>
            <a:xfrm>
              <a:off x="6120745" y="6197355"/>
              <a:ext cx="270531" cy="258140"/>
            </a:xfrm>
            <a:custGeom>
              <a:avLst/>
              <a:gdLst/>
              <a:ahLst/>
              <a:cxnLst/>
              <a:rect l="0" t="0" r="0" b="0"/>
              <a:pathLst>
                <a:path w="270531" h="258140">
                  <a:moveTo>
                    <a:pt x="60980" y="193920"/>
                  </a:moveTo>
                  <a:lnTo>
                    <a:pt x="60980" y="193920"/>
                  </a:lnTo>
                  <a:lnTo>
                    <a:pt x="66036" y="193920"/>
                  </a:lnTo>
                  <a:lnTo>
                    <a:pt x="66468" y="192862"/>
                  </a:lnTo>
                  <a:lnTo>
                    <a:pt x="64124" y="188864"/>
                  </a:lnTo>
                  <a:lnTo>
                    <a:pt x="47999" y="171530"/>
                  </a:lnTo>
                  <a:lnTo>
                    <a:pt x="43860" y="170526"/>
                  </a:lnTo>
                  <a:lnTo>
                    <a:pt x="33615" y="172233"/>
                  </a:lnTo>
                  <a:lnTo>
                    <a:pt x="21005" y="179145"/>
                  </a:lnTo>
                  <a:lnTo>
                    <a:pt x="769" y="218650"/>
                  </a:lnTo>
                  <a:lnTo>
                    <a:pt x="0" y="231722"/>
                  </a:lnTo>
                  <a:lnTo>
                    <a:pt x="3186" y="243528"/>
                  </a:lnTo>
                  <a:lnTo>
                    <a:pt x="8129" y="252305"/>
                  </a:lnTo>
                  <a:lnTo>
                    <a:pt x="13855" y="256910"/>
                  </a:lnTo>
                  <a:lnTo>
                    <a:pt x="16863" y="258139"/>
                  </a:lnTo>
                  <a:lnTo>
                    <a:pt x="19927" y="256841"/>
                  </a:lnTo>
                  <a:lnTo>
                    <a:pt x="35609" y="238922"/>
                  </a:lnTo>
                  <a:lnTo>
                    <a:pt x="47227" y="212687"/>
                  </a:lnTo>
                  <a:lnTo>
                    <a:pt x="50898" y="196600"/>
                  </a:lnTo>
                  <a:lnTo>
                    <a:pt x="51084" y="196765"/>
                  </a:lnTo>
                  <a:lnTo>
                    <a:pt x="52403" y="203112"/>
                  </a:lnTo>
                  <a:lnTo>
                    <a:pt x="63208" y="231536"/>
                  </a:lnTo>
                  <a:lnTo>
                    <a:pt x="65641" y="234874"/>
                  </a:lnTo>
                  <a:lnTo>
                    <a:pt x="71165" y="238579"/>
                  </a:lnTo>
                  <a:lnTo>
                    <a:pt x="74120" y="239568"/>
                  </a:lnTo>
                  <a:lnTo>
                    <a:pt x="78207" y="238111"/>
                  </a:lnTo>
                  <a:lnTo>
                    <a:pt x="106026" y="214857"/>
                  </a:lnTo>
                  <a:lnTo>
                    <a:pt x="126897" y="171969"/>
                  </a:lnTo>
                  <a:lnTo>
                    <a:pt x="148918" y="129646"/>
                  </a:lnTo>
                  <a:lnTo>
                    <a:pt x="160324" y="82941"/>
                  </a:lnTo>
                  <a:lnTo>
                    <a:pt x="164145" y="57086"/>
                  </a:lnTo>
                  <a:lnTo>
                    <a:pt x="158891" y="26015"/>
                  </a:lnTo>
                  <a:lnTo>
                    <a:pt x="158005" y="23774"/>
                  </a:lnTo>
                  <a:lnTo>
                    <a:pt x="157412" y="23340"/>
                  </a:lnTo>
                  <a:lnTo>
                    <a:pt x="142313" y="45455"/>
                  </a:lnTo>
                  <a:lnTo>
                    <a:pt x="132469" y="72319"/>
                  </a:lnTo>
                  <a:lnTo>
                    <a:pt x="125783" y="113142"/>
                  </a:lnTo>
                  <a:lnTo>
                    <a:pt x="120398" y="141058"/>
                  </a:lnTo>
                  <a:lnTo>
                    <a:pt x="118429" y="186684"/>
                  </a:lnTo>
                  <a:lnTo>
                    <a:pt x="121012" y="222947"/>
                  </a:lnTo>
                  <a:lnTo>
                    <a:pt x="125761" y="238572"/>
                  </a:lnTo>
                  <a:lnTo>
                    <a:pt x="131399" y="245515"/>
                  </a:lnTo>
                  <a:lnTo>
                    <a:pt x="137433" y="248602"/>
                  </a:lnTo>
                  <a:lnTo>
                    <a:pt x="140524" y="249425"/>
                  </a:lnTo>
                  <a:lnTo>
                    <a:pt x="160043" y="240469"/>
                  </a:lnTo>
                  <a:lnTo>
                    <a:pt x="180878" y="219354"/>
                  </a:lnTo>
                  <a:lnTo>
                    <a:pt x="205742" y="179172"/>
                  </a:lnTo>
                  <a:lnTo>
                    <a:pt x="223464" y="141925"/>
                  </a:lnTo>
                  <a:lnTo>
                    <a:pt x="243359" y="97102"/>
                  </a:lnTo>
                  <a:lnTo>
                    <a:pt x="250933" y="53713"/>
                  </a:lnTo>
                  <a:lnTo>
                    <a:pt x="256492" y="25377"/>
                  </a:lnTo>
                  <a:lnTo>
                    <a:pt x="252349" y="1465"/>
                  </a:lnTo>
                  <a:lnTo>
                    <a:pt x="251001" y="0"/>
                  </a:lnTo>
                  <a:lnTo>
                    <a:pt x="249043" y="82"/>
                  </a:lnTo>
                  <a:lnTo>
                    <a:pt x="246680" y="1195"/>
                  </a:lnTo>
                  <a:lnTo>
                    <a:pt x="229111" y="37941"/>
                  </a:lnTo>
                  <a:lnTo>
                    <a:pt x="224131" y="72328"/>
                  </a:lnTo>
                  <a:lnTo>
                    <a:pt x="223147" y="118788"/>
                  </a:lnTo>
                  <a:lnTo>
                    <a:pt x="222937" y="160665"/>
                  </a:lnTo>
                  <a:lnTo>
                    <a:pt x="223973" y="184772"/>
                  </a:lnTo>
                  <a:lnTo>
                    <a:pt x="230512" y="204733"/>
                  </a:lnTo>
                  <a:lnTo>
                    <a:pt x="236163" y="213896"/>
                  </a:lnTo>
                  <a:lnTo>
                    <a:pt x="240211" y="216762"/>
                  </a:lnTo>
                  <a:lnTo>
                    <a:pt x="254961" y="220796"/>
                  </a:lnTo>
                  <a:lnTo>
                    <a:pt x="270530" y="222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122"/>
            <p:cNvSpPr/>
            <p:nvPr>
              <p:custDataLst>
                <p:tags r:id="rId190"/>
              </p:custDataLst>
            </p:nvPr>
          </p:nvSpPr>
          <p:spPr>
            <a:xfrm>
              <a:off x="5972210" y="6361198"/>
              <a:ext cx="104741" cy="95885"/>
            </a:xfrm>
            <a:custGeom>
              <a:avLst/>
              <a:gdLst/>
              <a:ahLst/>
              <a:cxnLst/>
              <a:rect l="0" t="0" r="0" b="0"/>
              <a:pathLst>
                <a:path w="104741" h="95885">
                  <a:moveTo>
                    <a:pt x="9490" y="1502"/>
                  </a:moveTo>
                  <a:lnTo>
                    <a:pt x="9490" y="1502"/>
                  </a:lnTo>
                  <a:lnTo>
                    <a:pt x="17691" y="1502"/>
                  </a:lnTo>
                  <a:lnTo>
                    <a:pt x="12207" y="10164"/>
                  </a:lnTo>
                  <a:lnTo>
                    <a:pt x="8670" y="50863"/>
                  </a:lnTo>
                  <a:lnTo>
                    <a:pt x="84" y="95884"/>
                  </a:lnTo>
                  <a:lnTo>
                    <a:pt x="0" y="86382"/>
                  </a:lnTo>
                  <a:lnTo>
                    <a:pt x="9668" y="39171"/>
                  </a:lnTo>
                  <a:lnTo>
                    <a:pt x="22632" y="5038"/>
                  </a:lnTo>
                  <a:lnTo>
                    <a:pt x="24601" y="1743"/>
                  </a:lnTo>
                  <a:lnTo>
                    <a:pt x="25915" y="604"/>
                  </a:lnTo>
                  <a:lnTo>
                    <a:pt x="26789" y="905"/>
                  </a:lnTo>
                  <a:lnTo>
                    <a:pt x="27373" y="2162"/>
                  </a:lnTo>
                  <a:lnTo>
                    <a:pt x="36696" y="42191"/>
                  </a:lnTo>
                  <a:lnTo>
                    <a:pt x="28897" y="76489"/>
                  </a:lnTo>
                  <a:lnTo>
                    <a:pt x="28572" y="59281"/>
                  </a:lnTo>
                  <a:lnTo>
                    <a:pt x="36150" y="30438"/>
                  </a:lnTo>
                  <a:lnTo>
                    <a:pt x="45846" y="15132"/>
                  </a:lnTo>
                  <a:lnTo>
                    <a:pt x="55988" y="3679"/>
                  </a:lnTo>
                  <a:lnTo>
                    <a:pt x="60597" y="837"/>
                  </a:lnTo>
                  <a:lnTo>
                    <a:pt x="64728" y="0"/>
                  </a:lnTo>
                  <a:lnTo>
                    <a:pt x="78963" y="1206"/>
                  </a:lnTo>
                  <a:lnTo>
                    <a:pt x="82263" y="4480"/>
                  </a:lnTo>
                  <a:lnTo>
                    <a:pt x="88752" y="16582"/>
                  </a:lnTo>
                  <a:lnTo>
                    <a:pt x="101383" y="60722"/>
                  </a:lnTo>
                  <a:lnTo>
                    <a:pt x="104740" y="7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123"/>
            <p:cNvSpPr/>
            <p:nvPr>
              <p:custDataLst>
                <p:tags r:id="rId191"/>
              </p:custDataLst>
            </p:nvPr>
          </p:nvSpPr>
          <p:spPr>
            <a:xfrm>
              <a:off x="5849053" y="6316943"/>
              <a:ext cx="68996" cy="157461"/>
            </a:xfrm>
            <a:custGeom>
              <a:avLst/>
              <a:gdLst/>
              <a:ahLst/>
              <a:cxnLst/>
              <a:rect l="0" t="0" r="0" b="0"/>
              <a:pathLst>
                <a:path w="68996" h="157461">
                  <a:moveTo>
                    <a:pt x="37397" y="36232"/>
                  </a:moveTo>
                  <a:lnTo>
                    <a:pt x="37397" y="36232"/>
                  </a:lnTo>
                  <a:lnTo>
                    <a:pt x="52585" y="19985"/>
                  </a:lnTo>
                  <a:lnTo>
                    <a:pt x="55302" y="10722"/>
                  </a:lnTo>
                  <a:lnTo>
                    <a:pt x="55939" y="4434"/>
                  </a:lnTo>
                  <a:lnTo>
                    <a:pt x="55050" y="2333"/>
                  </a:lnTo>
                  <a:lnTo>
                    <a:pt x="53398" y="932"/>
                  </a:lnTo>
                  <a:lnTo>
                    <a:pt x="51239" y="0"/>
                  </a:lnTo>
                  <a:lnTo>
                    <a:pt x="43197" y="1784"/>
                  </a:lnTo>
                  <a:lnTo>
                    <a:pt x="20786" y="11553"/>
                  </a:lnTo>
                  <a:lnTo>
                    <a:pt x="11317" y="20325"/>
                  </a:lnTo>
                  <a:lnTo>
                    <a:pt x="4638" y="31279"/>
                  </a:lnTo>
                  <a:lnTo>
                    <a:pt x="0" y="56759"/>
                  </a:lnTo>
                  <a:lnTo>
                    <a:pt x="4562" y="72535"/>
                  </a:lnTo>
                  <a:lnTo>
                    <a:pt x="12573" y="81647"/>
                  </a:lnTo>
                  <a:lnTo>
                    <a:pt x="58709" y="115717"/>
                  </a:lnTo>
                  <a:lnTo>
                    <a:pt x="67330" y="123770"/>
                  </a:lnTo>
                  <a:lnTo>
                    <a:pt x="68995" y="128457"/>
                  </a:lnTo>
                  <a:lnTo>
                    <a:pt x="68020" y="139310"/>
                  </a:lnTo>
                  <a:lnTo>
                    <a:pt x="61239" y="148366"/>
                  </a:lnTo>
                  <a:lnTo>
                    <a:pt x="56466" y="152263"/>
                  </a:lnTo>
                  <a:lnTo>
                    <a:pt x="42697" y="156592"/>
                  </a:lnTo>
                  <a:lnTo>
                    <a:pt x="28112" y="157460"/>
                  </a:lnTo>
                  <a:lnTo>
                    <a:pt x="18101" y="154316"/>
                  </a:lnTo>
                  <a:lnTo>
                    <a:pt x="6515" y="146596"/>
                  </a:lnTo>
                  <a:lnTo>
                    <a:pt x="5168" y="142617"/>
                  </a:lnTo>
                  <a:lnTo>
                    <a:pt x="8822" y="121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124"/>
            <p:cNvSpPr/>
            <p:nvPr>
              <p:custDataLst>
                <p:tags r:id="rId192"/>
              </p:custDataLst>
            </p:nvPr>
          </p:nvSpPr>
          <p:spPr>
            <a:xfrm>
              <a:off x="5495925" y="6355157"/>
              <a:ext cx="123826" cy="100848"/>
            </a:xfrm>
            <a:custGeom>
              <a:avLst/>
              <a:gdLst/>
              <a:ahLst/>
              <a:cxnLst/>
              <a:rect l="0" t="0" r="0" b="0"/>
              <a:pathLst>
                <a:path w="123826" h="100848">
                  <a:moveTo>
                    <a:pt x="0" y="36118"/>
                  </a:moveTo>
                  <a:lnTo>
                    <a:pt x="0" y="36118"/>
                  </a:lnTo>
                  <a:lnTo>
                    <a:pt x="0" y="44319"/>
                  </a:lnTo>
                  <a:lnTo>
                    <a:pt x="10113" y="45250"/>
                  </a:lnTo>
                  <a:lnTo>
                    <a:pt x="26515" y="40470"/>
                  </a:lnTo>
                  <a:lnTo>
                    <a:pt x="58541" y="15041"/>
                  </a:lnTo>
                  <a:lnTo>
                    <a:pt x="63060" y="8053"/>
                  </a:lnTo>
                  <a:lnTo>
                    <a:pt x="64265" y="4708"/>
                  </a:lnTo>
                  <a:lnTo>
                    <a:pt x="62951" y="2478"/>
                  </a:lnTo>
                  <a:lnTo>
                    <a:pt x="59959" y="991"/>
                  </a:lnTo>
                  <a:lnTo>
                    <a:pt x="55848" y="0"/>
                  </a:lnTo>
                  <a:lnTo>
                    <a:pt x="45635" y="1721"/>
                  </a:lnTo>
                  <a:lnTo>
                    <a:pt x="21832" y="11450"/>
                  </a:lnTo>
                  <a:lnTo>
                    <a:pt x="12173" y="25860"/>
                  </a:lnTo>
                  <a:lnTo>
                    <a:pt x="6469" y="44259"/>
                  </a:lnTo>
                  <a:lnTo>
                    <a:pt x="7461" y="59492"/>
                  </a:lnTo>
                  <a:lnTo>
                    <a:pt x="10266" y="65459"/>
                  </a:lnTo>
                  <a:lnTo>
                    <a:pt x="19026" y="74911"/>
                  </a:lnTo>
                  <a:lnTo>
                    <a:pt x="57396" y="96226"/>
                  </a:lnTo>
                  <a:lnTo>
                    <a:pt x="79095" y="100847"/>
                  </a:lnTo>
                  <a:lnTo>
                    <a:pt x="123825" y="9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125"/>
            <p:cNvSpPr/>
            <p:nvPr>
              <p:custDataLst>
                <p:tags r:id="rId193"/>
              </p:custDataLst>
            </p:nvPr>
          </p:nvSpPr>
          <p:spPr>
            <a:xfrm>
              <a:off x="5381625" y="6240199"/>
              <a:ext cx="64761" cy="222555"/>
            </a:xfrm>
            <a:custGeom>
              <a:avLst/>
              <a:gdLst/>
              <a:ahLst/>
              <a:cxnLst/>
              <a:rect l="0" t="0" r="0" b="0"/>
              <a:pathLst>
                <a:path w="64761" h="22255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287"/>
                  </a:lnTo>
                  <a:lnTo>
                    <a:pt x="0" y="89454"/>
                  </a:lnTo>
                  <a:lnTo>
                    <a:pt x="0" y="136246"/>
                  </a:lnTo>
                  <a:lnTo>
                    <a:pt x="0" y="178603"/>
                  </a:lnTo>
                  <a:lnTo>
                    <a:pt x="0" y="205138"/>
                  </a:lnTo>
                  <a:lnTo>
                    <a:pt x="2822" y="188992"/>
                  </a:lnTo>
                  <a:lnTo>
                    <a:pt x="13257" y="156096"/>
                  </a:lnTo>
                  <a:lnTo>
                    <a:pt x="22120" y="145193"/>
                  </a:lnTo>
                  <a:lnTo>
                    <a:pt x="32056" y="137878"/>
                  </a:lnTo>
                  <a:lnTo>
                    <a:pt x="39999" y="134627"/>
                  </a:lnTo>
                  <a:lnTo>
                    <a:pt x="43599" y="134818"/>
                  </a:lnTo>
                  <a:lnTo>
                    <a:pt x="50423" y="137854"/>
                  </a:lnTo>
                  <a:lnTo>
                    <a:pt x="60212" y="150569"/>
                  </a:lnTo>
                  <a:lnTo>
                    <a:pt x="64760" y="172798"/>
                  </a:lnTo>
                  <a:lnTo>
                    <a:pt x="63002" y="184719"/>
                  </a:lnTo>
                  <a:lnTo>
                    <a:pt x="57634" y="194604"/>
                  </a:lnTo>
                  <a:lnTo>
                    <a:pt x="43770" y="209951"/>
                  </a:lnTo>
                  <a:lnTo>
                    <a:pt x="25729" y="221780"/>
                  </a:lnTo>
                  <a:lnTo>
                    <a:pt x="21386" y="222554"/>
                  </a:lnTo>
                  <a:lnTo>
                    <a:pt x="10916" y="220591"/>
                  </a:lnTo>
                  <a:lnTo>
                    <a:pt x="7277" y="218586"/>
                  </a:lnTo>
                  <a:lnTo>
                    <a:pt x="4851" y="216190"/>
                  </a:lnTo>
                  <a:lnTo>
                    <a:pt x="2156" y="210708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448"/>
          <p:cNvGrpSpPr/>
          <p:nvPr/>
        </p:nvGrpSpPr>
        <p:grpSpPr>
          <a:xfrm>
            <a:off x="4772025" y="6328363"/>
            <a:ext cx="352402" cy="264131"/>
            <a:chOff x="4772025" y="6328363"/>
            <a:chExt cx="352402" cy="264131"/>
          </a:xfrm>
        </p:grpSpPr>
        <p:sp>
          <p:nvSpPr>
            <p:cNvPr id="453" name="SMARTInkShape-2126"/>
            <p:cNvSpPr/>
            <p:nvPr>
              <p:custDataLst>
                <p:tags r:id="rId185"/>
              </p:custDataLst>
            </p:nvPr>
          </p:nvSpPr>
          <p:spPr>
            <a:xfrm>
              <a:off x="4953290" y="6335993"/>
              <a:ext cx="171137" cy="256501"/>
            </a:xfrm>
            <a:custGeom>
              <a:avLst/>
              <a:gdLst/>
              <a:ahLst/>
              <a:cxnLst/>
              <a:rect l="0" t="0" r="0" b="0"/>
              <a:pathLst>
                <a:path w="171137" h="256501">
                  <a:moveTo>
                    <a:pt x="66385" y="36232"/>
                  </a:moveTo>
                  <a:lnTo>
                    <a:pt x="66385" y="36232"/>
                  </a:lnTo>
                  <a:lnTo>
                    <a:pt x="66385" y="31176"/>
                  </a:lnTo>
                  <a:lnTo>
                    <a:pt x="63563" y="25871"/>
                  </a:lnTo>
                  <a:lnTo>
                    <a:pt x="59840" y="19985"/>
                  </a:lnTo>
                  <a:lnTo>
                    <a:pt x="57448" y="7584"/>
                  </a:lnTo>
                  <a:lnTo>
                    <a:pt x="57252" y="4434"/>
                  </a:lnTo>
                  <a:lnTo>
                    <a:pt x="56064" y="2333"/>
                  </a:lnTo>
                  <a:lnTo>
                    <a:pt x="54212" y="932"/>
                  </a:lnTo>
                  <a:lnTo>
                    <a:pt x="51920" y="0"/>
                  </a:lnTo>
                  <a:lnTo>
                    <a:pt x="43728" y="1784"/>
                  </a:lnTo>
                  <a:lnTo>
                    <a:pt x="38580" y="3742"/>
                  </a:lnTo>
                  <a:lnTo>
                    <a:pt x="30038" y="11562"/>
                  </a:lnTo>
                  <a:lnTo>
                    <a:pt x="7153" y="39921"/>
                  </a:lnTo>
                  <a:lnTo>
                    <a:pt x="1915" y="58610"/>
                  </a:lnTo>
                  <a:lnTo>
                    <a:pt x="0" y="90227"/>
                  </a:lnTo>
                  <a:lnTo>
                    <a:pt x="2661" y="100093"/>
                  </a:lnTo>
                  <a:lnTo>
                    <a:pt x="4853" y="104206"/>
                  </a:lnTo>
                  <a:lnTo>
                    <a:pt x="7373" y="106949"/>
                  </a:lnTo>
                  <a:lnTo>
                    <a:pt x="12993" y="109995"/>
                  </a:lnTo>
                  <a:lnTo>
                    <a:pt x="17032" y="108691"/>
                  </a:lnTo>
                  <a:lnTo>
                    <a:pt x="27164" y="101597"/>
                  </a:lnTo>
                  <a:lnTo>
                    <a:pt x="43312" y="79796"/>
                  </a:lnTo>
                  <a:lnTo>
                    <a:pt x="52375" y="61370"/>
                  </a:lnTo>
                  <a:lnTo>
                    <a:pt x="56466" y="33229"/>
                  </a:lnTo>
                  <a:lnTo>
                    <a:pt x="56598" y="33172"/>
                  </a:lnTo>
                  <a:lnTo>
                    <a:pt x="57916" y="76895"/>
                  </a:lnTo>
                  <a:lnTo>
                    <a:pt x="61916" y="85350"/>
                  </a:lnTo>
                  <a:lnTo>
                    <a:pt x="64464" y="88026"/>
                  </a:lnTo>
                  <a:lnTo>
                    <a:pt x="70117" y="91002"/>
                  </a:lnTo>
                  <a:lnTo>
                    <a:pt x="78980" y="89502"/>
                  </a:lnTo>
                  <a:lnTo>
                    <a:pt x="84306" y="87620"/>
                  </a:lnTo>
                  <a:lnTo>
                    <a:pt x="93047" y="79885"/>
                  </a:lnTo>
                  <a:lnTo>
                    <a:pt x="99402" y="70450"/>
                  </a:lnTo>
                  <a:lnTo>
                    <a:pt x="113559" y="29009"/>
                  </a:lnTo>
                  <a:lnTo>
                    <a:pt x="113709" y="29300"/>
                  </a:lnTo>
                  <a:lnTo>
                    <a:pt x="115061" y="66387"/>
                  </a:lnTo>
                  <a:lnTo>
                    <a:pt x="116827" y="69036"/>
                  </a:lnTo>
                  <a:lnTo>
                    <a:pt x="119063" y="70802"/>
                  </a:lnTo>
                  <a:lnTo>
                    <a:pt x="124370" y="72763"/>
                  </a:lnTo>
                  <a:lnTo>
                    <a:pt x="127266" y="73286"/>
                  </a:lnTo>
                  <a:lnTo>
                    <a:pt x="130256" y="72576"/>
                  </a:lnTo>
                  <a:lnTo>
                    <a:pt x="136400" y="68966"/>
                  </a:lnTo>
                  <a:lnTo>
                    <a:pt x="155299" y="43714"/>
                  </a:lnTo>
                  <a:lnTo>
                    <a:pt x="158819" y="33914"/>
                  </a:lnTo>
                  <a:lnTo>
                    <a:pt x="161079" y="20486"/>
                  </a:lnTo>
                  <a:lnTo>
                    <a:pt x="162323" y="20443"/>
                  </a:lnTo>
                  <a:lnTo>
                    <a:pt x="166527" y="23218"/>
                  </a:lnTo>
                  <a:lnTo>
                    <a:pt x="169101" y="30801"/>
                  </a:lnTo>
                  <a:lnTo>
                    <a:pt x="170754" y="68085"/>
                  </a:lnTo>
                  <a:lnTo>
                    <a:pt x="171081" y="113315"/>
                  </a:lnTo>
                  <a:lnTo>
                    <a:pt x="171136" y="153733"/>
                  </a:lnTo>
                  <a:lnTo>
                    <a:pt x="168333" y="199730"/>
                  </a:lnTo>
                  <a:lnTo>
                    <a:pt x="160797" y="228257"/>
                  </a:lnTo>
                  <a:lnTo>
                    <a:pt x="148770" y="252434"/>
                  </a:lnTo>
                  <a:lnTo>
                    <a:pt x="145650" y="255508"/>
                  </a:lnTo>
                  <a:lnTo>
                    <a:pt x="142512" y="256500"/>
                  </a:lnTo>
                  <a:lnTo>
                    <a:pt x="139362" y="256102"/>
                  </a:lnTo>
                  <a:lnTo>
                    <a:pt x="124814" y="240373"/>
                  </a:lnTo>
                  <a:lnTo>
                    <a:pt x="114010" y="207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127"/>
            <p:cNvSpPr/>
            <p:nvPr>
              <p:custDataLst>
                <p:tags r:id="rId186"/>
              </p:custDataLst>
            </p:nvPr>
          </p:nvSpPr>
          <p:spPr>
            <a:xfrm>
              <a:off x="4772025" y="6328363"/>
              <a:ext cx="142876" cy="98558"/>
            </a:xfrm>
            <a:custGeom>
              <a:avLst/>
              <a:gdLst/>
              <a:ahLst/>
              <a:cxnLst/>
              <a:rect l="0" t="0" r="0" b="0"/>
              <a:pathLst>
                <a:path w="142876" h="98558">
                  <a:moveTo>
                    <a:pt x="0" y="15287"/>
                  </a:moveTo>
                  <a:lnTo>
                    <a:pt x="0" y="15287"/>
                  </a:lnTo>
                  <a:lnTo>
                    <a:pt x="8201" y="15287"/>
                  </a:lnTo>
                  <a:lnTo>
                    <a:pt x="8642" y="16345"/>
                  </a:lnTo>
                  <a:lnTo>
                    <a:pt x="9491" y="59135"/>
                  </a:lnTo>
                  <a:lnTo>
                    <a:pt x="9525" y="98557"/>
                  </a:lnTo>
                  <a:lnTo>
                    <a:pt x="10583" y="82505"/>
                  </a:lnTo>
                  <a:lnTo>
                    <a:pt x="21284" y="39364"/>
                  </a:lnTo>
                  <a:lnTo>
                    <a:pt x="32191" y="9930"/>
                  </a:lnTo>
                  <a:lnTo>
                    <a:pt x="38296" y="2322"/>
                  </a:lnTo>
                  <a:lnTo>
                    <a:pt x="41406" y="294"/>
                  </a:lnTo>
                  <a:lnTo>
                    <a:pt x="43479" y="0"/>
                  </a:lnTo>
                  <a:lnTo>
                    <a:pt x="44861" y="862"/>
                  </a:lnTo>
                  <a:lnTo>
                    <a:pt x="45782" y="2496"/>
                  </a:lnTo>
                  <a:lnTo>
                    <a:pt x="47518" y="47764"/>
                  </a:lnTo>
                  <a:lnTo>
                    <a:pt x="47619" y="84399"/>
                  </a:lnTo>
                  <a:lnTo>
                    <a:pt x="47621" y="83588"/>
                  </a:lnTo>
                  <a:lnTo>
                    <a:pt x="75071" y="38155"/>
                  </a:lnTo>
                  <a:lnTo>
                    <a:pt x="97771" y="14356"/>
                  </a:lnTo>
                  <a:lnTo>
                    <a:pt x="106248" y="9581"/>
                  </a:lnTo>
                  <a:lnTo>
                    <a:pt x="116366" y="10281"/>
                  </a:lnTo>
                  <a:lnTo>
                    <a:pt x="122028" y="11951"/>
                  </a:lnTo>
                  <a:lnTo>
                    <a:pt x="126859" y="16238"/>
                  </a:lnTo>
                  <a:lnTo>
                    <a:pt x="135052" y="29468"/>
                  </a:lnTo>
                  <a:lnTo>
                    <a:pt x="140557" y="49711"/>
                  </a:lnTo>
                  <a:lnTo>
                    <a:pt x="142875" y="9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449"/>
          <p:cNvGrpSpPr/>
          <p:nvPr/>
        </p:nvGrpSpPr>
        <p:grpSpPr>
          <a:xfrm>
            <a:off x="3535817" y="6286500"/>
            <a:ext cx="83684" cy="228601"/>
            <a:chOff x="3535817" y="6286500"/>
            <a:chExt cx="83684" cy="228601"/>
          </a:xfrm>
        </p:grpSpPr>
        <p:sp>
          <p:nvSpPr>
            <p:cNvPr id="456" name="SMARTInkShape-2128"/>
            <p:cNvSpPr/>
            <p:nvPr>
              <p:custDataLst>
                <p:tags r:id="rId183"/>
              </p:custDataLst>
            </p:nvPr>
          </p:nvSpPr>
          <p:spPr>
            <a:xfrm>
              <a:off x="3581400" y="6300062"/>
              <a:ext cx="38101" cy="205514"/>
            </a:xfrm>
            <a:custGeom>
              <a:avLst/>
              <a:gdLst/>
              <a:ahLst/>
              <a:cxnLst/>
              <a:rect l="0" t="0" r="0" b="0"/>
              <a:pathLst>
                <a:path w="38101" h="205514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7042" y="21134"/>
                  </a:lnTo>
                  <a:lnTo>
                    <a:pt x="28399" y="61725"/>
                  </a:lnTo>
                  <a:lnTo>
                    <a:pt x="21210" y="107574"/>
                  </a:lnTo>
                  <a:lnTo>
                    <a:pt x="14420" y="147832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129"/>
            <p:cNvSpPr/>
            <p:nvPr>
              <p:custDataLst>
                <p:tags r:id="rId184"/>
              </p:custDataLst>
            </p:nvPr>
          </p:nvSpPr>
          <p:spPr>
            <a:xfrm>
              <a:off x="3535817" y="6286500"/>
              <a:ext cx="26534" cy="228601"/>
            </a:xfrm>
            <a:custGeom>
              <a:avLst/>
              <a:gdLst/>
              <a:ahLst/>
              <a:cxnLst/>
              <a:rect l="0" t="0" r="0" b="0"/>
              <a:pathLst>
                <a:path w="26534" h="228601">
                  <a:moveTo>
                    <a:pt x="26533" y="0"/>
                  </a:moveTo>
                  <a:lnTo>
                    <a:pt x="26533" y="0"/>
                  </a:lnTo>
                  <a:lnTo>
                    <a:pt x="26533" y="5056"/>
                  </a:lnTo>
                  <a:lnTo>
                    <a:pt x="16832" y="48303"/>
                  </a:lnTo>
                  <a:lnTo>
                    <a:pt x="8923" y="92334"/>
                  </a:lnTo>
                  <a:lnTo>
                    <a:pt x="6709" y="128344"/>
                  </a:lnTo>
                  <a:lnTo>
                    <a:pt x="0" y="174656"/>
                  </a:lnTo>
                  <a:lnTo>
                    <a:pt x="748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450"/>
          <p:cNvGrpSpPr/>
          <p:nvPr/>
        </p:nvGrpSpPr>
        <p:grpSpPr>
          <a:xfrm>
            <a:off x="3012135" y="6249724"/>
            <a:ext cx="1481926" cy="380367"/>
            <a:chOff x="3012135" y="6249724"/>
            <a:chExt cx="1481926" cy="380367"/>
          </a:xfrm>
        </p:grpSpPr>
        <p:sp>
          <p:nvSpPr>
            <p:cNvPr id="459" name="SMARTInkShape-2130"/>
            <p:cNvSpPr/>
            <p:nvPr>
              <p:custDataLst>
                <p:tags r:id="rId172"/>
              </p:custDataLst>
            </p:nvPr>
          </p:nvSpPr>
          <p:spPr>
            <a:xfrm>
              <a:off x="4334280" y="6249724"/>
              <a:ext cx="159781" cy="236802"/>
            </a:xfrm>
            <a:custGeom>
              <a:avLst/>
              <a:gdLst/>
              <a:ahLst/>
              <a:cxnLst/>
              <a:rect l="0" t="0" r="0" b="0"/>
              <a:pathLst>
                <a:path w="159781" h="236802">
                  <a:moveTo>
                    <a:pt x="9120" y="8201"/>
                  </a:moveTo>
                  <a:lnTo>
                    <a:pt x="9120" y="8201"/>
                  </a:lnTo>
                  <a:lnTo>
                    <a:pt x="14177" y="3145"/>
                  </a:lnTo>
                  <a:lnTo>
                    <a:pt x="19481" y="662"/>
                  </a:lnTo>
                  <a:lnTo>
                    <a:pt x="22377" y="0"/>
                  </a:lnTo>
                  <a:lnTo>
                    <a:pt x="24308" y="617"/>
                  </a:lnTo>
                  <a:lnTo>
                    <a:pt x="25595" y="2088"/>
                  </a:lnTo>
                  <a:lnTo>
                    <a:pt x="26453" y="4125"/>
                  </a:lnTo>
                  <a:lnTo>
                    <a:pt x="24585" y="12034"/>
                  </a:lnTo>
                  <a:lnTo>
                    <a:pt x="10792" y="56020"/>
                  </a:lnTo>
                  <a:lnTo>
                    <a:pt x="6517" y="99924"/>
                  </a:lnTo>
                  <a:lnTo>
                    <a:pt x="1646" y="127100"/>
                  </a:lnTo>
                  <a:lnTo>
                    <a:pt x="0" y="169154"/>
                  </a:lnTo>
                  <a:lnTo>
                    <a:pt x="7187" y="211979"/>
                  </a:lnTo>
                  <a:lnTo>
                    <a:pt x="7831" y="217078"/>
                  </a:lnTo>
                  <a:lnTo>
                    <a:pt x="9320" y="220478"/>
                  </a:lnTo>
                  <a:lnTo>
                    <a:pt x="11369" y="222744"/>
                  </a:lnTo>
                  <a:lnTo>
                    <a:pt x="13795" y="224254"/>
                  </a:lnTo>
                  <a:lnTo>
                    <a:pt x="22134" y="223111"/>
                  </a:lnTo>
                  <a:lnTo>
                    <a:pt x="27321" y="221324"/>
                  </a:lnTo>
                  <a:lnTo>
                    <a:pt x="35906" y="213695"/>
                  </a:lnTo>
                  <a:lnTo>
                    <a:pt x="59881" y="176803"/>
                  </a:lnTo>
                  <a:lnTo>
                    <a:pt x="69550" y="145058"/>
                  </a:lnTo>
                  <a:lnTo>
                    <a:pt x="66911" y="112562"/>
                  </a:lnTo>
                  <a:lnTo>
                    <a:pt x="65639" y="109525"/>
                  </a:lnTo>
                  <a:lnTo>
                    <a:pt x="63733" y="107499"/>
                  </a:lnTo>
                  <a:lnTo>
                    <a:pt x="61404" y="106150"/>
                  </a:lnTo>
                  <a:lnTo>
                    <a:pt x="58793" y="108426"/>
                  </a:lnTo>
                  <a:lnTo>
                    <a:pt x="43897" y="143460"/>
                  </a:lnTo>
                  <a:lnTo>
                    <a:pt x="38920" y="166936"/>
                  </a:lnTo>
                  <a:lnTo>
                    <a:pt x="39116" y="189995"/>
                  </a:lnTo>
                  <a:lnTo>
                    <a:pt x="45407" y="209645"/>
                  </a:lnTo>
                  <a:lnTo>
                    <a:pt x="51000" y="218734"/>
                  </a:lnTo>
                  <a:lnTo>
                    <a:pt x="56090" y="219464"/>
                  </a:lnTo>
                  <a:lnTo>
                    <a:pt x="70212" y="214633"/>
                  </a:lnTo>
                  <a:lnTo>
                    <a:pt x="110509" y="182274"/>
                  </a:lnTo>
                  <a:lnTo>
                    <a:pt x="124651" y="168669"/>
                  </a:lnTo>
                  <a:lnTo>
                    <a:pt x="135544" y="147822"/>
                  </a:lnTo>
                  <a:lnTo>
                    <a:pt x="144380" y="123745"/>
                  </a:lnTo>
                  <a:lnTo>
                    <a:pt x="146918" y="120156"/>
                  </a:lnTo>
                  <a:lnTo>
                    <a:pt x="147552" y="116704"/>
                  </a:lnTo>
                  <a:lnTo>
                    <a:pt x="146916" y="113345"/>
                  </a:lnTo>
                  <a:lnTo>
                    <a:pt x="143348" y="105406"/>
                  </a:lnTo>
                  <a:lnTo>
                    <a:pt x="141997" y="105812"/>
                  </a:lnTo>
                  <a:lnTo>
                    <a:pt x="137675" y="109087"/>
                  </a:lnTo>
                  <a:lnTo>
                    <a:pt x="137156" y="113558"/>
                  </a:lnTo>
                  <a:lnTo>
                    <a:pt x="142923" y="154942"/>
                  </a:lnTo>
                  <a:lnTo>
                    <a:pt x="155648" y="199211"/>
                  </a:lnTo>
                  <a:lnTo>
                    <a:pt x="159780" y="217314"/>
                  </a:lnTo>
                  <a:lnTo>
                    <a:pt x="158244" y="221693"/>
                  </a:lnTo>
                  <a:lnTo>
                    <a:pt x="150892" y="229380"/>
                  </a:lnTo>
                  <a:lnTo>
                    <a:pt x="13294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131"/>
            <p:cNvSpPr/>
            <p:nvPr>
              <p:custDataLst>
                <p:tags r:id="rId173"/>
              </p:custDataLst>
            </p:nvPr>
          </p:nvSpPr>
          <p:spPr>
            <a:xfrm>
              <a:off x="4200525" y="6371115"/>
              <a:ext cx="83430" cy="258976"/>
            </a:xfrm>
            <a:custGeom>
              <a:avLst/>
              <a:gdLst/>
              <a:ahLst/>
              <a:cxnLst/>
              <a:rect l="0" t="0" r="0" b="0"/>
              <a:pathLst>
                <a:path w="83430" h="258976">
                  <a:moveTo>
                    <a:pt x="0" y="48735"/>
                  </a:moveTo>
                  <a:lnTo>
                    <a:pt x="0" y="48735"/>
                  </a:lnTo>
                  <a:lnTo>
                    <a:pt x="8201" y="40534"/>
                  </a:lnTo>
                  <a:lnTo>
                    <a:pt x="9132" y="49716"/>
                  </a:lnTo>
                  <a:lnTo>
                    <a:pt x="1289" y="94138"/>
                  </a:lnTo>
                  <a:lnTo>
                    <a:pt x="383" y="129334"/>
                  </a:lnTo>
                  <a:lnTo>
                    <a:pt x="114" y="171629"/>
                  </a:lnTo>
                  <a:lnTo>
                    <a:pt x="22" y="217061"/>
                  </a:lnTo>
                  <a:lnTo>
                    <a:pt x="1" y="258975"/>
                  </a:lnTo>
                  <a:lnTo>
                    <a:pt x="0" y="258745"/>
                  </a:lnTo>
                  <a:lnTo>
                    <a:pt x="5057" y="248308"/>
                  </a:lnTo>
                  <a:lnTo>
                    <a:pt x="8642" y="203005"/>
                  </a:lnTo>
                  <a:lnTo>
                    <a:pt x="10321" y="158532"/>
                  </a:lnTo>
                  <a:lnTo>
                    <a:pt x="15994" y="115017"/>
                  </a:lnTo>
                  <a:lnTo>
                    <a:pt x="18446" y="74096"/>
                  </a:lnTo>
                  <a:lnTo>
                    <a:pt x="19840" y="53656"/>
                  </a:lnTo>
                  <a:lnTo>
                    <a:pt x="29785" y="16720"/>
                  </a:lnTo>
                  <a:lnTo>
                    <a:pt x="38286" y="4168"/>
                  </a:lnTo>
                  <a:lnTo>
                    <a:pt x="42457" y="1032"/>
                  </a:lnTo>
                  <a:lnTo>
                    <a:pt x="46296" y="0"/>
                  </a:lnTo>
                  <a:lnTo>
                    <a:pt x="54443" y="1675"/>
                  </a:lnTo>
                  <a:lnTo>
                    <a:pt x="65119" y="5947"/>
                  </a:lnTo>
                  <a:lnTo>
                    <a:pt x="74097" y="17018"/>
                  </a:lnTo>
                  <a:lnTo>
                    <a:pt x="80557" y="32522"/>
                  </a:lnTo>
                  <a:lnTo>
                    <a:pt x="83429" y="49996"/>
                  </a:lnTo>
                  <a:lnTo>
                    <a:pt x="79060" y="68345"/>
                  </a:lnTo>
                  <a:lnTo>
                    <a:pt x="54155" y="113367"/>
                  </a:lnTo>
                  <a:lnTo>
                    <a:pt x="45941" y="124380"/>
                  </a:lnTo>
                  <a:lnTo>
                    <a:pt x="35940" y="129980"/>
                  </a:lnTo>
                  <a:lnTo>
                    <a:pt x="30310" y="131473"/>
                  </a:lnTo>
                  <a:lnTo>
                    <a:pt x="26557" y="131410"/>
                  </a:lnTo>
                  <a:lnTo>
                    <a:pt x="24054" y="130310"/>
                  </a:lnTo>
                  <a:lnTo>
                    <a:pt x="22386" y="128518"/>
                  </a:lnTo>
                  <a:lnTo>
                    <a:pt x="19050" y="8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132"/>
            <p:cNvSpPr/>
            <p:nvPr>
              <p:custDataLst>
                <p:tags r:id="rId174"/>
              </p:custDataLst>
            </p:nvPr>
          </p:nvSpPr>
          <p:spPr>
            <a:xfrm>
              <a:off x="4067175" y="6402749"/>
              <a:ext cx="95251" cy="99373"/>
            </a:xfrm>
            <a:custGeom>
              <a:avLst/>
              <a:gdLst/>
              <a:ahLst/>
              <a:cxnLst/>
              <a:rect l="0" t="0" r="0" b="0"/>
              <a:pathLst>
                <a:path w="95251" h="99373">
                  <a:moveTo>
                    <a:pt x="0" y="36151"/>
                  </a:moveTo>
                  <a:lnTo>
                    <a:pt x="0" y="36151"/>
                  </a:lnTo>
                  <a:lnTo>
                    <a:pt x="0" y="26038"/>
                  </a:lnTo>
                  <a:lnTo>
                    <a:pt x="2822" y="18251"/>
                  </a:lnTo>
                  <a:lnTo>
                    <a:pt x="6546" y="11261"/>
                  </a:lnTo>
                  <a:lnTo>
                    <a:pt x="9132" y="0"/>
                  </a:lnTo>
                  <a:lnTo>
                    <a:pt x="9510" y="42367"/>
                  </a:lnTo>
                  <a:lnTo>
                    <a:pt x="9524" y="84635"/>
                  </a:lnTo>
                  <a:lnTo>
                    <a:pt x="9525" y="99372"/>
                  </a:lnTo>
                  <a:lnTo>
                    <a:pt x="12347" y="83525"/>
                  </a:lnTo>
                  <a:lnTo>
                    <a:pt x="19226" y="42663"/>
                  </a:lnTo>
                  <a:lnTo>
                    <a:pt x="26393" y="18325"/>
                  </a:lnTo>
                  <a:lnTo>
                    <a:pt x="36349" y="930"/>
                  </a:lnTo>
                  <a:lnTo>
                    <a:pt x="37991" y="1029"/>
                  </a:lnTo>
                  <a:lnTo>
                    <a:pt x="42638" y="3960"/>
                  </a:lnTo>
                  <a:lnTo>
                    <a:pt x="45408" y="11613"/>
                  </a:lnTo>
                  <a:lnTo>
                    <a:pt x="47495" y="57320"/>
                  </a:lnTo>
                  <a:lnTo>
                    <a:pt x="47622" y="82943"/>
                  </a:lnTo>
                  <a:lnTo>
                    <a:pt x="63871" y="43650"/>
                  </a:lnTo>
                  <a:lnTo>
                    <a:pt x="82583" y="15168"/>
                  </a:lnTo>
                  <a:lnTo>
                    <a:pt x="88914" y="10951"/>
                  </a:lnTo>
                  <a:lnTo>
                    <a:pt x="91027" y="10884"/>
                  </a:lnTo>
                  <a:lnTo>
                    <a:pt x="92434" y="11898"/>
                  </a:lnTo>
                  <a:lnTo>
                    <a:pt x="93373" y="13633"/>
                  </a:lnTo>
                  <a:lnTo>
                    <a:pt x="95177" y="58383"/>
                  </a:lnTo>
                  <a:lnTo>
                    <a:pt x="95250" y="9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133"/>
            <p:cNvSpPr/>
            <p:nvPr>
              <p:custDataLst>
                <p:tags r:id="rId175"/>
              </p:custDataLst>
            </p:nvPr>
          </p:nvSpPr>
          <p:spPr>
            <a:xfrm>
              <a:off x="3935856" y="6391759"/>
              <a:ext cx="102745" cy="97497"/>
            </a:xfrm>
            <a:custGeom>
              <a:avLst/>
              <a:gdLst/>
              <a:ahLst/>
              <a:cxnLst/>
              <a:rect l="0" t="0" r="0" b="0"/>
              <a:pathLst>
                <a:path w="102745" h="97497">
                  <a:moveTo>
                    <a:pt x="64644" y="18566"/>
                  </a:moveTo>
                  <a:lnTo>
                    <a:pt x="64644" y="18566"/>
                  </a:lnTo>
                  <a:lnTo>
                    <a:pt x="69701" y="13510"/>
                  </a:lnTo>
                  <a:lnTo>
                    <a:pt x="72249" y="13078"/>
                  </a:lnTo>
                  <a:lnTo>
                    <a:pt x="75005" y="13850"/>
                  </a:lnTo>
                  <a:lnTo>
                    <a:pt x="77901" y="15422"/>
                  </a:lnTo>
                  <a:lnTo>
                    <a:pt x="78774" y="15411"/>
                  </a:lnTo>
                  <a:lnTo>
                    <a:pt x="78297" y="14346"/>
                  </a:lnTo>
                  <a:lnTo>
                    <a:pt x="69928" y="5032"/>
                  </a:lnTo>
                  <a:lnTo>
                    <a:pt x="64170" y="1967"/>
                  </a:lnTo>
                  <a:lnTo>
                    <a:pt x="46794" y="0"/>
                  </a:lnTo>
                  <a:lnTo>
                    <a:pt x="29134" y="4717"/>
                  </a:lnTo>
                  <a:lnTo>
                    <a:pt x="19581" y="12764"/>
                  </a:lnTo>
                  <a:lnTo>
                    <a:pt x="4825" y="35177"/>
                  </a:lnTo>
                  <a:lnTo>
                    <a:pt x="0" y="58765"/>
                  </a:lnTo>
                  <a:lnTo>
                    <a:pt x="3627" y="80806"/>
                  </a:lnTo>
                  <a:lnTo>
                    <a:pt x="11420" y="91384"/>
                  </a:lnTo>
                  <a:lnTo>
                    <a:pt x="16461" y="95686"/>
                  </a:lnTo>
                  <a:lnTo>
                    <a:pt x="21938" y="97496"/>
                  </a:lnTo>
                  <a:lnTo>
                    <a:pt x="33669" y="96684"/>
                  </a:lnTo>
                  <a:lnTo>
                    <a:pt x="43116" y="92796"/>
                  </a:lnTo>
                  <a:lnTo>
                    <a:pt x="47118" y="90278"/>
                  </a:lnTo>
                  <a:lnTo>
                    <a:pt x="54385" y="79013"/>
                  </a:lnTo>
                  <a:lnTo>
                    <a:pt x="72667" y="39719"/>
                  </a:lnTo>
                  <a:lnTo>
                    <a:pt x="73168" y="41135"/>
                  </a:lnTo>
                  <a:lnTo>
                    <a:pt x="74931" y="52182"/>
                  </a:lnTo>
                  <a:lnTo>
                    <a:pt x="80627" y="63687"/>
                  </a:lnTo>
                  <a:lnTo>
                    <a:pt x="83844" y="78972"/>
                  </a:lnTo>
                  <a:lnTo>
                    <a:pt x="88347" y="87041"/>
                  </a:lnTo>
                  <a:lnTo>
                    <a:pt x="102744" y="9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134"/>
            <p:cNvSpPr/>
            <p:nvPr>
              <p:custDataLst>
                <p:tags r:id="rId176"/>
              </p:custDataLst>
            </p:nvPr>
          </p:nvSpPr>
          <p:spPr>
            <a:xfrm>
              <a:off x="3812017" y="6353637"/>
              <a:ext cx="90413" cy="164510"/>
            </a:xfrm>
            <a:custGeom>
              <a:avLst/>
              <a:gdLst/>
              <a:ahLst/>
              <a:cxnLst/>
              <a:rect l="0" t="0" r="0" b="0"/>
              <a:pathLst>
                <a:path w="90413" h="164510">
                  <a:moveTo>
                    <a:pt x="45608" y="37638"/>
                  </a:moveTo>
                  <a:lnTo>
                    <a:pt x="45608" y="37638"/>
                  </a:lnTo>
                  <a:lnTo>
                    <a:pt x="45608" y="28506"/>
                  </a:lnTo>
                  <a:lnTo>
                    <a:pt x="54250" y="9793"/>
                  </a:lnTo>
                  <a:lnTo>
                    <a:pt x="54740" y="4802"/>
                  </a:lnTo>
                  <a:lnTo>
                    <a:pt x="52754" y="3047"/>
                  </a:lnTo>
                  <a:lnTo>
                    <a:pt x="44904" y="1099"/>
                  </a:lnTo>
                  <a:lnTo>
                    <a:pt x="28584" y="0"/>
                  </a:lnTo>
                  <a:lnTo>
                    <a:pt x="19344" y="2566"/>
                  </a:lnTo>
                  <a:lnTo>
                    <a:pt x="4790" y="12836"/>
                  </a:lnTo>
                  <a:lnTo>
                    <a:pt x="1008" y="21676"/>
                  </a:lnTo>
                  <a:lnTo>
                    <a:pt x="0" y="26997"/>
                  </a:lnTo>
                  <a:lnTo>
                    <a:pt x="1444" y="32660"/>
                  </a:lnTo>
                  <a:lnTo>
                    <a:pt x="8694" y="44599"/>
                  </a:lnTo>
                  <a:lnTo>
                    <a:pt x="50096" y="79832"/>
                  </a:lnTo>
                  <a:lnTo>
                    <a:pt x="78951" y="104494"/>
                  </a:lnTo>
                  <a:lnTo>
                    <a:pt x="86885" y="117094"/>
                  </a:lnTo>
                  <a:lnTo>
                    <a:pt x="90412" y="129749"/>
                  </a:lnTo>
                  <a:lnTo>
                    <a:pt x="89236" y="136087"/>
                  </a:lnTo>
                  <a:lnTo>
                    <a:pt x="82284" y="148775"/>
                  </a:lnTo>
                  <a:lnTo>
                    <a:pt x="69317" y="158645"/>
                  </a:lnTo>
                  <a:lnTo>
                    <a:pt x="55087" y="164444"/>
                  </a:lnTo>
                  <a:lnTo>
                    <a:pt x="49810" y="164509"/>
                  </a:lnTo>
                  <a:lnTo>
                    <a:pt x="45234" y="163494"/>
                  </a:lnTo>
                  <a:lnTo>
                    <a:pt x="42184" y="160700"/>
                  </a:lnTo>
                  <a:lnTo>
                    <a:pt x="38795" y="151952"/>
                  </a:lnTo>
                  <a:lnTo>
                    <a:pt x="45608" y="123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135"/>
            <p:cNvSpPr/>
            <p:nvPr>
              <p:custDataLst>
                <p:tags r:id="rId177"/>
              </p:custDataLst>
            </p:nvPr>
          </p:nvSpPr>
          <p:spPr>
            <a:xfrm>
              <a:off x="3454911" y="6438900"/>
              <a:ext cx="231265" cy="18543"/>
            </a:xfrm>
            <a:custGeom>
              <a:avLst/>
              <a:gdLst/>
              <a:ahLst/>
              <a:cxnLst/>
              <a:rect l="0" t="0" r="0" b="0"/>
              <a:pathLst>
                <a:path w="231265" h="18543">
                  <a:moveTo>
                    <a:pt x="21714" y="0"/>
                  </a:moveTo>
                  <a:lnTo>
                    <a:pt x="21714" y="0"/>
                  </a:lnTo>
                  <a:lnTo>
                    <a:pt x="255" y="13257"/>
                  </a:lnTo>
                  <a:lnTo>
                    <a:pt x="0" y="15188"/>
                  </a:lnTo>
                  <a:lnTo>
                    <a:pt x="1946" y="16475"/>
                  </a:lnTo>
                  <a:lnTo>
                    <a:pt x="25335" y="18542"/>
                  </a:lnTo>
                  <a:lnTo>
                    <a:pt x="66017" y="17892"/>
                  </a:lnTo>
                  <a:lnTo>
                    <a:pt x="105097" y="11491"/>
                  </a:lnTo>
                  <a:lnTo>
                    <a:pt x="147663" y="9914"/>
                  </a:lnTo>
                  <a:lnTo>
                    <a:pt x="231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136"/>
            <p:cNvSpPr/>
            <p:nvPr>
              <p:custDataLst>
                <p:tags r:id="rId178"/>
              </p:custDataLst>
            </p:nvPr>
          </p:nvSpPr>
          <p:spPr>
            <a:xfrm>
              <a:off x="3442993" y="6353175"/>
              <a:ext cx="224133" cy="38101"/>
            </a:xfrm>
            <a:custGeom>
              <a:avLst/>
              <a:gdLst/>
              <a:ahLst/>
              <a:cxnLst/>
              <a:rect l="0" t="0" r="0" b="0"/>
              <a:pathLst>
                <a:path w="224133" h="38101">
                  <a:moveTo>
                    <a:pt x="5057" y="38100"/>
                  </a:moveTo>
                  <a:lnTo>
                    <a:pt x="5057" y="38100"/>
                  </a:lnTo>
                  <a:lnTo>
                    <a:pt x="0" y="38100"/>
                  </a:lnTo>
                  <a:lnTo>
                    <a:pt x="12682" y="37042"/>
                  </a:lnTo>
                  <a:lnTo>
                    <a:pt x="58742" y="24843"/>
                  </a:lnTo>
                  <a:lnTo>
                    <a:pt x="95193" y="19137"/>
                  </a:lnTo>
                  <a:lnTo>
                    <a:pt x="133129" y="11785"/>
                  </a:lnTo>
                  <a:lnTo>
                    <a:pt x="180281" y="1761"/>
                  </a:lnTo>
                  <a:lnTo>
                    <a:pt x="224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137"/>
            <p:cNvSpPr/>
            <p:nvPr>
              <p:custDataLst>
                <p:tags r:id="rId179"/>
              </p:custDataLst>
            </p:nvPr>
          </p:nvSpPr>
          <p:spPr>
            <a:xfrm>
              <a:off x="3219450" y="6335842"/>
              <a:ext cx="74163" cy="198309"/>
            </a:xfrm>
            <a:custGeom>
              <a:avLst/>
              <a:gdLst/>
              <a:ahLst/>
              <a:cxnLst/>
              <a:rect l="0" t="0" r="0" b="0"/>
              <a:pathLst>
                <a:path w="74163" h="19830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26515" y="24949"/>
                  </a:lnTo>
                  <a:lnTo>
                    <a:pt x="49962" y="57995"/>
                  </a:lnTo>
                  <a:lnTo>
                    <a:pt x="69322" y="101343"/>
                  </a:lnTo>
                  <a:lnTo>
                    <a:pt x="74162" y="129479"/>
                  </a:lnTo>
                  <a:lnTo>
                    <a:pt x="70539" y="154513"/>
                  </a:lnTo>
                  <a:lnTo>
                    <a:pt x="62763" y="175337"/>
                  </a:lnTo>
                  <a:lnTo>
                    <a:pt x="51178" y="185629"/>
                  </a:lnTo>
                  <a:lnTo>
                    <a:pt x="1905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138"/>
            <p:cNvSpPr/>
            <p:nvPr>
              <p:custDataLst>
                <p:tags r:id="rId180"/>
              </p:custDataLst>
            </p:nvPr>
          </p:nvSpPr>
          <p:spPr>
            <a:xfrm>
              <a:off x="3012135" y="6334125"/>
              <a:ext cx="83491" cy="171451"/>
            </a:xfrm>
            <a:custGeom>
              <a:avLst/>
              <a:gdLst/>
              <a:ahLst/>
              <a:cxnLst/>
              <a:rect l="0" t="0" r="0" b="0"/>
              <a:pathLst>
                <a:path w="83491" h="171451">
                  <a:moveTo>
                    <a:pt x="45390" y="0"/>
                  </a:moveTo>
                  <a:lnTo>
                    <a:pt x="45390" y="0"/>
                  </a:lnTo>
                  <a:lnTo>
                    <a:pt x="37189" y="0"/>
                  </a:lnTo>
                  <a:lnTo>
                    <a:pt x="17667" y="18314"/>
                  </a:lnTo>
                  <a:lnTo>
                    <a:pt x="5309" y="35648"/>
                  </a:lnTo>
                  <a:lnTo>
                    <a:pt x="0" y="69358"/>
                  </a:lnTo>
                  <a:lnTo>
                    <a:pt x="3484" y="97691"/>
                  </a:lnTo>
                  <a:lnTo>
                    <a:pt x="20688" y="131716"/>
                  </a:lnTo>
                  <a:lnTo>
                    <a:pt x="28414" y="142502"/>
                  </a:lnTo>
                  <a:lnTo>
                    <a:pt x="61636" y="163536"/>
                  </a:lnTo>
                  <a:lnTo>
                    <a:pt x="8349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139"/>
            <p:cNvSpPr/>
            <p:nvPr>
              <p:custDataLst>
                <p:tags r:id="rId181"/>
              </p:custDataLst>
            </p:nvPr>
          </p:nvSpPr>
          <p:spPr>
            <a:xfrm>
              <a:off x="3095625" y="6267843"/>
              <a:ext cx="1" cy="9133"/>
            </a:xfrm>
            <a:custGeom>
              <a:avLst/>
              <a:gdLst/>
              <a:ahLst/>
              <a:cxnLst/>
              <a:rect l="0" t="0" r="0" b="0"/>
              <a:pathLst>
                <a:path w="1" h="91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140"/>
            <p:cNvSpPr/>
            <p:nvPr>
              <p:custDataLst>
                <p:tags r:id="rId182"/>
              </p:custDataLst>
            </p:nvPr>
          </p:nvSpPr>
          <p:spPr>
            <a:xfrm>
              <a:off x="3143250" y="63627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201" y="55170"/>
                  </a:lnTo>
                  <a:lnTo>
                    <a:pt x="15809" y="94859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451"/>
          <p:cNvGrpSpPr/>
          <p:nvPr/>
        </p:nvGrpSpPr>
        <p:grpSpPr>
          <a:xfrm>
            <a:off x="1335216" y="6166211"/>
            <a:ext cx="1455610" cy="509490"/>
            <a:chOff x="1335216" y="6166211"/>
            <a:chExt cx="1455610" cy="509490"/>
          </a:xfrm>
        </p:grpSpPr>
        <p:sp>
          <p:nvSpPr>
            <p:cNvPr id="471" name="SMARTInkShape-2141"/>
            <p:cNvSpPr/>
            <p:nvPr>
              <p:custDataLst>
                <p:tags r:id="rId155"/>
              </p:custDataLst>
            </p:nvPr>
          </p:nvSpPr>
          <p:spPr>
            <a:xfrm>
              <a:off x="2762250" y="65055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1986" y="1790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142"/>
            <p:cNvSpPr/>
            <p:nvPr>
              <p:custDataLst>
                <p:tags r:id="rId156"/>
              </p:custDataLst>
            </p:nvPr>
          </p:nvSpPr>
          <p:spPr>
            <a:xfrm>
              <a:off x="1391974" y="6572250"/>
              <a:ext cx="1265502" cy="57099"/>
            </a:xfrm>
            <a:custGeom>
              <a:avLst/>
              <a:gdLst/>
              <a:ahLst/>
              <a:cxnLst/>
              <a:rect l="0" t="0" r="0" b="0"/>
              <a:pathLst>
                <a:path w="1265502" h="57099">
                  <a:moveTo>
                    <a:pt x="8201" y="47625"/>
                  </a:moveTo>
                  <a:lnTo>
                    <a:pt x="8201" y="47625"/>
                  </a:lnTo>
                  <a:lnTo>
                    <a:pt x="0" y="55825"/>
                  </a:lnTo>
                  <a:lnTo>
                    <a:pt x="617" y="56267"/>
                  </a:lnTo>
                  <a:lnTo>
                    <a:pt x="46287" y="57098"/>
                  </a:lnTo>
                  <a:lnTo>
                    <a:pt x="74872" y="54312"/>
                  </a:lnTo>
                  <a:lnTo>
                    <a:pt x="118032" y="48946"/>
                  </a:lnTo>
                  <a:lnTo>
                    <a:pt x="154808" y="48016"/>
                  </a:lnTo>
                  <a:lnTo>
                    <a:pt x="185543" y="44976"/>
                  </a:lnTo>
                  <a:lnTo>
                    <a:pt x="220370" y="41156"/>
                  </a:lnTo>
                  <a:lnTo>
                    <a:pt x="257015" y="39459"/>
                  </a:lnTo>
                  <a:lnTo>
                    <a:pt x="297291" y="38704"/>
                  </a:lnTo>
                  <a:lnTo>
                    <a:pt x="339885" y="37310"/>
                  </a:lnTo>
                  <a:lnTo>
                    <a:pt x="383511" y="33162"/>
                  </a:lnTo>
                  <a:lnTo>
                    <a:pt x="430417" y="30614"/>
                  </a:lnTo>
                  <a:lnTo>
                    <a:pt x="454778" y="29934"/>
                  </a:lnTo>
                  <a:lnTo>
                    <a:pt x="480544" y="29481"/>
                  </a:lnTo>
                  <a:lnTo>
                    <a:pt x="507246" y="29179"/>
                  </a:lnTo>
                  <a:lnTo>
                    <a:pt x="534573" y="28977"/>
                  </a:lnTo>
                  <a:lnTo>
                    <a:pt x="562316" y="27785"/>
                  </a:lnTo>
                  <a:lnTo>
                    <a:pt x="590336" y="25932"/>
                  </a:lnTo>
                  <a:lnTo>
                    <a:pt x="618541" y="23637"/>
                  </a:lnTo>
                  <a:lnTo>
                    <a:pt x="646869" y="22109"/>
                  </a:lnTo>
                  <a:lnTo>
                    <a:pt x="675280" y="21089"/>
                  </a:lnTo>
                  <a:lnTo>
                    <a:pt x="703745" y="20409"/>
                  </a:lnTo>
                  <a:lnTo>
                    <a:pt x="732247" y="19956"/>
                  </a:lnTo>
                  <a:lnTo>
                    <a:pt x="760773" y="19654"/>
                  </a:lnTo>
                  <a:lnTo>
                    <a:pt x="789316" y="19452"/>
                  </a:lnTo>
                  <a:lnTo>
                    <a:pt x="816811" y="19318"/>
                  </a:lnTo>
                  <a:lnTo>
                    <a:pt x="843608" y="19229"/>
                  </a:lnTo>
                  <a:lnTo>
                    <a:pt x="869939" y="19169"/>
                  </a:lnTo>
                  <a:lnTo>
                    <a:pt x="895959" y="19130"/>
                  </a:lnTo>
                  <a:lnTo>
                    <a:pt x="921773" y="19103"/>
                  </a:lnTo>
                  <a:lnTo>
                    <a:pt x="947449" y="19085"/>
                  </a:lnTo>
                  <a:lnTo>
                    <a:pt x="971975" y="19073"/>
                  </a:lnTo>
                  <a:lnTo>
                    <a:pt x="1018981" y="19061"/>
                  </a:lnTo>
                  <a:lnTo>
                    <a:pt x="1061745" y="19055"/>
                  </a:lnTo>
                  <a:lnTo>
                    <a:pt x="1100859" y="19052"/>
                  </a:lnTo>
                  <a:lnTo>
                    <a:pt x="1135883" y="19051"/>
                  </a:lnTo>
                  <a:lnTo>
                    <a:pt x="1175237" y="13994"/>
                  </a:lnTo>
                  <a:lnTo>
                    <a:pt x="1217119" y="10850"/>
                  </a:lnTo>
                  <a:lnTo>
                    <a:pt x="1265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143"/>
            <p:cNvSpPr/>
            <p:nvPr>
              <p:custDataLst>
                <p:tags r:id="rId157"/>
              </p:custDataLst>
            </p:nvPr>
          </p:nvSpPr>
          <p:spPr>
            <a:xfrm>
              <a:off x="1589225" y="6610350"/>
              <a:ext cx="1049201" cy="65351"/>
            </a:xfrm>
            <a:custGeom>
              <a:avLst/>
              <a:gdLst/>
              <a:ahLst/>
              <a:cxnLst/>
              <a:rect l="0" t="0" r="0" b="0"/>
              <a:pathLst>
                <a:path w="1049201" h="65351">
                  <a:moveTo>
                    <a:pt x="10975" y="57150"/>
                  </a:moveTo>
                  <a:lnTo>
                    <a:pt x="10975" y="57150"/>
                  </a:lnTo>
                  <a:lnTo>
                    <a:pt x="862" y="62206"/>
                  </a:lnTo>
                  <a:lnTo>
                    <a:pt x="0" y="63695"/>
                  </a:lnTo>
                  <a:lnTo>
                    <a:pt x="1541" y="64688"/>
                  </a:lnTo>
                  <a:lnTo>
                    <a:pt x="4686" y="65350"/>
                  </a:lnTo>
                  <a:lnTo>
                    <a:pt x="51592" y="56139"/>
                  </a:lnTo>
                  <a:lnTo>
                    <a:pt x="90743" y="47325"/>
                  </a:lnTo>
                  <a:lnTo>
                    <a:pt x="135857" y="40833"/>
                  </a:lnTo>
                  <a:lnTo>
                    <a:pt x="168078" y="38257"/>
                  </a:lnTo>
                  <a:lnTo>
                    <a:pt x="203565" y="33583"/>
                  </a:lnTo>
                  <a:lnTo>
                    <a:pt x="243326" y="30800"/>
                  </a:lnTo>
                  <a:lnTo>
                    <a:pt x="285692" y="28506"/>
                  </a:lnTo>
                  <a:lnTo>
                    <a:pt x="329216" y="23958"/>
                  </a:lnTo>
                  <a:lnTo>
                    <a:pt x="373254" y="21232"/>
                  </a:lnTo>
                  <a:lnTo>
                    <a:pt x="418580" y="20020"/>
                  </a:lnTo>
                  <a:lnTo>
                    <a:pt x="442520" y="19697"/>
                  </a:lnTo>
                  <a:lnTo>
                    <a:pt x="466946" y="19482"/>
                  </a:lnTo>
                  <a:lnTo>
                    <a:pt x="491698" y="19338"/>
                  </a:lnTo>
                  <a:lnTo>
                    <a:pt x="516665" y="19241"/>
                  </a:lnTo>
                  <a:lnTo>
                    <a:pt x="541777" y="19178"/>
                  </a:lnTo>
                  <a:lnTo>
                    <a:pt x="565926" y="19135"/>
                  </a:lnTo>
                  <a:lnTo>
                    <a:pt x="612514" y="19088"/>
                  </a:lnTo>
                  <a:lnTo>
                    <a:pt x="636368" y="19075"/>
                  </a:lnTo>
                  <a:lnTo>
                    <a:pt x="660737" y="19067"/>
                  </a:lnTo>
                  <a:lnTo>
                    <a:pt x="685450" y="19061"/>
                  </a:lnTo>
                  <a:lnTo>
                    <a:pt x="732664" y="19055"/>
                  </a:lnTo>
                  <a:lnTo>
                    <a:pt x="777284" y="19052"/>
                  </a:lnTo>
                  <a:lnTo>
                    <a:pt x="818282" y="19051"/>
                  </a:lnTo>
                  <a:lnTo>
                    <a:pt x="854848" y="19050"/>
                  </a:lnTo>
                  <a:lnTo>
                    <a:pt x="888738" y="19050"/>
                  </a:lnTo>
                  <a:lnTo>
                    <a:pt x="935451" y="19050"/>
                  </a:lnTo>
                  <a:lnTo>
                    <a:pt x="980752" y="16228"/>
                  </a:lnTo>
                  <a:lnTo>
                    <a:pt x="1049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144"/>
            <p:cNvSpPr/>
            <p:nvPr>
              <p:custDataLst>
                <p:tags r:id="rId158"/>
              </p:custDataLst>
            </p:nvPr>
          </p:nvSpPr>
          <p:spPr>
            <a:xfrm>
              <a:off x="2790825" y="63722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145"/>
            <p:cNvSpPr/>
            <p:nvPr>
              <p:custDataLst>
                <p:tags r:id="rId159"/>
              </p:custDataLst>
            </p:nvPr>
          </p:nvSpPr>
          <p:spPr>
            <a:xfrm>
              <a:off x="2514600" y="6339306"/>
              <a:ext cx="104776" cy="185320"/>
            </a:xfrm>
            <a:custGeom>
              <a:avLst/>
              <a:gdLst/>
              <a:ahLst/>
              <a:cxnLst/>
              <a:rect l="0" t="0" r="0" b="0"/>
              <a:pathLst>
                <a:path w="104776" h="185320">
                  <a:moveTo>
                    <a:pt x="104775" y="23394"/>
                  </a:moveTo>
                  <a:lnTo>
                    <a:pt x="104775" y="23394"/>
                  </a:lnTo>
                  <a:lnTo>
                    <a:pt x="104775" y="10137"/>
                  </a:lnTo>
                  <a:lnTo>
                    <a:pt x="102658" y="7147"/>
                  </a:lnTo>
                  <a:lnTo>
                    <a:pt x="94662" y="1004"/>
                  </a:lnTo>
                  <a:lnTo>
                    <a:pt x="90625" y="0"/>
                  </a:lnTo>
                  <a:lnTo>
                    <a:pt x="86875" y="390"/>
                  </a:lnTo>
                  <a:lnTo>
                    <a:pt x="83316" y="1707"/>
                  </a:lnTo>
                  <a:lnTo>
                    <a:pt x="68196" y="13676"/>
                  </a:lnTo>
                  <a:lnTo>
                    <a:pt x="62059" y="21898"/>
                  </a:lnTo>
                  <a:lnTo>
                    <a:pt x="59332" y="30137"/>
                  </a:lnTo>
                  <a:lnTo>
                    <a:pt x="57235" y="77508"/>
                  </a:lnTo>
                  <a:lnTo>
                    <a:pt x="64771" y="102797"/>
                  </a:lnTo>
                  <a:lnTo>
                    <a:pt x="70415" y="115481"/>
                  </a:lnTo>
                  <a:lnTo>
                    <a:pt x="71285" y="120769"/>
                  </a:lnTo>
                  <a:lnTo>
                    <a:pt x="69429" y="129466"/>
                  </a:lnTo>
                  <a:lnTo>
                    <a:pt x="56677" y="154511"/>
                  </a:lnTo>
                  <a:lnTo>
                    <a:pt x="39300" y="174059"/>
                  </a:lnTo>
                  <a:lnTo>
                    <a:pt x="30520" y="180315"/>
                  </a:lnTo>
                  <a:lnTo>
                    <a:pt x="22031" y="183095"/>
                  </a:lnTo>
                  <a:lnTo>
                    <a:pt x="0" y="18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146"/>
            <p:cNvSpPr/>
            <p:nvPr>
              <p:custDataLst>
                <p:tags r:id="rId160"/>
              </p:custDataLst>
            </p:nvPr>
          </p:nvSpPr>
          <p:spPr>
            <a:xfrm>
              <a:off x="2448041" y="6346571"/>
              <a:ext cx="73950" cy="125970"/>
            </a:xfrm>
            <a:custGeom>
              <a:avLst/>
              <a:gdLst/>
              <a:ahLst/>
              <a:cxnLst/>
              <a:rect l="0" t="0" r="0" b="0"/>
              <a:pathLst>
                <a:path w="73950" h="125970">
                  <a:moveTo>
                    <a:pt x="9409" y="25654"/>
                  </a:moveTo>
                  <a:lnTo>
                    <a:pt x="9409" y="25654"/>
                  </a:lnTo>
                  <a:lnTo>
                    <a:pt x="4353" y="25654"/>
                  </a:lnTo>
                  <a:lnTo>
                    <a:pt x="3921" y="26712"/>
                  </a:lnTo>
                  <a:lnTo>
                    <a:pt x="7312" y="35375"/>
                  </a:lnTo>
                  <a:lnTo>
                    <a:pt x="9286" y="82536"/>
                  </a:lnTo>
                  <a:lnTo>
                    <a:pt x="6550" y="104597"/>
                  </a:lnTo>
                  <a:lnTo>
                    <a:pt x="1201" y="125327"/>
                  </a:lnTo>
                  <a:lnTo>
                    <a:pt x="762" y="125969"/>
                  </a:lnTo>
                  <a:lnTo>
                    <a:pt x="469" y="125339"/>
                  </a:lnTo>
                  <a:lnTo>
                    <a:pt x="0" y="111667"/>
                  </a:lnTo>
                  <a:lnTo>
                    <a:pt x="9591" y="66780"/>
                  </a:lnTo>
                  <a:lnTo>
                    <a:pt x="22420" y="33895"/>
                  </a:lnTo>
                  <a:lnTo>
                    <a:pt x="39966" y="6939"/>
                  </a:lnTo>
                  <a:lnTo>
                    <a:pt x="49801" y="1461"/>
                  </a:lnTo>
                  <a:lnTo>
                    <a:pt x="55387" y="0"/>
                  </a:lnTo>
                  <a:lnTo>
                    <a:pt x="59111" y="1143"/>
                  </a:lnTo>
                  <a:lnTo>
                    <a:pt x="61594" y="4022"/>
                  </a:lnTo>
                  <a:lnTo>
                    <a:pt x="72451" y="30801"/>
                  </a:lnTo>
                  <a:lnTo>
                    <a:pt x="73949" y="54696"/>
                  </a:lnTo>
                  <a:lnTo>
                    <a:pt x="68161" y="74594"/>
                  </a:lnTo>
                  <a:lnTo>
                    <a:pt x="57034" y="101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147"/>
            <p:cNvSpPr/>
            <p:nvPr>
              <p:custDataLst>
                <p:tags r:id="rId161"/>
              </p:custDataLst>
            </p:nvPr>
          </p:nvSpPr>
          <p:spPr>
            <a:xfrm>
              <a:off x="2372555" y="6364417"/>
              <a:ext cx="46796" cy="110188"/>
            </a:xfrm>
            <a:custGeom>
              <a:avLst/>
              <a:gdLst/>
              <a:ahLst/>
              <a:cxnLst/>
              <a:rect l="0" t="0" r="0" b="0"/>
              <a:pathLst>
                <a:path w="46796" h="110188">
                  <a:moveTo>
                    <a:pt x="37270" y="17333"/>
                  </a:moveTo>
                  <a:lnTo>
                    <a:pt x="37270" y="17333"/>
                  </a:lnTo>
                  <a:lnTo>
                    <a:pt x="37270" y="12277"/>
                  </a:lnTo>
                  <a:lnTo>
                    <a:pt x="34448" y="6972"/>
                  </a:lnTo>
                  <a:lnTo>
                    <a:pt x="32214" y="4076"/>
                  </a:lnTo>
                  <a:lnTo>
                    <a:pt x="26909" y="858"/>
                  </a:lnTo>
                  <a:lnTo>
                    <a:pt x="24012" y="0"/>
                  </a:lnTo>
                  <a:lnTo>
                    <a:pt x="21024" y="486"/>
                  </a:lnTo>
                  <a:lnTo>
                    <a:pt x="14880" y="3849"/>
                  </a:lnTo>
                  <a:lnTo>
                    <a:pt x="5471" y="21804"/>
                  </a:lnTo>
                  <a:lnTo>
                    <a:pt x="0" y="67441"/>
                  </a:lnTo>
                  <a:lnTo>
                    <a:pt x="597" y="78761"/>
                  </a:lnTo>
                  <a:lnTo>
                    <a:pt x="7420" y="104498"/>
                  </a:lnTo>
                  <a:lnTo>
                    <a:pt x="9961" y="107192"/>
                  </a:lnTo>
                  <a:lnTo>
                    <a:pt x="18430" y="110187"/>
                  </a:lnTo>
                  <a:lnTo>
                    <a:pt x="22593" y="108868"/>
                  </a:lnTo>
                  <a:lnTo>
                    <a:pt x="30042" y="101760"/>
                  </a:lnTo>
                  <a:lnTo>
                    <a:pt x="34057" y="94367"/>
                  </a:lnTo>
                  <a:lnTo>
                    <a:pt x="36318" y="81433"/>
                  </a:lnTo>
                  <a:lnTo>
                    <a:pt x="38203" y="46431"/>
                  </a:lnTo>
                  <a:lnTo>
                    <a:pt x="46795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148"/>
            <p:cNvSpPr/>
            <p:nvPr>
              <p:custDataLst>
                <p:tags r:id="rId162"/>
              </p:custDataLst>
            </p:nvPr>
          </p:nvSpPr>
          <p:spPr>
            <a:xfrm>
              <a:off x="2352675" y="6286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149"/>
            <p:cNvSpPr/>
            <p:nvPr>
              <p:custDataLst>
                <p:tags r:id="rId163"/>
              </p:custDataLst>
            </p:nvPr>
          </p:nvSpPr>
          <p:spPr>
            <a:xfrm>
              <a:off x="2324100" y="6362700"/>
              <a:ext cx="8643" cy="95251"/>
            </a:xfrm>
            <a:custGeom>
              <a:avLst/>
              <a:gdLst/>
              <a:ahLst/>
              <a:cxnLst/>
              <a:rect l="0" t="0" r="0" b="0"/>
              <a:pathLst>
                <a:path w="8643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642" y="9721"/>
                  </a:lnTo>
                  <a:lnTo>
                    <a:pt x="8205" y="3145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150"/>
            <p:cNvSpPr/>
            <p:nvPr>
              <p:custDataLst>
                <p:tags r:id="rId164"/>
              </p:custDataLst>
            </p:nvPr>
          </p:nvSpPr>
          <p:spPr>
            <a:xfrm>
              <a:off x="2233617" y="6194290"/>
              <a:ext cx="80959" cy="297958"/>
            </a:xfrm>
            <a:custGeom>
              <a:avLst/>
              <a:gdLst/>
              <a:ahLst/>
              <a:cxnLst/>
              <a:rect l="0" t="0" r="0" b="0"/>
              <a:pathLst>
                <a:path w="80959" h="297958">
                  <a:moveTo>
                    <a:pt x="61908" y="25535"/>
                  </a:moveTo>
                  <a:lnTo>
                    <a:pt x="61908" y="25535"/>
                  </a:lnTo>
                  <a:lnTo>
                    <a:pt x="66964" y="20479"/>
                  </a:lnTo>
                  <a:lnTo>
                    <a:pt x="69447" y="12352"/>
                  </a:lnTo>
                  <a:lnTo>
                    <a:pt x="71041" y="0"/>
                  </a:lnTo>
                  <a:lnTo>
                    <a:pt x="71172" y="45"/>
                  </a:lnTo>
                  <a:lnTo>
                    <a:pt x="70368" y="46374"/>
                  </a:lnTo>
                  <a:lnTo>
                    <a:pt x="63231" y="87390"/>
                  </a:lnTo>
                  <a:lnTo>
                    <a:pt x="57243" y="122767"/>
                  </a:lnTo>
                  <a:lnTo>
                    <a:pt x="53823" y="161707"/>
                  </a:lnTo>
                  <a:lnTo>
                    <a:pt x="51609" y="199698"/>
                  </a:lnTo>
                  <a:lnTo>
                    <a:pt x="44220" y="242917"/>
                  </a:lnTo>
                  <a:lnTo>
                    <a:pt x="37640" y="273674"/>
                  </a:lnTo>
                  <a:lnTo>
                    <a:pt x="39833" y="287867"/>
                  </a:lnTo>
                  <a:lnTo>
                    <a:pt x="41900" y="292497"/>
                  </a:lnTo>
                  <a:lnTo>
                    <a:pt x="44336" y="295585"/>
                  </a:lnTo>
                  <a:lnTo>
                    <a:pt x="47018" y="297644"/>
                  </a:lnTo>
                  <a:lnTo>
                    <a:pt x="49865" y="297957"/>
                  </a:lnTo>
                  <a:lnTo>
                    <a:pt x="55850" y="295483"/>
                  </a:lnTo>
                  <a:lnTo>
                    <a:pt x="65170" y="283085"/>
                  </a:lnTo>
                  <a:lnTo>
                    <a:pt x="69577" y="271061"/>
                  </a:lnTo>
                  <a:lnTo>
                    <a:pt x="67786" y="261305"/>
                  </a:lnTo>
                  <a:lnTo>
                    <a:pt x="52956" y="232738"/>
                  </a:lnTo>
                  <a:lnTo>
                    <a:pt x="35737" y="215928"/>
                  </a:lnTo>
                  <a:lnTo>
                    <a:pt x="796" y="192566"/>
                  </a:lnTo>
                  <a:lnTo>
                    <a:pt x="0" y="190864"/>
                  </a:lnTo>
                  <a:lnTo>
                    <a:pt x="528" y="189728"/>
                  </a:lnTo>
                  <a:lnTo>
                    <a:pt x="14036" y="182851"/>
                  </a:lnTo>
                  <a:lnTo>
                    <a:pt x="57666" y="173310"/>
                  </a:lnTo>
                  <a:lnTo>
                    <a:pt x="80958" y="16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151"/>
            <p:cNvSpPr/>
            <p:nvPr>
              <p:custDataLst>
                <p:tags r:id="rId165"/>
              </p:custDataLst>
            </p:nvPr>
          </p:nvSpPr>
          <p:spPr>
            <a:xfrm>
              <a:off x="2133600" y="6378042"/>
              <a:ext cx="84275" cy="281240"/>
            </a:xfrm>
            <a:custGeom>
              <a:avLst/>
              <a:gdLst/>
              <a:ahLst/>
              <a:cxnLst/>
              <a:rect l="0" t="0" r="0" b="0"/>
              <a:pathLst>
                <a:path w="84275" h="281240">
                  <a:moveTo>
                    <a:pt x="0" y="51333"/>
                  </a:moveTo>
                  <a:lnTo>
                    <a:pt x="0" y="51333"/>
                  </a:lnTo>
                  <a:lnTo>
                    <a:pt x="0" y="46277"/>
                  </a:lnTo>
                  <a:lnTo>
                    <a:pt x="1058" y="45845"/>
                  </a:lnTo>
                  <a:lnTo>
                    <a:pt x="5056" y="48189"/>
                  </a:lnTo>
                  <a:lnTo>
                    <a:pt x="7539" y="55580"/>
                  </a:lnTo>
                  <a:lnTo>
                    <a:pt x="9133" y="77572"/>
                  </a:lnTo>
                  <a:lnTo>
                    <a:pt x="1289" y="123107"/>
                  </a:lnTo>
                  <a:lnTo>
                    <a:pt x="255" y="162603"/>
                  </a:lnTo>
                  <a:lnTo>
                    <a:pt x="34" y="204797"/>
                  </a:lnTo>
                  <a:lnTo>
                    <a:pt x="7" y="247531"/>
                  </a:lnTo>
                  <a:lnTo>
                    <a:pt x="1" y="280305"/>
                  </a:lnTo>
                  <a:lnTo>
                    <a:pt x="1059" y="281239"/>
                  </a:lnTo>
                  <a:lnTo>
                    <a:pt x="2823" y="279745"/>
                  </a:lnTo>
                  <a:lnTo>
                    <a:pt x="5057" y="276632"/>
                  </a:lnTo>
                  <a:lnTo>
                    <a:pt x="8201" y="257082"/>
                  </a:lnTo>
                  <a:lnTo>
                    <a:pt x="9263" y="215487"/>
                  </a:lnTo>
                  <a:lnTo>
                    <a:pt x="12296" y="169954"/>
                  </a:lnTo>
                  <a:lnTo>
                    <a:pt x="17716" y="125799"/>
                  </a:lnTo>
                  <a:lnTo>
                    <a:pt x="23711" y="88331"/>
                  </a:lnTo>
                  <a:lnTo>
                    <a:pt x="34160" y="44530"/>
                  </a:lnTo>
                  <a:lnTo>
                    <a:pt x="37991" y="22389"/>
                  </a:lnTo>
                  <a:lnTo>
                    <a:pt x="42638" y="12716"/>
                  </a:lnTo>
                  <a:lnTo>
                    <a:pt x="56260" y="1321"/>
                  </a:lnTo>
                  <a:lnTo>
                    <a:pt x="60790" y="0"/>
                  </a:lnTo>
                  <a:lnTo>
                    <a:pt x="64869" y="178"/>
                  </a:lnTo>
                  <a:lnTo>
                    <a:pt x="68646" y="1353"/>
                  </a:lnTo>
                  <a:lnTo>
                    <a:pt x="75665" y="11129"/>
                  </a:lnTo>
                  <a:lnTo>
                    <a:pt x="83738" y="33161"/>
                  </a:lnTo>
                  <a:lnTo>
                    <a:pt x="84274" y="70517"/>
                  </a:lnTo>
                  <a:lnTo>
                    <a:pt x="75286" y="113017"/>
                  </a:lnTo>
                  <a:lnTo>
                    <a:pt x="72416" y="121031"/>
                  </a:lnTo>
                  <a:lnTo>
                    <a:pt x="60760" y="132757"/>
                  </a:lnTo>
                  <a:lnTo>
                    <a:pt x="46055" y="140438"/>
                  </a:lnTo>
                  <a:lnTo>
                    <a:pt x="32463" y="143852"/>
                  </a:lnTo>
                  <a:lnTo>
                    <a:pt x="26934" y="141587"/>
                  </a:lnTo>
                  <a:lnTo>
                    <a:pt x="9525" y="11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152"/>
            <p:cNvSpPr/>
            <p:nvPr>
              <p:custDataLst>
                <p:tags r:id="rId166"/>
              </p:custDataLst>
            </p:nvPr>
          </p:nvSpPr>
          <p:spPr>
            <a:xfrm>
              <a:off x="1972067" y="6383074"/>
              <a:ext cx="112402" cy="128577"/>
            </a:xfrm>
            <a:custGeom>
              <a:avLst/>
              <a:gdLst/>
              <a:ahLst/>
              <a:cxnLst/>
              <a:rect l="0" t="0" r="0" b="0"/>
              <a:pathLst>
                <a:path w="112402" h="128577">
                  <a:moveTo>
                    <a:pt x="9133" y="8201"/>
                  </a:moveTo>
                  <a:lnTo>
                    <a:pt x="9133" y="8201"/>
                  </a:lnTo>
                  <a:lnTo>
                    <a:pt x="9133" y="0"/>
                  </a:lnTo>
                  <a:lnTo>
                    <a:pt x="9133" y="42572"/>
                  </a:lnTo>
                  <a:lnTo>
                    <a:pt x="6311" y="86173"/>
                  </a:lnTo>
                  <a:lnTo>
                    <a:pt x="0" y="128576"/>
                  </a:lnTo>
                  <a:lnTo>
                    <a:pt x="2605" y="124848"/>
                  </a:lnTo>
                  <a:lnTo>
                    <a:pt x="4781" y="120891"/>
                  </a:lnTo>
                  <a:lnTo>
                    <a:pt x="14204" y="75395"/>
                  </a:lnTo>
                  <a:lnTo>
                    <a:pt x="21970" y="56057"/>
                  </a:lnTo>
                  <a:lnTo>
                    <a:pt x="32421" y="13288"/>
                  </a:lnTo>
                  <a:lnTo>
                    <a:pt x="38180" y="5170"/>
                  </a:lnTo>
                  <a:lnTo>
                    <a:pt x="41198" y="3006"/>
                  </a:lnTo>
                  <a:lnTo>
                    <a:pt x="43210" y="2621"/>
                  </a:lnTo>
                  <a:lnTo>
                    <a:pt x="44551" y="3422"/>
                  </a:lnTo>
                  <a:lnTo>
                    <a:pt x="45445" y="5015"/>
                  </a:lnTo>
                  <a:lnTo>
                    <a:pt x="47128" y="50208"/>
                  </a:lnTo>
                  <a:lnTo>
                    <a:pt x="47219" y="84328"/>
                  </a:lnTo>
                  <a:lnTo>
                    <a:pt x="48282" y="86469"/>
                  </a:lnTo>
                  <a:lnTo>
                    <a:pt x="50049" y="86838"/>
                  </a:lnTo>
                  <a:lnTo>
                    <a:pt x="52285" y="86027"/>
                  </a:lnTo>
                  <a:lnTo>
                    <a:pt x="53776" y="83367"/>
                  </a:lnTo>
                  <a:lnTo>
                    <a:pt x="66945" y="43047"/>
                  </a:lnTo>
                  <a:lnTo>
                    <a:pt x="76004" y="22406"/>
                  </a:lnTo>
                  <a:lnTo>
                    <a:pt x="83303" y="13456"/>
                  </a:lnTo>
                  <a:lnTo>
                    <a:pt x="93603" y="5950"/>
                  </a:lnTo>
                  <a:lnTo>
                    <a:pt x="98255" y="4584"/>
                  </a:lnTo>
                  <a:lnTo>
                    <a:pt x="102414" y="4731"/>
                  </a:lnTo>
                  <a:lnTo>
                    <a:pt x="106245" y="5888"/>
                  </a:lnTo>
                  <a:lnTo>
                    <a:pt x="108800" y="8776"/>
                  </a:lnTo>
                  <a:lnTo>
                    <a:pt x="111638" y="17629"/>
                  </a:lnTo>
                  <a:lnTo>
                    <a:pt x="112401" y="48163"/>
                  </a:lnTo>
                  <a:lnTo>
                    <a:pt x="105226" y="94951"/>
                  </a:lnTo>
                  <a:lnTo>
                    <a:pt x="104383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153"/>
            <p:cNvSpPr/>
            <p:nvPr>
              <p:custDataLst>
                <p:tags r:id="rId167"/>
              </p:custDataLst>
            </p:nvPr>
          </p:nvSpPr>
          <p:spPr>
            <a:xfrm>
              <a:off x="1829039" y="6367561"/>
              <a:ext cx="85487" cy="138015"/>
            </a:xfrm>
            <a:custGeom>
              <a:avLst/>
              <a:gdLst/>
              <a:ahLst/>
              <a:cxnLst/>
              <a:rect l="0" t="0" r="0" b="0"/>
              <a:pathLst>
                <a:path w="85487" h="138015">
                  <a:moveTo>
                    <a:pt x="9286" y="14189"/>
                  </a:moveTo>
                  <a:lnTo>
                    <a:pt x="9286" y="14189"/>
                  </a:lnTo>
                  <a:lnTo>
                    <a:pt x="25688" y="5988"/>
                  </a:lnTo>
                  <a:lnTo>
                    <a:pt x="25512" y="4488"/>
                  </a:lnTo>
                  <a:lnTo>
                    <a:pt x="22495" y="0"/>
                  </a:lnTo>
                  <a:lnTo>
                    <a:pt x="20209" y="496"/>
                  </a:lnTo>
                  <a:lnTo>
                    <a:pt x="5877" y="17024"/>
                  </a:lnTo>
                  <a:lnTo>
                    <a:pt x="2479" y="29208"/>
                  </a:lnTo>
                  <a:lnTo>
                    <a:pt x="0" y="76630"/>
                  </a:lnTo>
                  <a:lnTo>
                    <a:pt x="925" y="95915"/>
                  </a:lnTo>
                  <a:lnTo>
                    <a:pt x="4865" y="108015"/>
                  </a:lnTo>
                  <a:lnTo>
                    <a:pt x="13032" y="120776"/>
                  </a:lnTo>
                  <a:lnTo>
                    <a:pt x="16017" y="122289"/>
                  </a:lnTo>
                  <a:lnTo>
                    <a:pt x="19065" y="122239"/>
                  </a:lnTo>
                  <a:lnTo>
                    <a:pt x="22155" y="121147"/>
                  </a:lnTo>
                  <a:lnTo>
                    <a:pt x="28411" y="114290"/>
                  </a:lnTo>
                  <a:lnTo>
                    <a:pt x="58767" y="69184"/>
                  </a:lnTo>
                  <a:lnTo>
                    <a:pt x="64921" y="48021"/>
                  </a:lnTo>
                  <a:lnTo>
                    <a:pt x="67045" y="37031"/>
                  </a:lnTo>
                  <a:lnTo>
                    <a:pt x="74578" y="25676"/>
                  </a:lnTo>
                  <a:lnTo>
                    <a:pt x="75880" y="72569"/>
                  </a:lnTo>
                  <a:lnTo>
                    <a:pt x="76995" y="99221"/>
                  </a:lnTo>
                  <a:lnTo>
                    <a:pt x="85486" y="13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154"/>
            <p:cNvSpPr/>
            <p:nvPr>
              <p:custDataLst>
                <p:tags r:id="rId168"/>
              </p:custDataLst>
            </p:nvPr>
          </p:nvSpPr>
          <p:spPr>
            <a:xfrm>
              <a:off x="1335216" y="6419850"/>
              <a:ext cx="169735" cy="38101"/>
            </a:xfrm>
            <a:custGeom>
              <a:avLst/>
              <a:gdLst/>
              <a:ahLst/>
              <a:cxnLst/>
              <a:rect l="0" t="0" r="0" b="0"/>
              <a:pathLst>
                <a:path w="169735" h="38101">
                  <a:moveTo>
                    <a:pt x="17334" y="38100"/>
                  </a:moveTo>
                  <a:lnTo>
                    <a:pt x="17334" y="38100"/>
                  </a:lnTo>
                  <a:lnTo>
                    <a:pt x="0" y="38100"/>
                  </a:lnTo>
                  <a:lnTo>
                    <a:pt x="487" y="37042"/>
                  </a:lnTo>
                  <a:lnTo>
                    <a:pt x="3849" y="33044"/>
                  </a:lnTo>
                  <a:lnTo>
                    <a:pt x="16749" y="24843"/>
                  </a:lnTo>
                  <a:lnTo>
                    <a:pt x="56338" y="13648"/>
                  </a:lnTo>
                  <a:lnTo>
                    <a:pt x="95683" y="10747"/>
                  </a:lnTo>
                  <a:lnTo>
                    <a:pt x="169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155"/>
            <p:cNvSpPr/>
            <p:nvPr>
              <p:custDataLst>
                <p:tags r:id="rId169"/>
              </p:custDataLst>
            </p:nvPr>
          </p:nvSpPr>
          <p:spPr>
            <a:xfrm>
              <a:off x="1581878" y="6357212"/>
              <a:ext cx="94523" cy="166301"/>
            </a:xfrm>
            <a:custGeom>
              <a:avLst/>
              <a:gdLst/>
              <a:ahLst/>
              <a:cxnLst/>
              <a:rect l="0" t="0" r="0" b="0"/>
              <a:pathLst>
                <a:path w="94523" h="166301">
                  <a:moveTo>
                    <a:pt x="94522" y="5488"/>
                  </a:moveTo>
                  <a:lnTo>
                    <a:pt x="94522" y="5488"/>
                  </a:lnTo>
                  <a:lnTo>
                    <a:pt x="76159" y="4430"/>
                  </a:lnTo>
                  <a:lnTo>
                    <a:pt x="54862" y="0"/>
                  </a:lnTo>
                  <a:lnTo>
                    <a:pt x="34675" y="4450"/>
                  </a:lnTo>
                  <a:lnTo>
                    <a:pt x="4802" y="15005"/>
                  </a:lnTo>
                  <a:lnTo>
                    <a:pt x="2958" y="17124"/>
                  </a:lnTo>
                  <a:lnTo>
                    <a:pt x="1730" y="19595"/>
                  </a:lnTo>
                  <a:lnTo>
                    <a:pt x="0" y="33187"/>
                  </a:lnTo>
                  <a:lnTo>
                    <a:pt x="5240" y="44610"/>
                  </a:lnTo>
                  <a:lnTo>
                    <a:pt x="14625" y="55685"/>
                  </a:lnTo>
                  <a:lnTo>
                    <a:pt x="49247" y="85785"/>
                  </a:lnTo>
                  <a:lnTo>
                    <a:pt x="68595" y="116734"/>
                  </a:lnTo>
                  <a:lnTo>
                    <a:pt x="73435" y="135699"/>
                  </a:lnTo>
                  <a:lnTo>
                    <a:pt x="70939" y="142037"/>
                  </a:lnTo>
                  <a:lnTo>
                    <a:pt x="59699" y="154725"/>
                  </a:lnTo>
                  <a:lnTo>
                    <a:pt x="46942" y="161774"/>
                  </a:lnTo>
                  <a:lnTo>
                    <a:pt x="26562" y="166300"/>
                  </a:lnTo>
                  <a:lnTo>
                    <a:pt x="22757" y="164553"/>
                  </a:lnTo>
                  <a:lnTo>
                    <a:pt x="15707" y="156970"/>
                  </a:lnTo>
                  <a:lnTo>
                    <a:pt x="14462" y="151984"/>
                  </a:lnTo>
                  <a:lnTo>
                    <a:pt x="18322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156"/>
            <p:cNvSpPr/>
            <p:nvPr>
              <p:custDataLst>
                <p:tags r:id="rId170"/>
              </p:custDataLst>
            </p:nvPr>
          </p:nvSpPr>
          <p:spPr>
            <a:xfrm>
              <a:off x="1704975" y="6353325"/>
              <a:ext cx="66284" cy="178463"/>
            </a:xfrm>
            <a:custGeom>
              <a:avLst/>
              <a:gdLst/>
              <a:ahLst/>
              <a:cxnLst/>
              <a:rect l="0" t="0" r="0" b="0"/>
              <a:pathLst>
                <a:path w="66284" h="178463">
                  <a:moveTo>
                    <a:pt x="57150" y="18900"/>
                  </a:moveTo>
                  <a:lnTo>
                    <a:pt x="57150" y="18900"/>
                  </a:lnTo>
                  <a:lnTo>
                    <a:pt x="62206" y="13844"/>
                  </a:lnTo>
                  <a:lnTo>
                    <a:pt x="64689" y="8539"/>
                  </a:lnTo>
                  <a:lnTo>
                    <a:pt x="66283" y="1567"/>
                  </a:lnTo>
                  <a:lnTo>
                    <a:pt x="56446" y="358"/>
                  </a:lnTo>
                  <a:lnTo>
                    <a:pt x="45182" y="0"/>
                  </a:lnTo>
                  <a:lnTo>
                    <a:pt x="30085" y="4952"/>
                  </a:lnTo>
                  <a:lnTo>
                    <a:pt x="21132" y="13053"/>
                  </a:lnTo>
                  <a:lnTo>
                    <a:pt x="14684" y="22652"/>
                  </a:lnTo>
                  <a:lnTo>
                    <a:pt x="11818" y="30445"/>
                  </a:lnTo>
                  <a:lnTo>
                    <a:pt x="10204" y="45839"/>
                  </a:lnTo>
                  <a:lnTo>
                    <a:pt x="14783" y="63807"/>
                  </a:lnTo>
                  <a:lnTo>
                    <a:pt x="22798" y="73430"/>
                  </a:lnTo>
                  <a:lnTo>
                    <a:pt x="39211" y="90443"/>
                  </a:lnTo>
                  <a:lnTo>
                    <a:pt x="54657" y="115592"/>
                  </a:lnTo>
                  <a:lnTo>
                    <a:pt x="60275" y="131725"/>
                  </a:lnTo>
                  <a:lnTo>
                    <a:pt x="57771" y="159450"/>
                  </a:lnTo>
                  <a:lnTo>
                    <a:pt x="55447" y="164459"/>
                  </a:lnTo>
                  <a:lnTo>
                    <a:pt x="47221" y="172846"/>
                  </a:lnTo>
                  <a:lnTo>
                    <a:pt x="36509" y="177279"/>
                  </a:lnTo>
                  <a:lnTo>
                    <a:pt x="30690" y="178462"/>
                  </a:lnTo>
                  <a:lnTo>
                    <a:pt x="24693" y="177132"/>
                  </a:lnTo>
                  <a:lnTo>
                    <a:pt x="12386" y="170012"/>
                  </a:lnTo>
                  <a:lnTo>
                    <a:pt x="0" y="14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157"/>
            <p:cNvSpPr/>
            <p:nvPr>
              <p:custDataLst>
                <p:tags r:id="rId171"/>
              </p:custDataLst>
            </p:nvPr>
          </p:nvSpPr>
          <p:spPr>
            <a:xfrm>
              <a:off x="1352596" y="6166211"/>
              <a:ext cx="133305" cy="413035"/>
            </a:xfrm>
            <a:custGeom>
              <a:avLst/>
              <a:gdLst/>
              <a:ahLst/>
              <a:cxnLst/>
              <a:rect l="0" t="0" r="0" b="0"/>
              <a:pathLst>
                <a:path w="133305" h="413035">
                  <a:moveTo>
                    <a:pt x="38054" y="215539"/>
                  </a:moveTo>
                  <a:lnTo>
                    <a:pt x="38054" y="215539"/>
                  </a:lnTo>
                  <a:lnTo>
                    <a:pt x="38054" y="181893"/>
                  </a:lnTo>
                  <a:lnTo>
                    <a:pt x="36996" y="196100"/>
                  </a:lnTo>
                  <a:lnTo>
                    <a:pt x="26295" y="241918"/>
                  </a:lnTo>
                  <a:lnTo>
                    <a:pt x="18906" y="285961"/>
                  </a:lnTo>
                  <a:lnTo>
                    <a:pt x="8832" y="331208"/>
                  </a:lnTo>
                  <a:lnTo>
                    <a:pt x="1123" y="378310"/>
                  </a:lnTo>
                  <a:lnTo>
                    <a:pt x="0" y="413034"/>
                  </a:lnTo>
                  <a:lnTo>
                    <a:pt x="5014" y="365456"/>
                  </a:lnTo>
                  <a:lnTo>
                    <a:pt x="11713" y="319256"/>
                  </a:lnTo>
                  <a:lnTo>
                    <a:pt x="19102" y="272549"/>
                  </a:lnTo>
                  <a:lnTo>
                    <a:pt x="26353" y="231739"/>
                  </a:lnTo>
                  <a:lnTo>
                    <a:pt x="33156" y="188283"/>
                  </a:lnTo>
                  <a:lnTo>
                    <a:pt x="44691" y="149124"/>
                  </a:lnTo>
                  <a:lnTo>
                    <a:pt x="57161" y="110816"/>
                  </a:lnTo>
                  <a:lnTo>
                    <a:pt x="69815" y="72674"/>
                  </a:lnTo>
                  <a:lnTo>
                    <a:pt x="85681" y="30685"/>
                  </a:lnTo>
                  <a:lnTo>
                    <a:pt x="101554" y="4420"/>
                  </a:lnTo>
                  <a:lnTo>
                    <a:pt x="107904" y="0"/>
                  </a:lnTo>
                  <a:lnTo>
                    <a:pt x="110021" y="3055"/>
                  </a:lnTo>
                  <a:lnTo>
                    <a:pt x="116240" y="41197"/>
                  </a:lnTo>
                  <a:lnTo>
                    <a:pt x="121545" y="84154"/>
                  </a:lnTo>
                  <a:lnTo>
                    <a:pt x="123117" y="124752"/>
                  </a:lnTo>
                  <a:lnTo>
                    <a:pt x="123583" y="165356"/>
                  </a:lnTo>
                  <a:lnTo>
                    <a:pt x="123692" y="199585"/>
                  </a:lnTo>
                  <a:lnTo>
                    <a:pt x="123740" y="235964"/>
                  </a:lnTo>
                  <a:lnTo>
                    <a:pt x="123768" y="282033"/>
                  </a:lnTo>
                  <a:lnTo>
                    <a:pt x="123777" y="322434"/>
                  </a:lnTo>
                  <a:lnTo>
                    <a:pt x="123779" y="366163"/>
                  </a:lnTo>
                  <a:lnTo>
                    <a:pt x="124837" y="383025"/>
                  </a:lnTo>
                  <a:lnTo>
                    <a:pt x="126601" y="387522"/>
                  </a:lnTo>
                  <a:lnTo>
                    <a:pt x="128835" y="390519"/>
                  </a:lnTo>
                  <a:lnTo>
                    <a:pt x="130325" y="391459"/>
                  </a:lnTo>
                  <a:lnTo>
                    <a:pt x="133304" y="38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452"/>
          <p:cNvGrpSpPr/>
          <p:nvPr/>
        </p:nvGrpSpPr>
        <p:grpSpPr>
          <a:xfrm>
            <a:off x="5696950" y="4762500"/>
            <a:ext cx="684801" cy="959203"/>
            <a:chOff x="5696950" y="4762500"/>
            <a:chExt cx="684801" cy="959203"/>
          </a:xfrm>
        </p:grpSpPr>
        <p:sp>
          <p:nvSpPr>
            <p:cNvPr id="489" name="SMARTInkShape-2158"/>
            <p:cNvSpPr/>
            <p:nvPr>
              <p:custDataLst>
                <p:tags r:id="rId147"/>
              </p:custDataLst>
            </p:nvPr>
          </p:nvSpPr>
          <p:spPr>
            <a:xfrm>
              <a:off x="6210427" y="5563780"/>
              <a:ext cx="123387" cy="152599"/>
            </a:xfrm>
            <a:custGeom>
              <a:avLst/>
              <a:gdLst/>
              <a:ahLst/>
              <a:cxnLst/>
              <a:rect l="0" t="0" r="0" b="0"/>
              <a:pathLst>
                <a:path w="123387" h="152599">
                  <a:moveTo>
                    <a:pt x="18923" y="17870"/>
                  </a:moveTo>
                  <a:lnTo>
                    <a:pt x="18923" y="17870"/>
                  </a:lnTo>
                  <a:lnTo>
                    <a:pt x="18923" y="22926"/>
                  </a:lnTo>
                  <a:lnTo>
                    <a:pt x="9222" y="66173"/>
                  </a:lnTo>
                  <a:lnTo>
                    <a:pt x="1313" y="110204"/>
                  </a:lnTo>
                  <a:lnTo>
                    <a:pt x="0" y="151699"/>
                  </a:lnTo>
                  <a:lnTo>
                    <a:pt x="1016" y="152598"/>
                  </a:lnTo>
                  <a:lnTo>
                    <a:pt x="2752" y="151080"/>
                  </a:lnTo>
                  <a:lnTo>
                    <a:pt x="4967" y="147952"/>
                  </a:lnTo>
                  <a:lnTo>
                    <a:pt x="14066" y="105617"/>
                  </a:lnTo>
                  <a:lnTo>
                    <a:pt x="28644" y="68492"/>
                  </a:lnTo>
                  <a:lnTo>
                    <a:pt x="35944" y="48836"/>
                  </a:lnTo>
                  <a:lnTo>
                    <a:pt x="72479" y="2800"/>
                  </a:lnTo>
                  <a:lnTo>
                    <a:pt x="80120" y="589"/>
                  </a:lnTo>
                  <a:lnTo>
                    <a:pt x="85122" y="0"/>
                  </a:lnTo>
                  <a:lnTo>
                    <a:pt x="96323" y="4989"/>
                  </a:lnTo>
                  <a:lnTo>
                    <a:pt x="102272" y="9283"/>
                  </a:lnTo>
                  <a:lnTo>
                    <a:pt x="111706" y="22520"/>
                  </a:lnTo>
                  <a:lnTo>
                    <a:pt x="121329" y="46776"/>
                  </a:lnTo>
                  <a:lnTo>
                    <a:pt x="123386" y="91486"/>
                  </a:lnTo>
                  <a:lnTo>
                    <a:pt x="114173" y="15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159"/>
            <p:cNvSpPr/>
            <p:nvPr>
              <p:custDataLst>
                <p:tags r:id="rId148"/>
              </p:custDataLst>
            </p:nvPr>
          </p:nvSpPr>
          <p:spPr>
            <a:xfrm>
              <a:off x="6096000" y="5438775"/>
              <a:ext cx="285751" cy="282928"/>
            </a:xfrm>
            <a:custGeom>
              <a:avLst/>
              <a:gdLst/>
              <a:ahLst/>
              <a:cxnLst/>
              <a:rect l="0" t="0" r="0" b="0"/>
              <a:pathLst>
                <a:path w="285751" h="282928">
                  <a:moveTo>
                    <a:pt x="0" y="190500"/>
                  </a:moveTo>
                  <a:lnTo>
                    <a:pt x="0" y="190500"/>
                  </a:lnTo>
                  <a:lnTo>
                    <a:pt x="6545" y="205710"/>
                  </a:lnTo>
                  <a:lnTo>
                    <a:pt x="12173" y="250619"/>
                  </a:lnTo>
                  <a:lnTo>
                    <a:pt x="18648" y="282927"/>
                  </a:lnTo>
                  <a:lnTo>
                    <a:pt x="19839" y="282809"/>
                  </a:lnTo>
                  <a:lnTo>
                    <a:pt x="23988" y="279857"/>
                  </a:lnTo>
                  <a:lnTo>
                    <a:pt x="27217" y="257076"/>
                  </a:lnTo>
                  <a:lnTo>
                    <a:pt x="28307" y="211451"/>
                  </a:lnTo>
                  <a:lnTo>
                    <a:pt x="28521" y="167318"/>
                  </a:lnTo>
                  <a:lnTo>
                    <a:pt x="28564" y="127476"/>
                  </a:lnTo>
                  <a:lnTo>
                    <a:pt x="28573" y="80959"/>
                  </a:lnTo>
                  <a:lnTo>
                    <a:pt x="28575" y="63852"/>
                  </a:lnTo>
                  <a:lnTo>
                    <a:pt x="31750" y="56326"/>
                  </a:lnTo>
                  <a:lnTo>
                    <a:pt x="43745" y="42320"/>
                  </a:lnTo>
                  <a:lnTo>
                    <a:pt x="63290" y="27591"/>
                  </a:lnTo>
                  <a:lnTo>
                    <a:pt x="110301" y="9813"/>
                  </a:lnTo>
                  <a:lnTo>
                    <a:pt x="127339" y="4361"/>
                  </a:lnTo>
                  <a:lnTo>
                    <a:pt x="169949" y="862"/>
                  </a:lnTo>
                  <a:lnTo>
                    <a:pt x="214309" y="171"/>
                  </a:lnTo>
                  <a:lnTo>
                    <a:pt x="260663" y="34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160"/>
            <p:cNvSpPr/>
            <p:nvPr>
              <p:custDataLst>
                <p:tags r:id="rId149"/>
              </p:custDataLst>
            </p:nvPr>
          </p:nvSpPr>
          <p:spPr>
            <a:xfrm>
              <a:off x="5983320" y="5391150"/>
              <a:ext cx="131731" cy="257176"/>
            </a:xfrm>
            <a:custGeom>
              <a:avLst/>
              <a:gdLst/>
              <a:ahLst/>
              <a:cxnLst/>
              <a:rect l="0" t="0" r="0" b="0"/>
              <a:pathLst>
                <a:path w="131731" h="257176">
                  <a:moveTo>
                    <a:pt x="131730" y="0"/>
                  </a:moveTo>
                  <a:lnTo>
                    <a:pt x="131730" y="0"/>
                  </a:lnTo>
                  <a:lnTo>
                    <a:pt x="131730" y="5056"/>
                  </a:lnTo>
                  <a:lnTo>
                    <a:pt x="111007" y="42842"/>
                  </a:lnTo>
                  <a:lnTo>
                    <a:pt x="80709" y="89133"/>
                  </a:lnTo>
                  <a:lnTo>
                    <a:pt x="55487" y="129006"/>
                  </a:lnTo>
                  <a:lnTo>
                    <a:pt x="24965" y="173891"/>
                  </a:lnTo>
                  <a:lnTo>
                    <a:pt x="12959" y="195104"/>
                  </a:lnTo>
                  <a:lnTo>
                    <a:pt x="810" y="236543"/>
                  </a:lnTo>
                  <a:lnTo>
                    <a:pt x="0" y="243421"/>
                  </a:lnTo>
                  <a:lnTo>
                    <a:pt x="518" y="248005"/>
                  </a:lnTo>
                  <a:lnTo>
                    <a:pt x="790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161"/>
            <p:cNvSpPr/>
            <p:nvPr>
              <p:custDataLst>
                <p:tags r:id="rId150"/>
              </p:custDataLst>
            </p:nvPr>
          </p:nvSpPr>
          <p:spPr>
            <a:xfrm>
              <a:off x="5838825" y="5530917"/>
              <a:ext cx="74620" cy="140292"/>
            </a:xfrm>
            <a:custGeom>
              <a:avLst/>
              <a:gdLst/>
              <a:ahLst/>
              <a:cxnLst/>
              <a:rect l="0" t="0" r="0" b="0"/>
              <a:pathLst>
                <a:path w="74620" h="140292">
                  <a:moveTo>
                    <a:pt x="19050" y="31683"/>
                  </a:moveTo>
                  <a:lnTo>
                    <a:pt x="19050" y="31683"/>
                  </a:lnTo>
                  <a:lnTo>
                    <a:pt x="17992" y="55534"/>
                  </a:lnTo>
                  <a:lnTo>
                    <a:pt x="10849" y="90928"/>
                  </a:lnTo>
                  <a:lnTo>
                    <a:pt x="9641" y="114595"/>
                  </a:lnTo>
                  <a:lnTo>
                    <a:pt x="9603" y="114474"/>
                  </a:lnTo>
                  <a:lnTo>
                    <a:pt x="9535" y="103903"/>
                  </a:lnTo>
                  <a:lnTo>
                    <a:pt x="17067" y="65182"/>
                  </a:lnTo>
                  <a:lnTo>
                    <a:pt x="19847" y="27432"/>
                  </a:lnTo>
                  <a:lnTo>
                    <a:pt x="23990" y="15330"/>
                  </a:lnTo>
                  <a:lnTo>
                    <a:pt x="32182" y="5718"/>
                  </a:lnTo>
                  <a:lnTo>
                    <a:pt x="40761" y="34"/>
                  </a:lnTo>
                  <a:lnTo>
                    <a:pt x="43049" y="0"/>
                  </a:lnTo>
                  <a:lnTo>
                    <a:pt x="56834" y="7551"/>
                  </a:lnTo>
                  <a:lnTo>
                    <a:pt x="60114" y="11362"/>
                  </a:lnTo>
                  <a:lnTo>
                    <a:pt x="70867" y="43759"/>
                  </a:lnTo>
                  <a:lnTo>
                    <a:pt x="74619" y="70538"/>
                  </a:lnTo>
                  <a:lnTo>
                    <a:pt x="70675" y="93525"/>
                  </a:lnTo>
                  <a:lnTo>
                    <a:pt x="62804" y="113742"/>
                  </a:lnTo>
                  <a:lnTo>
                    <a:pt x="51196" y="123893"/>
                  </a:lnTo>
                  <a:lnTo>
                    <a:pt x="22930" y="139033"/>
                  </a:lnTo>
                  <a:lnTo>
                    <a:pt x="17404" y="140291"/>
                  </a:lnTo>
                  <a:lnTo>
                    <a:pt x="12661" y="140072"/>
                  </a:lnTo>
                  <a:lnTo>
                    <a:pt x="8441" y="138867"/>
                  </a:lnTo>
                  <a:lnTo>
                    <a:pt x="5627" y="137006"/>
                  </a:lnTo>
                  <a:lnTo>
                    <a:pt x="0" y="12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162"/>
            <p:cNvSpPr/>
            <p:nvPr>
              <p:custDataLst>
                <p:tags r:id="rId151"/>
              </p:custDataLst>
            </p:nvPr>
          </p:nvSpPr>
          <p:spPr>
            <a:xfrm>
              <a:off x="5696950" y="5376399"/>
              <a:ext cx="107614" cy="195560"/>
            </a:xfrm>
            <a:custGeom>
              <a:avLst/>
              <a:gdLst/>
              <a:ahLst/>
              <a:cxnLst/>
              <a:rect l="0" t="0" r="0" b="0"/>
              <a:pathLst>
                <a:path w="107614" h="195560">
                  <a:moveTo>
                    <a:pt x="94250" y="14751"/>
                  </a:moveTo>
                  <a:lnTo>
                    <a:pt x="94250" y="14751"/>
                  </a:lnTo>
                  <a:lnTo>
                    <a:pt x="102451" y="14751"/>
                  </a:lnTo>
                  <a:lnTo>
                    <a:pt x="102892" y="13693"/>
                  </a:lnTo>
                  <a:lnTo>
                    <a:pt x="103659" y="6550"/>
                  </a:lnTo>
                  <a:lnTo>
                    <a:pt x="98685" y="562"/>
                  </a:lnTo>
                  <a:lnTo>
                    <a:pt x="94031" y="0"/>
                  </a:lnTo>
                  <a:lnTo>
                    <a:pt x="59923" y="4329"/>
                  </a:lnTo>
                  <a:lnTo>
                    <a:pt x="46890" y="10472"/>
                  </a:lnTo>
                  <a:lnTo>
                    <a:pt x="10391" y="36725"/>
                  </a:lnTo>
                  <a:lnTo>
                    <a:pt x="6594" y="42100"/>
                  </a:lnTo>
                  <a:lnTo>
                    <a:pt x="1250" y="63777"/>
                  </a:lnTo>
                  <a:lnTo>
                    <a:pt x="0" y="77463"/>
                  </a:lnTo>
                  <a:lnTo>
                    <a:pt x="2842" y="84075"/>
                  </a:lnTo>
                  <a:lnTo>
                    <a:pt x="14467" y="97067"/>
                  </a:lnTo>
                  <a:lnTo>
                    <a:pt x="61140" y="122123"/>
                  </a:lnTo>
                  <a:lnTo>
                    <a:pt x="99266" y="148047"/>
                  </a:lnTo>
                  <a:lnTo>
                    <a:pt x="106357" y="157249"/>
                  </a:lnTo>
                  <a:lnTo>
                    <a:pt x="107613" y="161608"/>
                  </a:lnTo>
                  <a:lnTo>
                    <a:pt x="107392" y="165572"/>
                  </a:lnTo>
                  <a:lnTo>
                    <a:pt x="106186" y="169273"/>
                  </a:lnTo>
                  <a:lnTo>
                    <a:pt x="96380" y="176209"/>
                  </a:lnTo>
                  <a:lnTo>
                    <a:pt x="61722" y="191431"/>
                  </a:lnTo>
                  <a:lnTo>
                    <a:pt x="14775" y="195475"/>
                  </a:lnTo>
                  <a:lnTo>
                    <a:pt x="12692" y="195559"/>
                  </a:lnTo>
                  <a:lnTo>
                    <a:pt x="13419" y="194556"/>
                  </a:lnTo>
                  <a:lnTo>
                    <a:pt x="27575" y="18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163"/>
            <p:cNvSpPr/>
            <p:nvPr>
              <p:custDataLst>
                <p:tags r:id="rId152"/>
              </p:custDataLst>
            </p:nvPr>
          </p:nvSpPr>
          <p:spPr>
            <a:xfrm>
              <a:off x="5700869" y="5210175"/>
              <a:ext cx="585632" cy="28498"/>
            </a:xfrm>
            <a:custGeom>
              <a:avLst/>
              <a:gdLst/>
              <a:ahLst/>
              <a:cxnLst/>
              <a:rect l="0" t="0" r="0" b="0"/>
              <a:pathLst>
                <a:path w="585632" h="28498">
                  <a:moveTo>
                    <a:pt x="14131" y="19050"/>
                  </a:moveTo>
                  <a:lnTo>
                    <a:pt x="14131" y="19050"/>
                  </a:lnTo>
                  <a:lnTo>
                    <a:pt x="9075" y="24106"/>
                  </a:lnTo>
                  <a:lnTo>
                    <a:pt x="3770" y="26589"/>
                  </a:lnTo>
                  <a:lnTo>
                    <a:pt x="874" y="27251"/>
                  </a:lnTo>
                  <a:lnTo>
                    <a:pt x="0" y="27692"/>
                  </a:lnTo>
                  <a:lnTo>
                    <a:pt x="478" y="27987"/>
                  </a:lnTo>
                  <a:lnTo>
                    <a:pt x="47571" y="28497"/>
                  </a:lnTo>
                  <a:lnTo>
                    <a:pt x="90950" y="27494"/>
                  </a:lnTo>
                  <a:lnTo>
                    <a:pt x="132587" y="23509"/>
                  </a:lnTo>
                  <a:lnTo>
                    <a:pt x="170847" y="21031"/>
                  </a:lnTo>
                  <a:lnTo>
                    <a:pt x="206549" y="18872"/>
                  </a:lnTo>
                  <a:lnTo>
                    <a:pt x="243585" y="14385"/>
                  </a:lnTo>
                  <a:lnTo>
                    <a:pt x="278388" y="11685"/>
                  </a:lnTo>
                  <a:lnTo>
                    <a:pt x="311495" y="10485"/>
                  </a:lnTo>
                  <a:lnTo>
                    <a:pt x="343849" y="9952"/>
                  </a:lnTo>
                  <a:lnTo>
                    <a:pt x="375867" y="9715"/>
                  </a:lnTo>
                  <a:lnTo>
                    <a:pt x="407735" y="9609"/>
                  </a:lnTo>
                  <a:lnTo>
                    <a:pt x="454369" y="9551"/>
                  </a:lnTo>
                  <a:lnTo>
                    <a:pt x="497585" y="9533"/>
                  </a:lnTo>
                  <a:lnTo>
                    <a:pt x="5856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164"/>
            <p:cNvSpPr/>
            <p:nvPr>
              <p:custDataLst>
                <p:tags r:id="rId153"/>
              </p:custDataLst>
            </p:nvPr>
          </p:nvSpPr>
          <p:spPr>
            <a:xfrm>
              <a:off x="5802049" y="4762500"/>
              <a:ext cx="198702" cy="19051"/>
            </a:xfrm>
            <a:custGeom>
              <a:avLst/>
              <a:gdLst/>
              <a:ahLst/>
              <a:cxnLst/>
              <a:rect l="0" t="0" r="0" b="0"/>
              <a:pathLst>
                <a:path w="198702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5" y="19050"/>
                  </a:lnTo>
                  <a:lnTo>
                    <a:pt x="1656" y="17992"/>
                  </a:lnTo>
                  <a:lnTo>
                    <a:pt x="662" y="16228"/>
                  </a:lnTo>
                  <a:lnTo>
                    <a:pt x="0" y="13994"/>
                  </a:lnTo>
                  <a:lnTo>
                    <a:pt x="1676" y="12505"/>
                  </a:lnTo>
                  <a:lnTo>
                    <a:pt x="39910" y="3240"/>
                  </a:lnTo>
                  <a:lnTo>
                    <a:pt x="85647" y="640"/>
                  </a:lnTo>
                  <a:lnTo>
                    <a:pt x="125334" y="126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165"/>
            <p:cNvSpPr/>
            <p:nvPr>
              <p:custDataLst>
                <p:tags r:id="rId154"/>
              </p:custDataLst>
            </p:nvPr>
          </p:nvSpPr>
          <p:spPr>
            <a:xfrm>
              <a:off x="5876925" y="4851409"/>
              <a:ext cx="122870" cy="251392"/>
            </a:xfrm>
            <a:custGeom>
              <a:avLst/>
              <a:gdLst/>
              <a:ahLst/>
              <a:cxnLst/>
              <a:rect l="0" t="0" r="0" b="0"/>
              <a:pathLst>
                <a:path w="122870" h="251392">
                  <a:moveTo>
                    <a:pt x="0" y="73016"/>
                  </a:moveTo>
                  <a:lnTo>
                    <a:pt x="0" y="73016"/>
                  </a:lnTo>
                  <a:lnTo>
                    <a:pt x="0" y="63883"/>
                  </a:lnTo>
                  <a:lnTo>
                    <a:pt x="0" y="68664"/>
                  </a:lnTo>
                  <a:lnTo>
                    <a:pt x="7539" y="109171"/>
                  </a:lnTo>
                  <a:lnTo>
                    <a:pt x="9132" y="156476"/>
                  </a:lnTo>
                  <a:lnTo>
                    <a:pt x="9409" y="196758"/>
                  </a:lnTo>
                  <a:lnTo>
                    <a:pt x="8444" y="232848"/>
                  </a:lnTo>
                  <a:lnTo>
                    <a:pt x="6688" y="236720"/>
                  </a:lnTo>
                  <a:lnTo>
                    <a:pt x="4457" y="239302"/>
                  </a:lnTo>
                  <a:lnTo>
                    <a:pt x="2972" y="237848"/>
                  </a:lnTo>
                  <a:lnTo>
                    <a:pt x="261" y="194366"/>
                  </a:lnTo>
                  <a:lnTo>
                    <a:pt x="2874" y="150922"/>
                  </a:lnTo>
                  <a:lnTo>
                    <a:pt x="10376" y="115502"/>
                  </a:lnTo>
                  <a:lnTo>
                    <a:pt x="19302" y="74316"/>
                  </a:lnTo>
                  <a:lnTo>
                    <a:pt x="31472" y="38124"/>
                  </a:lnTo>
                  <a:lnTo>
                    <a:pt x="49490" y="7563"/>
                  </a:lnTo>
                  <a:lnTo>
                    <a:pt x="54161" y="3980"/>
                  </a:lnTo>
                  <a:lnTo>
                    <a:pt x="64993" y="0"/>
                  </a:lnTo>
                  <a:lnTo>
                    <a:pt x="79686" y="3875"/>
                  </a:lnTo>
                  <a:lnTo>
                    <a:pt x="88049" y="7872"/>
                  </a:lnTo>
                  <a:lnTo>
                    <a:pt x="100163" y="23602"/>
                  </a:lnTo>
                  <a:lnTo>
                    <a:pt x="118985" y="66235"/>
                  </a:lnTo>
                  <a:lnTo>
                    <a:pt x="122869" y="107778"/>
                  </a:lnTo>
                  <a:lnTo>
                    <a:pt x="120720" y="142582"/>
                  </a:lnTo>
                  <a:lnTo>
                    <a:pt x="107541" y="187697"/>
                  </a:lnTo>
                  <a:lnTo>
                    <a:pt x="101418" y="206535"/>
                  </a:lnTo>
                  <a:lnTo>
                    <a:pt x="89525" y="222669"/>
                  </a:lnTo>
                  <a:lnTo>
                    <a:pt x="73656" y="235837"/>
                  </a:lnTo>
                  <a:lnTo>
                    <a:pt x="46871" y="248142"/>
                  </a:lnTo>
                  <a:lnTo>
                    <a:pt x="28240" y="251391"/>
                  </a:lnTo>
                  <a:lnTo>
                    <a:pt x="15021" y="250013"/>
                  </a:lnTo>
                  <a:lnTo>
                    <a:pt x="0" y="225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453"/>
          <p:cNvGrpSpPr/>
          <p:nvPr/>
        </p:nvGrpSpPr>
        <p:grpSpPr>
          <a:xfrm>
            <a:off x="5010150" y="5095875"/>
            <a:ext cx="200026" cy="167414"/>
            <a:chOff x="5010150" y="5095875"/>
            <a:chExt cx="200026" cy="167414"/>
          </a:xfrm>
        </p:grpSpPr>
        <p:sp>
          <p:nvSpPr>
            <p:cNvPr id="498" name="SMARTInkShape-2166"/>
            <p:cNvSpPr/>
            <p:nvPr>
              <p:custDataLst>
                <p:tags r:id="rId145"/>
              </p:custDataLst>
            </p:nvPr>
          </p:nvSpPr>
          <p:spPr>
            <a:xfrm>
              <a:off x="5010150" y="50958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0434" y="9525"/>
                  </a:lnTo>
                  <a:lnTo>
                    <a:pt x="86774" y="9525"/>
                  </a:lnTo>
                  <a:lnTo>
                    <a:pt x="126369" y="95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167"/>
            <p:cNvSpPr/>
            <p:nvPr>
              <p:custDataLst>
                <p:tags r:id="rId146"/>
              </p:custDataLst>
            </p:nvPr>
          </p:nvSpPr>
          <p:spPr>
            <a:xfrm>
              <a:off x="5019675" y="5238750"/>
              <a:ext cx="190501" cy="24539"/>
            </a:xfrm>
            <a:custGeom>
              <a:avLst/>
              <a:gdLst/>
              <a:ahLst/>
              <a:cxnLst/>
              <a:rect l="0" t="0" r="0" b="0"/>
              <a:pathLst>
                <a:path w="19050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3175" y="24538"/>
                  </a:lnTo>
                  <a:lnTo>
                    <a:pt x="39551" y="20447"/>
                  </a:lnTo>
                  <a:lnTo>
                    <a:pt x="83333" y="19464"/>
                  </a:lnTo>
                  <a:lnTo>
                    <a:pt x="120294" y="1635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454"/>
          <p:cNvGrpSpPr/>
          <p:nvPr/>
        </p:nvGrpSpPr>
        <p:grpSpPr>
          <a:xfrm>
            <a:off x="3659644" y="5328512"/>
            <a:ext cx="607557" cy="484264"/>
            <a:chOff x="3659644" y="5328512"/>
            <a:chExt cx="607557" cy="484264"/>
          </a:xfrm>
        </p:grpSpPr>
        <p:sp>
          <p:nvSpPr>
            <p:cNvPr id="501" name="SMARTInkShape-2168"/>
            <p:cNvSpPr/>
            <p:nvPr>
              <p:custDataLst>
                <p:tags r:id="rId142"/>
              </p:custDataLst>
            </p:nvPr>
          </p:nvSpPr>
          <p:spPr>
            <a:xfrm>
              <a:off x="4076700" y="5620945"/>
              <a:ext cx="122389" cy="179781"/>
            </a:xfrm>
            <a:custGeom>
              <a:avLst/>
              <a:gdLst/>
              <a:ahLst/>
              <a:cxnLst/>
              <a:rect l="0" t="0" r="0" b="0"/>
              <a:pathLst>
                <a:path w="122389" h="179781">
                  <a:moveTo>
                    <a:pt x="9525" y="27380"/>
                  </a:moveTo>
                  <a:lnTo>
                    <a:pt x="9525" y="27380"/>
                  </a:lnTo>
                  <a:lnTo>
                    <a:pt x="4468" y="27380"/>
                  </a:lnTo>
                  <a:lnTo>
                    <a:pt x="2979" y="29497"/>
                  </a:lnTo>
                  <a:lnTo>
                    <a:pt x="589" y="48103"/>
                  </a:lnTo>
                  <a:lnTo>
                    <a:pt x="34" y="94122"/>
                  </a:lnTo>
                  <a:lnTo>
                    <a:pt x="0" y="138933"/>
                  </a:lnTo>
                  <a:lnTo>
                    <a:pt x="0" y="135809"/>
                  </a:lnTo>
                  <a:lnTo>
                    <a:pt x="13257" y="92703"/>
                  </a:lnTo>
                  <a:lnTo>
                    <a:pt x="25510" y="50199"/>
                  </a:lnTo>
                  <a:lnTo>
                    <a:pt x="36016" y="26263"/>
                  </a:lnTo>
                  <a:lnTo>
                    <a:pt x="51006" y="7882"/>
                  </a:lnTo>
                  <a:lnTo>
                    <a:pt x="59005" y="2839"/>
                  </a:lnTo>
                  <a:lnTo>
                    <a:pt x="69459" y="0"/>
                  </a:lnTo>
                  <a:lnTo>
                    <a:pt x="78848" y="4981"/>
                  </a:lnTo>
                  <a:lnTo>
                    <a:pt x="97067" y="20368"/>
                  </a:lnTo>
                  <a:lnTo>
                    <a:pt x="110856" y="48808"/>
                  </a:lnTo>
                  <a:lnTo>
                    <a:pt x="120950" y="82178"/>
                  </a:lnTo>
                  <a:lnTo>
                    <a:pt x="122388" y="124633"/>
                  </a:lnTo>
                  <a:lnTo>
                    <a:pt x="114300" y="179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169"/>
            <p:cNvSpPr/>
            <p:nvPr>
              <p:custDataLst>
                <p:tags r:id="rId143"/>
              </p:custDataLst>
            </p:nvPr>
          </p:nvSpPr>
          <p:spPr>
            <a:xfrm>
              <a:off x="3857625" y="5478826"/>
              <a:ext cx="409576" cy="333950"/>
            </a:xfrm>
            <a:custGeom>
              <a:avLst/>
              <a:gdLst/>
              <a:ahLst/>
              <a:cxnLst/>
              <a:rect l="0" t="0" r="0" b="0"/>
              <a:pathLst>
                <a:path w="409576" h="333950">
                  <a:moveTo>
                    <a:pt x="0" y="226649"/>
                  </a:moveTo>
                  <a:lnTo>
                    <a:pt x="0" y="226649"/>
                  </a:lnTo>
                  <a:lnTo>
                    <a:pt x="26837" y="272784"/>
                  </a:lnTo>
                  <a:lnTo>
                    <a:pt x="47473" y="316960"/>
                  </a:lnTo>
                  <a:lnTo>
                    <a:pt x="60294" y="333623"/>
                  </a:lnTo>
                  <a:lnTo>
                    <a:pt x="63480" y="333949"/>
                  </a:lnTo>
                  <a:lnTo>
                    <a:pt x="66661" y="332049"/>
                  </a:lnTo>
                  <a:lnTo>
                    <a:pt x="69841" y="328666"/>
                  </a:lnTo>
                  <a:lnTo>
                    <a:pt x="73374" y="316439"/>
                  </a:lnTo>
                  <a:lnTo>
                    <a:pt x="73886" y="299364"/>
                  </a:lnTo>
                  <a:lnTo>
                    <a:pt x="67833" y="251759"/>
                  </a:lnTo>
                  <a:lnTo>
                    <a:pt x="60358" y="210952"/>
                  </a:lnTo>
                  <a:lnTo>
                    <a:pt x="57572" y="163420"/>
                  </a:lnTo>
                  <a:lnTo>
                    <a:pt x="50688" y="118127"/>
                  </a:lnTo>
                  <a:lnTo>
                    <a:pt x="48986" y="105038"/>
                  </a:lnTo>
                  <a:lnTo>
                    <a:pt x="53085" y="86665"/>
                  </a:lnTo>
                  <a:lnTo>
                    <a:pt x="74515" y="57984"/>
                  </a:lnTo>
                  <a:lnTo>
                    <a:pt x="84976" y="49028"/>
                  </a:lnTo>
                  <a:lnTo>
                    <a:pt x="126186" y="28854"/>
                  </a:lnTo>
                  <a:lnTo>
                    <a:pt x="168269" y="17760"/>
                  </a:lnTo>
                  <a:lnTo>
                    <a:pt x="212488" y="10592"/>
                  </a:lnTo>
                  <a:lnTo>
                    <a:pt x="254165" y="8468"/>
                  </a:lnTo>
                  <a:lnTo>
                    <a:pt x="298264" y="7839"/>
                  </a:lnTo>
                  <a:lnTo>
                    <a:pt x="334261" y="4830"/>
                  </a:lnTo>
                  <a:lnTo>
                    <a:pt x="371737" y="58"/>
                  </a:lnTo>
                  <a:lnTo>
                    <a:pt x="392758" y="0"/>
                  </a:lnTo>
                  <a:lnTo>
                    <a:pt x="398364" y="1466"/>
                  </a:lnTo>
                  <a:lnTo>
                    <a:pt x="409575" y="7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170"/>
            <p:cNvSpPr/>
            <p:nvPr>
              <p:custDataLst>
                <p:tags r:id="rId144"/>
              </p:custDataLst>
            </p:nvPr>
          </p:nvSpPr>
          <p:spPr>
            <a:xfrm>
              <a:off x="3659644" y="5328512"/>
              <a:ext cx="260620" cy="393934"/>
            </a:xfrm>
            <a:custGeom>
              <a:avLst/>
              <a:gdLst/>
              <a:ahLst/>
              <a:cxnLst/>
              <a:rect l="0" t="0" r="0" b="0"/>
              <a:pathLst>
                <a:path w="260620" h="393934">
                  <a:moveTo>
                    <a:pt x="255131" y="5488"/>
                  </a:moveTo>
                  <a:lnTo>
                    <a:pt x="255131" y="5488"/>
                  </a:lnTo>
                  <a:lnTo>
                    <a:pt x="260619" y="0"/>
                  </a:lnTo>
                  <a:lnTo>
                    <a:pt x="256169" y="5508"/>
                  </a:lnTo>
                  <a:lnTo>
                    <a:pt x="233134" y="51500"/>
                  </a:lnTo>
                  <a:lnTo>
                    <a:pt x="210489" y="87826"/>
                  </a:lnTo>
                  <a:lnTo>
                    <a:pt x="187791" y="132838"/>
                  </a:lnTo>
                  <a:lnTo>
                    <a:pt x="153120" y="179234"/>
                  </a:lnTo>
                  <a:lnTo>
                    <a:pt x="133786" y="223806"/>
                  </a:lnTo>
                  <a:lnTo>
                    <a:pt x="105762" y="265492"/>
                  </a:lnTo>
                  <a:lnTo>
                    <a:pt x="71976" y="310268"/>
                  </a:lnTo>
                  <a:lnTo>
                    <a:pt x="35865" y="355924"/>
                  </a:lnTo>
                  <a:lnTo>
                    <a:pt x="0" y="393933"/>
                  </a:lnTo>
                  <a:lnTo>
                    <a:pt x="7481" y="38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455"/>
          <p:cNvGrpSpPr/>
          <p:nvPr/>
        </p:nvGrpSpPr>
        <p:grpSpPr>
          <a:xfrm>
            <a:off x="3326268" y="5373578"/>
            <a:ext cx="241113" cy="292150"/>
            <a:chOff x="3326268" y="5373578"/>
            <a:chExt cx="241113" cy="292150"/>
          </a:xfrm>
        </p:grpSpPr>
        <p:sp>
          <p:nvSpPr>
            <p:cNvPr id="505" name="SMARTInkShape-2171"/>
            <p:cNvSpPr/>
            <p:nvPr>
              <p:custDataLst>
                <p:tags r:id="rId139"/>
              </p:custDataLst>
            </p:nvPr>
          </p:nvSpPr>
          <p:spPr>
            <a:xfrm>
              <a:off x="3467100" y="5505498"/>
              <a:ext cx="100281" cy="160230"/>
            </a:xfrm>
            <a:custGeom>
              <a:avLst/>
              <a:gdLst/>
              <a:ahLst/>
              <a:cxnLst/>
              <a:rect l="0" t="0" r="0" b="0"/>
              <a:pathLst>
                <a:path w="100281" h="160230">
                  <a:moveTo>
                    <a:pt x="0" y="28527"/>
                  </a:moveTo>
                  <a:lnTo>
                    <a:pt x="0" y="28527"/>
                  </a:lnTo>
                  <a:lnTo>
                    <a:pt x="0" y="6137"/>
                  </a:lnTo>
                  <a:lnTo>
                    <a:pt x="1058" y="4075"/>
                  </a:lnTo>
                  <a:lnTo>
                    <a:pt x="2822" y="2701"/>
                  </a:lnTo>
                  <a:lnTo>
                    <a:pt x="7605" y="1174"/>
                  </a:lnTo>
                  <a:lnTo>
                    <a:pt x="45056" y="0"/>
                  </a:lnTo>
                  <a:lnTo>
                    <a:pt x="54597" y="2796"/>
                  </a:lnTo>
                  <a:lnTo>
                    <a:pt x="87427" y="22343"/>
                  </a:lnTo>
                  <a:lnTo>
                    <a:pt x="91773" y="31423"/>
                  </a:lnTo>
                  <a:lnTo>
                    <a:pt x="100280" y="59600"/>
                  </a:lnTo>
                  <a:lnTo>
                    <a:pt x="92815" y="100530"/>
                  </a:lnTo>
                  <a:lnTo>
                    <a:pt x="73164" y="133769"/>
                  </a:lnTo>
                  <a:lnTo>
                    <a:pt x="60313" y="148681"/>
                  </a:lnTo>
                  <a:lnTo>
                    <a:pt x="47974" y="156322"/>
                  </a:lnTo>
                  <a:lnTo>
                    <a:pt x="30913" y="160229"/>
                  </a:lnTo>
                  <a:lnTo>
                    <a:pt x="21500" y="158323"/>
                  </a:lnTo>
                  <a:lnTo>
                    <a:pt x="10251" y="151299"/>
                  </a:lnTo>
                  <a:lnTo>
                    <a:pt x="0" y="14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172"/>
            <p:cNvSpPr/>
            <p:nvPr>
              <p:custDataLst>
                <p:tags r:id="rId140"/>
              </p:custDataLst>
            </p:nvPr>
          </p:nvSpPr>
          <p:spPr>
            <a:xfrm>
              <a:off x="3476625" y="5524534"/>
              <a:ext cx="19051" cy="123792"/>
            </a:xfrm>
            <a:custGeom>
              <a:avLst/>
              <a:gdLst/>
              <a:ahLst/>
              <a:cxnLst/>
              <a:rect l="0" t="0" r="0" b="0"/>
              <a:pathLst>
                <a:path w="19051" h="1237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5034"/>
                  </a:lnTo>
                  <a:lnTo>
                    <a:pt x="8201" y="40670"/>
                  </a:lnTo>
                  <a:lnTo>
                    <a:pt x="10506" y="87589"/>
                  </a:lnTo>
                  <a:lnTo>
                    <a:pt x="17716" y="107330"/>
                  </a:lnTo>
                  <a:lnTo>
                    <a:pt x="1905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173"/>
            <p:cNvSpPr/>
            <p:nvPr>
              <p:custDataLst>
                <p:tags r:id="rId141"/>
              </p:custDataLst>
            </p:nvPr>
          </p:nvSpPr>
          <p:spPr>
            <a:xfrm>
              <a:off x="3326268" y="5373578"/>
              <a:ext cx="111534" cy="206636"/>
            </a:xfrm>
            <a:custGeom>
              <a:avLst/>
              <a:gdLst/>
              <a:ahLst/>
              <a:cxnLst/>
              <a:rect l="0" t="0" r="0" b="0"/>
              <a:pathLst>
                <a:path w="111534" h="206636">
                  <a:moveTo>
                    <a:pt x="74157" y="46147"/>
                  </a:moveTo>
                  <a:lnTo>
                    <a:pt x="74157" y="46147"/>
                  </a:lnTo>
                  <a:lnTo>
                    <a:pt x="79214" y="41091"/>
                  </a:lnTo>
                  <a:lnTo>
                    <a:pt x="84518" y="38608"/>
                  </a:lnTo>
                  <a:lnTo>
                    <a:pt x="87414" y="37946"/>
                  </a:lnTo>
                  <a:lnTo>
                    <a:pt x="100900" y="28537"/>
                  </a:lnTo>
                  <a:lnTo>
                    <a:pt x="101917" y="24915"/>
                  </a:lnTo>
                  <a:lnTo>
                    <a:pt x="102571" y="13966"/>
                  </a:lnTo>
                  <a:lnTo>
                    <a:pt x="100508" y="11992"/>
                  </a:lnTo>
                  <a:lnTo>
                    <a:pt x="84810" y="6004"/>
                  </a:lnTo>
                  <a:lnTo>
                    <a:pt x="81259" y="3510"/>
                  </a:lnTo>
                  <a:lnTo>
                    <a:pt x="66149" y="0"/>
                  </a:lnTo>
                  <a:lnTo>
                    <a:pt x="48266" y="4016"/>
                  </a:lnTo>
                  <a:lnTo>
                    <a:pt x="19765" y="17877"/>
                  </a:lnTo>
                  <a:lnTo>
                    <a:pt x="11883" y="25116"/>
                  </a:lnTo>
                  <a:lnTo>
                    <a:pt x="2554" y="40034"/>
                  </a:lnTo>
                  <a:lnTo>
                    <a:pt x="0" y="48015"/>
                  </a:lnTo>
                  <a:lnTo>
                    <a:pt x="1687" y="57914"/>
                  </a:lnTo>
                  <a:lnTo>
                    <a:pt x="11394" y="81514"/>
                  </a:lnTo>
                  <a:lnTo>
                    <a:pt x="30513" y="100253"/>
                  </a:lnTo>
                  <a:lnTo>
                    <a:pt x="77193" y="134878"/>
                  </a:lnTo>
                  <a:lnTo>
                    <a:pt x="104008" y="153657"/>
                  </a:lnTo>
                  <a:lnTo>
                    <a:pt x="108591" y="163072"/>
                  </a:lnTo>
                  <a:lnTo>
                    <a:pt x="111533" y="181309"/>
                  </a:lnTo>
                  <a:lnTo>
                    <a:pt x="109113" y="188416"/>
                  </a:lnTo>
                  <a:lnTo>
                    <a:pt x="106986" y="191794"/>
                  </a:lnTo>
                  <a:lnTo>
                    <a:pt x="93879" y="201602"/>
                  </a:lnTo>
                  <a:lnTo>
                    <a:pt x="76591" y="206155"/>
                  </a:lnTo>
                  <a:lnTo>
                    <a:pt x="50727" y="206635"/>
                  </a:lnTo>
                  <a:lnTo>
                    <a:pt x="12781" y="198338"/>
                  </a:lnTo>
                  <a:lnTo>
                    <a:pt x="5251" y="193868"/>
                  </a:lnTo>
                  <a:lnTo>
                    <a:pt x="3878" y="192253"/>
                  </a:lnTo>
                  <a:lnTo>
                    <a:pt x="4021" y="191175"/>
                  </a:lnTo>
                  <a:lnTo>
                    <a:pt x="6799" y="189448"/>
                  </a:lnTo>
                  <a:lnTo>
                    <a:pt x="36057" y="198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456"/>
          <p:cNvGrpSpPr/>
          <p:nvPr/>
        </p:nvGrpSpPr>
        <p:grpSpPr>
          <a:xfrm>
            <a:off x="3209925" y="4830616"/>
            <a:ext cx="1295527" cy="427185"/>
            <a:chOff x="3209925" y="4830616"/>
            <a:chExt cx="1295527" cy="427185"/>
          </a:xfrm>
        </p:grpSpPr>
        <p:sp>
          <p:nvSpPr>
            <p:cNvPr id="509" name="SMARTInkShape-2174"/>
            <p:cNvSpPr/>
            <p:nvPr>
              <p:custDataLst>
                <p:tags r:id="rId137"/>
              </p:custDataLst>
            </p:nvPr>
          </p:nvSpPr>
          <p:spPr>
            <a:xfrm>
              <a:off x="3209925" y="5181600"/>
              <a:ext cx="1295527" cy="76201"/>
            </a:xfrm>
            <a:custGeom>
              <a:avLst/>
              <a:gdLst/>
              <a:ahLst/>
              <a:cxnLst/>
              <a:rect l="0" t="0" r="0" b="0"/>
              <a:pathLst>
                <a:path w="1295527" h="76201">
                  <a:moveTo>
                    <a:pt x="0" y="76200"/>
                  </a:moveTo>
                  <a:lnTo>
                    <a:pt x="0" y="76200"/>
                  </a:lnTo>
                  <a:lnTo>
                    <a:pt x="15208" y="75142"/>
                  </a:lnTo>
                  <a:lnTo>
                    <a:pt x="47062" y="68661"/>
                  </a:lnTo>
                  <a:lnTo>
                    <a:pt x="91203" y="64441"/>
                  </a:lnTo>
                  <a:lnTo>
                    <a:pt x="128376" y="59332"/>
                  </a:lnTo>
                  <a:lnTo>
                    <a:pt x="173120" y="53534"/>
                  </a:lnTo>
                  <a:lnTo>
                    <a:pt x="209940" y="50250"/>
                  </a:lnTo>
                  <a:lnTo>
                    <a:pt x="242531" y="47735"/>
                  </a:lnTo>
                  <a:lnTo>
                    <a:pt x="278183" y="43087"/>
                  </a:lnTo>
                  <a:lnTo>
                    <a:pt x="315195" y="40316"/>
                  </a:lnTo>
                  <a:lnTo>
                    <a:pt x="354928" y="38027"/>
                  </a:lnTo>
                  <a:lnTo>
                    <a:pt x="400810" y="33481"/>
                  </a:lnTo>
                  <a:lnTo>
                    <a:pt x="446602" y="30755"/>
                  </a:lnTo>
                  <a:lnTo>
                    <a:pt x="492706" y="28486"/>
                  </a:lnTo>
                  <a:lnTo>
                    <a:pt x="516854" y="26400"/>
                  </a:lnTo>
                  <a:lnTo>
                    <a:pt x="541420" y="23949"/>
                  </a:lnTo>
                  <a:lnTo>
                    <a:pt x="567321" y="22316"/>
                  </a:lnTo>
                  <a:lnTo>
                    <a:pt x="594114" y="21227"/>
                  </a:lnTo>
                  <a:lnTo>
                    <a:pt x="621501" y="20501"/>
                  </a:lnTo>
                  <a:lnTo>
                    <a:pt x="648226" y="20017"/>
                  </a:lnTo>
                  <a:lnTo>
                    <a:pt x="674509" y="19695"/>
                  </a:lnTo>
                  <a:lnTo>
                    <a:pt x="700497" y="19480"/>
                  </a:lnTo>
                  <a:lnTo>
                    <a:pt x="727348" y="19337"/>
                  </a:lnTo>
                  <a:lnTo>
                    <a:pt x="754774" y="19241"/>
                  </a:lnTo>
                  <a:lnTo>
                    <a:pt x="782582" y="19177"/>
                  </a:lnTo>
                  <a:lnTo>
                    <a:pt x="809588" y="19135"/>
                  </a:lnTo>
                  <a:lnTo>
                    <a:pt x="836059" y="19106"/>
                  </a:lnTo>
                  <a:lnTo>
                    <a:pt x="862173" y="19088"/>
                  </a:lnTo>
                  <a:lnTo>
                    <a:pt x="888048" y="19076"/>
                  </a:lnTo>
                  <a:lnTo>
                    <a:pt x="913766" y="19067"/>
                  </a:lnTo>
                  <a:lnTo>
                    <a:pt x="939377" y="19061"/>
                  </a:lnTo>
                  <a:lnTo>
                    <a:pt x="963860" y="19058"/>
                  </a:lnTo>
                  <a:lnTo>
                    <a:pt x="1010818" y="19053"/>
                  </a:lnTo>
                  <a:lnTo>
                    <a:pt x="1053561" y="19051"/>
                  </a:lnTo>
                  <a:lnTo>
                    <a:pt x="1092666" y="20109"/>
                  </a:lnTo>
                  <a:lnTo>
                    <a:pt x="1127685" y="24106"/>
                  </a:lnTo>
                  <a:lnTo>
                    <a:pt x="1172094" y="22194"/>
                  </a:lnTo>
                  <a:lnTo>
                    <a:pt x="1212063" y="19982"/>
                  </a:lnTo>
                  <a:lnTo>
                    <a:pt x="1250716" y="19326"/>
                  </a:lnTo>
                  <a:lnTo>
                    <a:pt x="1267780" y="16351"/>
                  </a:lnTo>
                  <a:lnTo>
                    <a:pt x="1286158" y="11547"/>
                  </a:lnTo>
                  <a:lnTo>
                    <a:pt x="1292414" y="10873"/>
                  </a:lnTo>
                  <a:lnTo>
                    <a:pt x="1295526" y="9365"/>
                  </a:lnTo>
                  <a:lnTo>
                    <a:pt x="129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175"/>
            <p:cNvSpPr/>
            <p:nvPr>
              <p:custDataLst>
                <p:tags r:id="rId138"/>
              </p:custDataLst>
            </p:nvPr>
          </p:nvSpPr>
          <p:spPr>
            <a:xfrm>
              <a:off x="4343572" y="4830616"/>
              <a:ext cx="159456" cy="186981"/>
            </a:xfrm>
            <a:custGeom>
              <a:avLst/>
              <a:gdLst/>
              <a:ahLst/>
              <a:cxnLst/>
              <a:rect l="0" t="0" r="0" b="0"/>
              <a:pathLst>
                <a:path w="159456" h="186981">
                  <a:moveTo>
                    <a:pt x="85553" y="17609"/>
                  </a:moveTo>
                  <a:lnTo>
                    <a:pt x="85553" y="17609"/>
                  </a:lnTo>
                  <a:lnTo>
                    <a:pt x="93754" y="17609"/>
                  </a:lnTo>
                  <a:lnTo>
                    <a:pt x="94195" y="16551"/>
                  </a:lnTo>
                  <a:lnTo>
                    <a:pt x="95044" y="3420"/>
                  </a:lnTo>
                  <a:lnTo>
                    <a:pt x="93997" y="1799"/>
                  </a:lnTo>
                  <a:lnTo>
                    <a:pt x="92241" y="719"/>
                  </a:lnTo>
                  <a:lnTo>
                    <a:pt x="90010" y="0"/>
                  </a:lnTo>
                  <a:lnTo>
                    <a:pt x="87466" y="577"/>
                  </a:lnTo>
                  <a:lnTo>
                    <a:pt x="44964" y="20987"/>
                  </a:lnTo>
                  <a:lnTo>
                    <a:pt x="32941" y="30047"/>
                  </a:lnTo>
                  <a:lnTo>
                    <a:pt x="16599" y="53109"/>
                  </a:lnTo>
                  <a:lnTo>
                    <a:pt x="2769" y="89076"/>
                  </a:lnTo>
                  <a:lnTo>
                    <a:pt x="0" y="134071"/>
                  </a:lnTo>
                  <a:lnTo>
                    <a:pt x="4935" y="156068"/>
                  </a:lnTo>
                  <a:lnTo>
                    <a:pt x="9582" y="161773"/>
                  </a:lnTo>
                  <a:lnTo>
                    <a:pt x="43681" y="182042"/>
                  </a:lnTo>
                  <a:lnTo>
                    <a:pt x="68207" y="186980"/>
                  </a:lnTo>
                  <a:lnTo>
                    <a:pt x="86311" y="182490"/>
                  </a:lnTo>
                  <a:lnTo>
                    <a:pt x="113690" y="167418"/>
                  </a:lnTo>
                  <a:lnTo>
                    <a:pt x="144237" y="139634"/>
                  </a:lnTo>
                  <a:lnTo>
                    <a:pt x="148676" y="129697"/>
                  </a:lnTo>
                  <a:lnTo>
                    <a:pt x="159455" y="87971"/>
                  </a:lnTo>
                  <a:lnTo>
                    <a:pt x="158251" y="56802"/>
                  </a:lnTo>
                  <a:lnTo>
                    <a:pt x="151190" y="33101"/>
                  </a:lnTo>
                  <a:lnTo>
                    <a:pt x="134267" y="10556"/>
                  </a:lnTo>
                  <a:lnTo>
                    <a:pt x="122726" y="3891"/>
                  </a:lnTo>
                  <a:lnTo>
                    <a:pt x="101506" y="139"/>
                  </a:lnTo>
                  <a:lnTo>
                    <a:pt x="85235" y="320"/>
                  </a:lnTo>
                  <a:lnTo>
                    <a:pt x="37928" y="17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" name="SMARTInkShape-2176"/>
          <p:cNvSpPr/>
          <p:nvPr>
            <p:custDataLst>
              <p:tags r:id="rId1"/>
            </p:custDataLst>
          </p:nvPr>
        </p:nvSpPr>
        <p:spPr>
          <a:xfrm>
            <a:off x="3819951" y="4905375"/>
            <a:ext cx="237700" cy="28519"/>
          </a:xfrm>
          <a:custGeom>
            <a:avLst/>
            <a:gdLst/>
            <a:ahLst/>
            <a:cxnLst/>
            <a:rect l="0" t="0" r="0" b="0"/>
            <a:pathLst>
              <a:path w="237700" h="28519">
                <a:moveTo>
                  <a:pt x="18624" y="0"/>
                </a:moveTo>
                <a:lnTo>
                  <a:pt x="18624" y="0"/>
                </a:lnTo>
                <a:lnTo>
                  <a:pt x="13567" y="0"/>
                </a:lnTo>
                <a:lnTo>
                  <a:pt x="12078" y="1058"/>
                </a:lnTo>
                <a:lnTo>
                  <a:pt x="11085" y="2822"/>
                </a:lnTo>
                <a:lnTo>
                  <a:pt x="10423" y="5056"/>
                </a:lnTo>
                <a:lnTo>
                  <a:pt x="1014" y="17333"/>
                </a:lnTo>
                <a:lnTo>
                  <a:pt x="0" y="23598"/>
                </a:lnTo>
                <a:lnTo>
                  <a:pt x="917" y="25256"/>
                </a:lnTo>
                <a:lnTo>
                  <a:pt x="2586" y="26363"/>
                </a:lnTo>
                <a:lnTo>
                  <a:pt x="9992" y="27920"/>
                </a:lnTo>
                <a:lnTo>
                  <a:pt x="51772" y="28518"/>
                </a:lnTo>
                <a:lnTo>
                  <a:pt x="98902" y="23507"/>
                </a:lnTo>
                <a:lnTo>
                  <a:pt x="135885" y="18872"/>
                </a:lnTo>
                <a:lnTo>
                  <a:pt x="176117" y="11685"/>
                </a:lnTo>
                <a:lnTo>
                  <a:pt x="216539" y="9651"/>
                </a:lnTo>
                <a:lnTo>
                  <a:pt x="225825" y="12404"/>
                </a:lnTo>
                <a:lnTo>
                  <a:pt x="235353" y="17737"/>
                </a:lnTo>
                <a:lnTo>
                  <a:pt x="236136" y="17116"/>
                </a:lnTo>
                <a:lnTo>
                  <a:pt x="237699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5" name="SMARTInkShape-Group458"/>
          <p:cNvGrpSpPr/>
          <p:nvPr/>
        </p:nvGrpSpPr>
        <p:grpSpPr>
          <a:xfrm>
            <a:off x="3286170" y="4619625"/>
            <a:ext cx="295231" cy="380821"/>
            <a:chOff x="3286170" y="4619625"/>
            <a:chExt cx="295231" cy="380821"/>
          </a:xfrm>
        </p:grpSpPr>
        <p:sp>
          <p:nvSpPr>
            <p:cNvPr id="513" name="SMARTInkShape-2177"/>
            <p:cNvSpPr/>
            <p:nvPr>
              <p:custDataLst>
                <p:tags r:id="rId135"/>
              </p:custDataLst>
            </p:nvPr>
          </p:nvSpPr>
          <p:spPr>
            <a:xfrm>
              <a:off x="3286170" y="4619625"/>
              <a:ext cx="295231" cy="9526"/>
            </a:xfrm>
            <a:custGeom>
              <a:avLst/>
              <a:gdLst/>
              <a:ahLst/>
              <a:cxnLst/>
              <a:rect l="0" t="0" r="0" b="0"/>
              <a:pathLst>
                <a:path w="295231" h="9526">
                  <a:moveTo>
                    <a:pt x="19005" y="9525"/>
                  </a:moveTo>
                  <a:lnTo>
                    <a:pt x="19005" y="9525"/>
                  </a:lnTo>
                  <a:lnTo>
                    <a:pt x="0" y="9525"/>
                  </a:lnTo>
                  <a:lnTo>
                    <a:pt x="45543" y="8467"/>
                  </a:lnTo>
                  <a:lnTo>
                    <a:pt x="91931" y="1324"/>
                  </a:lnTo>
                  <a:lnTo>
                    <a:pt x="137980" y="392"/>
                  </a:lnTo>
                  <a:lnTo>
                    <a:pt x="182128" y="78"/>
                  </a:lnTo>
                  <a:lnTo>
                    <a:pt x="229419" y="16"/>
                  </a:lnTo>
                  <a:lnTo>
                    <a:pt x="275901" y="2"/>
                  </a:lnTo>
                  <a:lnTo>
                    <a:pt x="2952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178"/>
            <p:cNvSpPr/>
            <p:nvPr>
              <p:custDataLst>
                <p:tags r:id="rId136"/>
              </p:custDataLst>
            </p:nvPr>
          </p:nvSpPr>
          <p:spPr>
            <a:xfrm>
              <a:off x="3356860" y="4737684"/>
              <a:ext cx="146020" cy="262762"/>
            </a:xfrm>
            <a:custGeom>
              <a:avLst/>
              <a:gdLst/>
              <a:ahLst/>
              <a:cxnLst/>
              <a:rect l="0" t="0" r="0" b="0"/>
              <a:pathLst>
                <a:path w="146020" h="262762">
                  <a:moveTo>
                    <a:pt x="5465" y="34341"/>
                  </a:moveTo>
                  <a:lnTo>
                    <a:pt x="5465" y="34341"/>
                  </a:lnTo>
                  <a:lnTo>
                    <a:pt x="6523" y="56096"/>
                  </a:lnTo>
                  <a:lnTo>
                    <a:pt x="13666" y="93310"/>
                  </a:lnTo>
                  <a:lnTo>
                    <a:pt x="8183" y="135438"/>
                  </a:lnTo>
                  <a:lnTo>
                    <a:pt x="5823" y="178195"/>
                  </a:lnTo>
                  <a:lnTo>
                    <a:pt x="13697" y="224339"/>
                  </a:lnTo>
                  <a:lnTo>
                    <a:pt x="14607" y="231394"/>
                  </a:lnTo>
                  <a:lnTo>
                    <a:pt x="14956" y="207591"/>
                  </a:lnTo>
                  <a:lnTo>
                    <a:pt x="6786" y="162544"/>
                  </a:lnTo>
                  <a:lnTo>
                    <a:pt x="5639" y="116567"/>
                  </a:lnTo>
                  <a:lnTo>
                    <a:pt x="4484" y="96286"/>
                  </a:lnTo>
                  <a:lnTo>
                    <a:pt x="0" y="77859"/>
                  </a:lnTo>
                  <a:lnTo>
                    <a:pt x="4536" y="46918"/>
                  </a:lnTo>
                  <a:lnTo>
                    <a:pt x="10697" y="34287"/>
                  </a:lnTo>
                  <a:lnTo>
                    <a:pt x="31358" y="4701"/>
                  </a:lnTo>
                  <a:lnTo>
                    <a:pt x="42021" y="0"/>
                  </a:lnTo>
                  <a:lnTo>
                    <a:pt x="56637" y="3556"/>
                  </a:lnTo>
                  <a:lnTo>
                    <a:pt x="81778" y="18030"/>
                  </a:lnTo>
                  <a:lnTo>
                    <a:pt x="111822" y="45679"/>
                  </a:lnTo>
                  <a:lnTo>
                    <a:pt x="129080" y="83459"/>
                  </a:lnTo>
                  <a:lnTo>
                    <a:pt x="144079" y="123241"/>
                  </a:lnTo>
                  <a:lnTo>
                    <a:pt x="146019" y="149582"/>
                  </a:lnTo>
                  <a:lnTo>
                    <a:pt x="139973" y="191334"/>
                  </a:lnTo>
                  <a:lnTo>
                    <a:pt x="134101" y="211620"/>
                  </a:lnTo>
                  <a:lnTo>
                    <a:pt x="120603" y="231036"/>
                  </a:lnTo>
                  <a:lnTo>
                    <a:pt x="103197" y="245139"/>
                  </a:lnTo>
                  <a:lnTo>
                    <a:pt x="71807" y="258327"/>
                  </a:lnTo>
                  <a:lnTo>
                    <a:pt x="27504" y="262671"/>
                  </a:lnTo>
                  <a:lnTo>
                    <a:pt x="23333" y="262761"/>
                  </a:lnTo>
                  <a:lnTo>
                    <a:pt x="20552" y="261763"/>
                  </a:lnTo>
                  <a:lnTo>
                    <a:pt x="18698" y="260038"/>
                  </a:lnTo>
                  <a:lnTo>
                    <a:pt x="16638" y="255301"/>
                  </a:lnTo>
                  <a:lnTo>
                    <a:pt x="14990" y="243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459"/>
          <p:cNvGrpSpPr/>
          <p:nvPr/>
        </p:nvGrpSpPr>
        <p:grpSpPr>
          <a:xfrm>
            <a:off x="391849" y="95250"/>
            <a:ext cx="1894152" cy="756823"/>
            <a:chOff x="391849" y="95250"/>
            <a:chExt cx="1894152" cy="756823"/>
          </a:xfrm>
        </p:grpSpPr>
        <p:sp>
          <p:nvSpPr>
            <p:cNvPr id="516" name="SMARTInkShape-2179"/>
            <p:cNvSpPr/>
            <p:nvPr>
              <p:custDataLst>
                <p:tags r:id="rId118"/>
              </p:custDataLst>
            </p:nvPr>
          </p:nvSpPr>
          <p:spPr>
            <a:xfrm>
              <a:off x="676275" y="4286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19050" y="470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180"/>
            <p:cNvSpPr/>
            <p:nvPr>
              <p:custDataLst>
                <p:tags r:id="rId119"/>
              </p:custDataLst>
            </p:nvPr>
          </p:nvSpPr>
          <p:spPr>
            <a:xfrm>
              <a:off x="685800" y="537437"/>
              <a:ext cx="19051" cy="53114"/>
            </a:xfrm>
            <a:custGeom>
              <a:avLst/>
              <a:gdLst/>
              <a:ahLst/>
              <a:cxnLst/>
              <a:rect l="0" t="0" r="0" b="0"/>
              <a:pathLst>
                <a:path w="19051" h="531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2822" y="6913"/>
                  </a:lnTo>
                  <a:lnTo>
                    <a:pt x="5057" y="9613"/>
                  </a:lnTo>
                  <a:lnTo>
                    <a:pt x="7539" y="18257"/>
                  </a:lnTo>
                  <a:lnTo>
                    <a:pt x="9701" y="28097"/>
                  </a:lnTo>
                  <a:lnTo>
                    <a:pt x="1905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181"/>
            <p:cNvSpPr/>
            <p:nvPr>
              <p:custDataLst>
                <p:tags r:id="rId120"/>
              </p:custDataLst>
            </p:nvPr>
          </p:nvSpPr>
          <p:spPr>
            <a:xfrm>
              <a:off x="752475" y="428625"/>
              <a:ext cx="104776" cy="136176"/>
            </a:xfrm>
            <a:custGeom>
              <a:avLst/>
              <a:gdLst/>
              <a:ahLst/>
              <a:cxnLst/>
              <a:rect l="0" t="0" r="0" b="0"/>
              <a:pathLst>
                <a:path w="104776" h="136176">
                  <a:moveTo>
                    <a:pt x="0" y="19050"/>
                  </a:moveTo>
                  <a:lnTo>
                    <a:pt x="0" y="19050"/>
                  </a:lnTo>
                  <a:lnTo>
                    <a:pt x="32056" y="53223"/>
                  </a:lnTo>
                  <a:lnTo>
                    <a:pt x="50422" y="95987"/>
                  </a:lnTo>
                  <a:lnTo>
                    <a:pt x="56756" y="136001"/>
                  </a:lnTo>
                  <a:lnTo>
                    <a:pt x="56887" y="136175"/>
                  </a:lnTo>
                  <a:lnTo>
                    <a:pt x="57135" y="91831"/>
                  </a:lnTo>
                  <a:lnTo>
                    <a:pt x="57145" y="58959"/>
                  </a:lnTo>
                  <a:lnTo>
                    <a:pt x="62792" y="41726"/>
                  </a:lnTo>
                  <a:lnTo>
                    <a:pt x="78608" y="1847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182"/>
            <p:cNvSpPr/>
            <p:nvPr>
              <p:custDataLst>
                <p:tags r:id="rId121"/>
              </p:custDataLst>
            </p:nvPr>
          </p:nvSpPr>
          <p:spPr>
            <a:xfrm>
              <a:off x="885825" y="236892"/>
              <a:ext cx="200026" cy="311260"/>
            </a:xfrm>
            <a:custGeom>
              <a:avLst/>
              <a:gdLst/>
              <a:ahLst/>
              <a:cxnLst/>
              <a:rect l="0" t="0" r="0" b="0"/>
              <a:pathLst>
                <a:path w="200026" h="311260">
                  <a:moveTo>
                    <a:pt x="0" y="229833"/>
                  </a:moveTo>
                  <a:lnTo>
                    <a:pt x="0" y="229833"/>
                  </a:lnTo>
                  <a:lnTo>
                    <a:pt x="0" y="238034"/>
                  </a:lnTo>
                  <a:lnTo>
                    <a:pt x="5057" y="233909"/>
                  </a:lnTo>
                  <a:lnTo>
                    <a:pt x="22390" y="216933"/>
                  </a:lnTo>
                  <a:lnTo>
                    <a:pt x="25826" y="210694"/>
                  </a:lnTo>
                  <a:lnTo>
                    <a:pt x="28032" y="198065"/>
                  </a:lnTo>
                  <a:lnTo>
                    <a:pt x="28414" y="188553"/>
                  </a:lnTo>
                  <a:lnTo>
                    <a:pt x="27409" y="187496"/>
                  </a:lnTo>
                  <a:lnTo>
                    <a:pt x="25681" y="187850"/>
                  </a:lnTo>
                  <a:lnTo>
                    <a:pt x="23471" y="189144"/>
                  </a:lnTo>
                  <a:lnTo>
                    <a:pt x="15303" y="201079"/>
                  </a:lnTo>
                  <a:lnTo>
                    <a:pt x="6181" y="223077"/>
                  </a:lnTo>
                  <a:lnTo>
                    <a:pt x="5569" y="240589"/>
                  </a:lnTo>
                  <a:lnTo>
                    <a:pt x="16608" y="286087"/>
                  </a:lnTo>
                  <a:lnTo>
                    <a:pt x="22551" y="301049"/>
                  </a:lnTo>
                  <a:lnTo>
                    <a:pt x="28792" y="305885"/>
                  </a:lnTo>
                  <a:lnTo>
                    <a:pt x="47016" y="311259"/>
                  </a:lnTo>
                  <a:lnTo>
                    <a:pt x="76019" y="309228"/>
                  </a:lnTo>
                  <a:lnTo>
                    <a:pt x="112148" y="292514"/>
                  </a:lnTo>
                  <a:lnTo>
                    <a:pt x="127656" y="280273"/>
                  </a:lnTo>
                  <a:lnTo>
                    <a:pt x="154492" y="239910"/>
                  </a:lnTo>
                  <a:lnTo>
                    <a:pt x="159722" y="224470"/>
                  </a:lnTo>
                  <a:lnTo>
                    <a:pt x="160946" y="212985"/>
                  </a:lnTo>
                  <a:lnTo>
                    <a:pt x="155845" y="200826"/>
                  </a:lnTo>
                  <a:lnTo>
                    <a:pt x="147581" y="190483"/>
                  </a:lnTo>
                  <a:lnTo>
                    <a:pt x="140381" y="185886"/>
                  </a:lnTo>
                  <a:lnTo>
                    <a:pt x="135920" y="186776"/>
                  </a:lnTo>
                  <a:lnTo>
                    <a:pt x="125320" y="193411"/>
                  </a:lnTo>
                  <a:lnTo>
                    <a:pt x="112509" y="209046"/>
                  </a:lnTo>
                  <a:lnTo>
                    <a:pt x="107067" y="232140"/>
                  </a:lnTo>
                  <a:lnTo>
                    <a:pt x="110510" y="259092"/>
                  </a:lnTo>
                  <a:lnTo>
                    <a:pt x="115438" y="269295"/>
                  </a:lnTo>
                  <a:lnTo>
                    <a:pt x="121156" y="273830"/>
                  </a:lnTo>
                  <a:lnTo>
                    <a:pt x="127225" y="275846"/>
                  </a:lnTo>
                  <a:lnTo>
                    <a:pt x="136272" y="271097"/>
                  </a:lnTo>
                  <a:lnTo>
                    <a:pt x="146290" y="261931"/>
                  </a:lnTo>
                  <a:lnTo>
                    <a:pt x="154271" y="250801"/>
                  </a:lnTo>
                  <a:lnTo>
                    <a:pt x="163739" y="205065"/>
                  </a:lnTo>
                  <a:lnTo>
                    <a:pt x="168023" y="186016"/>
                  </a:lnTo>
                  <a:lnTo>
                    <a:pt x="170435" y="140650"/>
                  </a:lnTo>
                  <a:lnTo>
                    <a:pt x="171149" y="96399"/>
                  </a:lnTo>
                  <a:lnTo>
                    <a:pt x="171391" y="55231"/>
                  </a:lnTo>
                  <a:lnTo>
                    <a:pt x="170384" y="16222"/>
                  </a:lnTo>
                  <a:lnTo>
                    <a:pt x="166390" y="4014"/>
                  </a:lnTo>
                  <a:lnTo>
                    <a:pt x="163843" y="971"/>
                  </a:lnTo>
                  <a:lnTo>
                    <a:pt x="161087" y="0"/>
                  </a:lnTo>
                  <a:lnTo>
                    <a:pt x="158192" y="411"/>
                  </a:lnTo>
                  <a:lnTo>
                    <a:pt x="152152" y="6512"/>
                  </a:lnTo>
                  <a:lnTo>
                    <a:pt x="149060" y="11102"/>
                  </a:lnTo>
                  <a:lnTo>
                    <a:pt x="144707" y="37789"/>
                  </a:lnTo>
                  <a:lnTo>
                    <a:pt x="153478" y="84860"/>
                  </a:lnTo>
                  <a:lnTo>
                    <a:pt x="159422" y="127259"/>
                  </a:lnTo>
                  <a:lnTo>
                    <a:pt x="162929" y="155669"/>
                  </a:lnTo>
                  <a:lnTo>
                    <a:pt x="179605" y="196957"/>
                  </a:lnTo>
                  <a:lnTo>
                    <a:pt x="200025" y="239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183"/>
            <p:cNvSpPr/>
            <p:nvPr>
              <p:custDataLst>
                <p:tags r:id="rId122"/>
              </p:custDataLst>
            </p:nvPr>
          </p:nvSpPr>
          <p:spPr>
            <a:xfrm>
              <a:off x="1293892" y="205052"/>
              <a:ext cx="277734" cy="109274"/>
            </a:xfrm>
            <a:custGeom>
              <a:avLst/>
              <a:gdLst/>
              <a:ahLst/>
              <a:cxnLst/>
              <a:rect l="0" t="0" r="0" b="0"/>
              <a:pathLst>
                <a:path w="277734" h="109274">
                  <a:moveTo>
                    <a:pt x="49133" y="109273"/>
                  </a:moveTo>
                  <a:lnTo>
                    <a:pt x="49133" y="109273"/>
                  </a:lnTo>
                  <a:lnTo>
                    <a:pt x="44076" y="104216"/>
                  </a:lnTo>
                  <a:lnTo>
                    <a:pt x="35950" y="101734"/>
                  </a:lnTo>
                  <a:lnTo>
                    <a:pt x="13485" y="100140"/>
                  </a:lnTo>
                  <a:lnTo>
                    <a:pt x="8434" y="97893"/>
                  </a:lnTo>
                  <a:lnTo>
                    <a:pt x="0" y="89751"/>
                  </a:lnTo>
                  <a:lnTo>
                    <a:pt x="503" y="85675"/>
                  </a:lnTo>
                  <a:lnTo>
                    <a:pt x="4013" y="81899"/>
                  </a:lnTo>
                  <a:lnTo>
                    <a:pt x="46680" y="58435"/>
                  </a:lnTo>
                  <a:lnTo>
                    <a:pt x="88373" y="39836"/>
                  </a:lnTo>
                  <a:lnTo>
                    <a:pt x="135008" y="23602"/>
                  </a:lnTo>
                  <a:lnTo>
                    <a:pt x="182503" y="8738"/>
                  </a:lnTo>
                  <a:lnTo>
                    <a:pt x="230111" y="0"/>
                  </a:lnTo>
                  <a:lnTo>
                    <a:pt x="277733" y="4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184"/>
            <p:cNvSpPr/>
            <p:nvPr>
              <p:custDataLst>
                <p:tags r:id="rId123"/>
              </p:custDataLst>
            </p:nvPr>
          </p:nvSpPr>
          <p:spPr>
            <a:xfrm>
              <a:off x="1571625" y="342900"/>
              <a:ext cx="95251" cy="47510"/>
            </a:xfrm>
            <a:custGeom>
              <a:avLst/>
              <a:gdLst/>
              <a:ahLst/>
              <a:cxnLst/>
              <a:rect l="0" t="0" r="0" b="0"/>
              <a:pathLst>
                <a:path w="95251" h="47510">
                  <a:moveTo>
                    <a:pt x="0" y="38100"/>
                  </a:moveTo>
                  <a:lnTo>
                    <a:pt x="0" y="38100"/>
                  </a:lnTo>
                  <a:lnTo>
                    <a:pt x="0" y="47233"/>
                  </a:lnTo>
                  <a:lnTo>
                    <a:pt x="5056" y="47509"/>
                  </a:lnTo>
                  <a:lnTo>
                    <a:pt x="51457" y="2167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185"/>
            <p:cNvSpPr/>
            <p:nvPr>
              <p:custDataLst>
                <p:tags r:id="rId124"/>
              </p:custDataLst>
            </p:nvPr>
          </p:nvSpPr>
          <p:spPr>
            <a:xfrm>
              <a:off x="391849" y="522033"/>
              <a:ext cx="110923" cy="330040"/>
            </a:xfrm>
            <a:custGeom>
              <a:avLst/>
              <a:gdLst/>
              <a:ahLst/>
              <a:cxnLst/>
              <a:rect l="0" t="0" r="0" b="0"/>
              <a:pathLst>
                <a:path w="110923" h="330040">
                  <a:moveTo>
                    <a:pt x="8201" y="106617"/>
                  </a:moveTo>
                  <a:lnTo>
                    <a:pt x="8201" y="106617"/>
                  </a:lnTo>
                  <a:lnTo>
                    <a:pt x="8201" y="101560"/>
                  </a:lnTo>
                  <a:lnTo>
                    <a:pt x="7143" y="100071"/>
                  </a:lnTo>
                  <a:lnTo>
                    <a:pt x="5379" y="99078"/>
                  </a:lnTo>
                  <a:lnTo>
                    <a:pt x="3145" y="98416"/>
                  </a:lnTo>
                  <a:lnTo>
                    <a:pt x="1655" y="96916"/>
                  </a:lnTo>
                  <a:lnTo>
                    <a:pt x="0" y="92428"/>
                  </a:lnTo>
                  <a:lnTo>
                    <a:pt x="617" y="90808"/>
                  </a:lnTo>
                  <a:lnTo>
                    <a:pt x="2087" y="89727"/>
                  </a:lnTo>
                  <a:lnTo>
                    <a:pt x="4125" y="89007"/>
                  </a:lnTo>
                  <a:lnTo>
                    <a:pt x="5484" y="90644"/>
                  </a:lnTo>
                  <a:lnTo>
                    <a:pt x="21225" y="131863"/>
                  </a:lnTo>
                  <a:lnTo>
                    <a:pt x="29865" y="153821"/>
                  </a:lnTo>
                  <a:lnTo>
                    <a:pt x="38233" y="199589"/>
                  </a:lnTo>
                  <a:lnTo>
                    <a:pt x="49764" y="244573"/>
                  </a:lnTo>
                  <a:lnTo>
                    <a:pt x="55687" y="286620"/>
                  </a:lnTo>
                  <a:lnTo>
                    <a:pt x="65058" y="330039"/>
                  </a:lnTo>
                  <a:lnTo>
                    <a:pt x="65221" y="328330"/>
                  </a:lnTo>
                  <a:lnTo>
                    <a:pt x="52082" y="289296"/>
                  </a:lnTo>
                  <a:lnTo>
                    <a:pt x="39839" y="253199"/>
                  </a:lnTo>
                  <a:lnTo>
                    <a:pt x="30393" y="210021"/>
                  </a:lnTo>
                  <a:lnTo>
                    <a:pt x="17719" y="165378"/>
                  </a:lnTo>
                  <a:lnTo>
                    <a:pt x="10081" y="125985"/>
                  </a:lnTo>
                  <a:lnTo>
                    <a:pt x="3702" y="87073"/>
                  </a:lnTo>
                  <a:lnTo>
                    <a:pt x="3732" y="65828"/>
                  </a:lnTo>
                  <a:lnTo>
                    <a:pt x="7809" y="21492"/>
                  </a:lnTo>
                  <a:lnTo>
                    <a:pt x="7939" y="14942"/>
                  </a:lnTo>
                  <a:lnTo>
                    <a:pt x="10143" y="9517"/>
                  </a:lnTo>
                  <a:lnTo>
                    <a:pt x="18236" y="667"/>
                  </a:lnTo>
                  <a:lnTo>
                    <a:pt x="24416" y="0"/>
                  </a:lnTo>
                  <a:lnTo>
                    <a:pt x="61176" y="14509"/>
                  </a:lnTo>
                  <a:lnTo>
                    <a:pt x="95132" y="49991"/>
                  </a:lnTo>
                  <a:lnTo>
                    <a:pt x="106042" y="71494"/>
                  </a:lnTo>
                  <a:lnTo>
                    <a:pt x="110922" y="97974"/>
                  </a:lnTo>
                  <a:lnTo>
                    <a:pt x="109241" y="110890"/>
                  </a:lnTo>
                  <a:lnTo>
                    <a:pt x="107311" y="115815"/>
                  </a:lnTo>
                  <a:lnTo>
                    <a:pt x="89425" y="132861"/>
                  </a:lnTo>
                  <a:lnTo>
                    <a:pt x="74130" y="141204"/>
                  </a:lnTo>
                  <a:lnTo>
                    <a:pt x="60786" y="140333"/>
                  </a:lnTo>
                  <a:lnTo>
                    <a:pt x="46389" y="136419"/>
                  </a:lnTo>
                  <a:lnTo>
                    <a:pt x="36462" y="131151"/>
                  </a:lnTo>
                  <a:lnTo>
                    <a:pt x="34450" y="128265"/>
                  </a:lnTo>
                  <a:lnTo>
                    <a:pt x="36776" y="116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186"/>
            <p:cNvSpPr/>
            <p:nvPr>
              <p:custDataLst>
                <p:tags r:id="rId125"/>
              </p:custDataLst>
            </p:nvPr>
          </p:nvSpPr>
          <p:spPr>
            <a:xfrm>
              <a:off x="553318" y="516217"/>
              <a:ext cx="103908" cy="105773"/>
            </a:xfrm>
            <a:custGeom>
              <a:avLst/>
              <a:gdLst/>
              <a:ahLst/>
              <a:cxnLst/>
              <a:rect l="0" t="0" r="0" b="0"/>
              <a:pathLst>
                <a:path w="103908" h="105773">
                  <a:moveTo>
                    <a:pt x="65807" y="36233"/>
                  </a:moveTo>
                  <a:lnTo>
                    <a:pt x="65807" y="36233"/>
                  </a:lnTo>
                  <a:lnTo>
                    <a:pt x="65807" y="31176"/>
                  </a:lnTo>
                  <a:lnTo>
                    <a:pt x="62985" y="25872"/>
                  </a:lnTo>
                  <a:lnTo>
                    <a:pt x="43417" y="4434"/>
                  </a:lnTo>
                  <a:lnTo>
                    <a:pt x="34336" y="933"/>
                  </a:lnTo>
                  <a:lnTo>
                    <a:pt x="28952" y="0"/>
                  </a:lnTo>
                  <a:lnTo>
                    <a:pt x="25362" y="436"/>
                  </a:lnTo>
                  <a:lnTo>
                    <a:pt x="22968" y="1785"/>
                  </a:lnTo>
                  <a:lnTo>
                    <a:pt x="9014" y="21667"/>
                  </a:lnTo>
                  <a:lnTo>
                    <a:pt x="2060" y="42030"/>
                  </a:lnTo>
                  <a:lnTo>
                    <a:pt x="0" y="66526"/>
                  </a:lnTo>
                  <a:lnTo>
                    <a:pt x="7409" y="103795"/>
                  </a:lnTo>
                  <a:lnTo>
                    <a:pt x="9942" y="105616"/>
                  </a:lnTo>
                  <a:lnTo>
                    <a:pt x="13747" y="105772"/>
                  </a:lnTo>
                  <a:lnTo>
                    <a:pt x="18400" y="104817"/>
                  </a:lnTo>
                  <a:lnTo>
                    <a:pt x="26393" y="98112"/>
                  </a:lnTo>
                  <a:lnTo>
                    <a:pt x="43409" y="69468"/>
                  </a:lnTo>
                  <a:lnTo>
                    <a:pt x="55718" y="29515"/>
                  </a:lnTo>
                  <a:lnTo>
                    <a:pt x="56964" y="30696"/>
                  </a:lnTo>
                  <a:lnTo>
                    <a:pt x="62716" y="41413"/>
                  </a:lnTo>
                  <a:lnTo>
                    <a:pt x="78944" y="81195"/>
                  </a:lnTo>
                  <a:lnTo>
                    <a:pt x="85051" y="87966"/>
                  </a:lnTo>
                  <a:lnTo>
                    <a:pt x="91293" y="90975"/>
                  </a:lnTo>
                  <a:lnTo>
                    <a:pt x="103907" y="9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187"/>
            <p:cNvSpPr/>
            <p:nvPr>
              <p:custDataLst>
                <p:tags r:id="rId126"/>
              </p:custDataLst>
            </p:nvPr>
          </p:nvSpPr>
          <p:spPr>
            <a:xfrm>
              <a:off x="1781175" y="153724"/>
              <a:ext cx="47626" cy="240182"/>
            </a:xfrm>
            <a:custGeom>
              <a:avLst/>
              <a:gdLst/>
              <a:ahLst/>
              <a:cxnLst/>
              <a:rect l="0" t="0" r="0" b="0"/>
              <a:pathLst>
                <a:path w="47626" h="24018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39415"/>
                  </a:lnTo>
                  <a:lnTo>
                    <a:pt x="0" y="80885"/>
                  </a:lnTo>
                  <a:lnTo>
                    <a:pt x="0" y="123501"/>
                  </a:lnTo>
                  <a:lnTo>
                    <a:pt x="0" y="168403"/>
                  </a:lnTo>
                  <a:lnTo>
                    <a:pt x="2117" y="204423"/>
                  </a:lnTo>
                  <a:lnTo>
                    <a:pt x="16402" y="240181"/>
                  </a:lnTo>
                  <a:lnTo>
                    <a:pt x="19401" y="240112"/>
                  </a:lnTo>
                  <a:lnTo>
                    <a:pt x="28378" y="234392"/>
                  </a:lnTo>
                  <a:lnTo>
                    <a:pt x="4762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188"/>
            <p:cNvSpPr/>
            <p:nvPr>
              <p:custDataLst>
                <p:tags r:id="rId127"/>
              </p:custDataLst>
            </p:nvPr>
          </p:nvSpPr>
          <p:spPr>
            <a:xfrm>
              <a:off x="1753924" y="247650"/>
              <a:ext cx="84402" cy="38101"/>
            </a:xfrm>
            <a:custGeom>
              <a:avLst/>
              <a:gdLst/>
              <a:ahLst/>
              <a:cxnLst/>
              <a:rect l="0" t="0" r="0" b="0"/>
              <a:pathLst>
                <a:path w="8440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8100"/>
                  </a:lnTo>
                  <a:lnTo>
                    <a:pt x="48060" y="20795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189"/>
            <p:cNvSpPr/>
            <p:nvPr>
              <p:custDataLst>
                <p:tags r:id="rId128"/>
              </p:custDataLst>
            </p:nvPr>
          </p:nvSpPr>
          <p:spPr>
            <a:xfrm>
              <a:off x="1859365" y="238684"/>
              <a:ext cx="140334" cy="117607"/>
            </a:xfrm>
            <a:custGeom>
              <a:avLst/>
              <a:gdLst/>
              <a:ahLst/>
              <a:cxnLst/>
              <a:rect l="0" t="0" r="0" b="0"/>
              <a:pathLst>
                <a:path w="140334" h="117607">
                  <a:moveTo>
                    <a:pt x="7535" y="56591"/>
                  </a:moveTo>
                  <a:lnTo>
                    <a:pt x="7535" y="56591"/>
                  </a:lnTo>
                  <a:lnTo>
                    <a:pt x="20793" y="35132"/>
                  </a:lnTo>
                  <a:lnTo>
                    <a:pt x="38533" y="21817"/>
                  </a:lnTo>
                  <a:lnTo>
                    <a:pt x="49756" y="5811"/>
                  </a:lnTo>
                  <a:lnTo>
                    <a:pt x="50499" y="3688"/>
                  </a:lnTo>
                  <a:lnTo>
                    <a:pt x="49936" y="2272"/>
                  </a:lnTo>
                  <a:lnTo>
                    <a:pt x="48502" y="1328"/>
                  </a:lnTo>
                  <a:lnTo>
                    <a:pt x="41428" y="0"/>
                  </a:lnTo>
                  <a:lnTo>
                    <a:pt x="32829" y="5334"/>
                  </a:lnTo>
                  <a:lnTo>
                    <a:pt x="23010" y="14760"/>
                  </a:lnTo>
                  <a:lnTo>
                    <a:pt x="4726" y="44236"/>
                  </a:lnTo>
                  <a:lnTo>
                    <a:pt x="0" y="68100"/>
                  </a:lnTo>
                  <a:lnTo>
                    <a:pt x="1717" y="80403"/>
                  </a:lnTo>
                  <a:lnTo>
                    <a:pt x="3656" y="85166"/>
                  </a:lnTo>
                  <a:lnTo>
                    <a:pt x="11455" y="93280"/>
                  </a:lnTo>
                  <a:lnTo>
                    <a:pt x="16499" y="96925"/>
                  </a:lnTo>
                  <a:lnTo>
                    <a:pt x="30569" y="100976"/>
                  </a:lnTo>
                  <a:lnTo>
                    <a:pt x="46347" y="101718"/>
                  </a:lnTo>
                  <a:lnTo>
                    <a:pt x="60415" y="98519"/>
                  </a:lnTo>
                  <a:lnTo>
                    <a:pt x="80236" y="85712"/>
                  </a:lnTo>
                  <a:lnTo>
                    <a:pt x="87471" y="77295"/>
                  </a:lnTo>
                  <a:lnTo>
                    <a:pt x="92804" y="68968"/>
                  </a:lnTo>
                  <a:lnTo>
                    <a:pt x="124683" y="29731"/>
                  </a:lnTo>
                  <a:lnTo>
                    <a:pt x="125850" y="24926"/>
                  </a:lnTo>
                  <a:lnTo>
                    <a:pt x="125570" y="20664"/>
                  </a:lnTo>
                  <a:lnTo>
                    <a:pt x="122573" y="6220"/>
                  </a:lnTo>
                  <a:lnTo>
                    <a:pt x="120210" y="5019"/>
                  </a:lnTo>
                  <a:lnTo>
                    <a:pt x="111941" y="6506"/>
                  </a:lnTo>
                  <a:lnTo>
                    <a:pt x="108889" y="8384"/>
                  </a:lnTo>
                  <a:lnTo>
                    <a:pt x="106854" y="10695"/>
                  </a:lnTo>
                  <a:lnTo>
                    <a:pt x="104593" y="16084"/>
                  </a:lnTo>
                  <a:lnTo>
                    <a:pt x="103589" y="22008"/>
                  </a:lnTo>
                  <a:lnTo>
                    <a:pt x="110548" y="42038"/>
                  </a:lnTo>
                  <a:lnTo>
                    <a:pt x="131443" y="85243"/>
                  </a:lnTo>
                  <a:lnTo>
                    <a:pt x="138087" y="101417"/>
                  </a:lnTo>
                  <a:lnTo>
                    <a:pt x="140333" y="116363"/>
                  </a:lnTo>
                  <a:lnTo>
                    <a:pt x="139458" y="117606"/>
                  </a:lnTo>
                  <a:lnTo>
                    <a:pt x="137817" y="117376"/>
                  </a:lnTo>
                  <a:lnTo>
                    <a:pt x="127579" y="109403"/>
                  </a:lnTo>
                  <a:lnTo>
                    <a:pt x="121835" y="8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190"/>
            <p:cNvSpPr/>
            <p:nvPr>
              <p:custDataLst>
                <p:tags r:id="rId129"/>
              </p:custDataLst>
            </p:nvPr>
          </p:nvSpPr>
          <p:spPr>
            <a:xfrm>
              <a:off x="2266950" y="314325"/>
              <a:ext cx="19051" cy="18266"/>
            </a:xfrm>
            <a:custGeom>
              <a:avLst/>
              <a:gdLst/>
              <a:ahLst/>
              <a:cxnLst/>
              <a:rect l="0" t="0" r="0" b="0"/>
              <a:pathLst>
                <a:path w="19051" h="18266">
                  <a:moveTo>
                    <a:pt x="0" y="0"/>
                  </a:moveTo>
                  <a:lnTo>
                    <a:pt x="0" y="0"/>
                  </a:lnTo>
                  <a:lnTo>
                    <a:pt x="0" y="18265"/>
                  </a:lnTo>
                  <a:lnTo>
                    <a:pt x="7604" y="1234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191"/>
            <p:cNvSpPr/>
            <p:nvPr>
              <p:custDataLst>
                <p:tags r:id="rId130"/>
              </p:custDataLst>
            </p:nvPr>
          </p:nvSpPr>
          <p:spPr>
            <a:xfrm>
              <a:off x="2247900" y="2190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2979" y="1624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192"/>
            <p:cNvSpPr/>
            <p:nvPr>
              <p:custDataLst>
                <p:tags r:id="rId131"/>
              </p:custDataLst>
            </p:nvPr>
          </p:nvSpPr>
          <p:spPr>
            <a:xfrm>
              <a:off x="877829" y="447675"/>
              <a:ext cx="1246247" cy="321203"/>
            </a:xfrm>
            <a:custGeom>
              <a:avLst/>
              <a:gdLst/>
              <a:ahLst/>
              <a:cxnLst/>
              <a:rect l="0" t="0" r="0" b="0"/>
              <a:pathLst>
                <a:path w="1246247" h="321203">
                  <a:moveTo>
                    <a:pt x="17521" y="304800"/>
                  </a:moveTo>
                  <a:lnTo>
                    <a:pt x="17521" y="304800"/>
                  </a:lnTo>
                  <a:lnTo>
                    <a:pt x="2352" y="314913"/>
                  </a:lnTo>
                  <a:lnTo>
                    <a:pt x="0" y="317892"/>
                  </a:lnTo>
                  <a:lnTo>
                    <a:pt x="548" y="319878"/>
                  </a:lnTo>
                  <a:lnTo>
                    <a:pt x="3031" y="321202"/>
                  </a:lnTo>
                  <a:lnTo>
                    <a:pt x="43979" y="308118"/>
                  </a:lnTo>
                  <a:lnTo>
                    <a:pt x="82393" y="292260"/>
                  </a:lnTo>
                  <a:lnTo>
                    <a:pt x="127876" y="279330"/>
                  </a:lnTo>
                  <a:lnTo>
                    <a:pt x="162876" y="268433"/>
                  </a:lnTo>
                  <a:lnTo>
                    <a:pt x="199598" y="256534"/>
                  </a:lnTo>
                  <a:lnTo>
                    <a:pt x="238144" y="244190"/>
                  </a:lnTo>
                  <a:lnTo>
                    <a:pt x="279970" y="231648"/>
                  </a:lnTo>
                  <a:lnTo>
                    <a:pt x="303612" y="225341"/>
                  </a:lnTo>
                  <a:lnTo>
                    <a:pt x="328898" y="219019"/>
                  </a:lnTo>
                  <a:lnTo>
                    <a:pt x="355281" y="212687"/>
                  </a:lnTo>
                  <a:lnTo>
                    <a:pt x="381336" y="205292"/>
                  </a:lnTo>
                  <a:lnTo>
                    <a:pt x="407173" y="197186"/>
                  </a:lnTo>
                  <a:lnTo>
                    <a:pt x="432864" y="188607"/>
                  </a:lnTo>
                  <a:lnTo>
                    <a:pt x="459516" y="180772"/>
                  </a:lnTo>
                  <a:lnTo>
                    <a:pt x="486809" y="173431"/>
                  </a:lnTo>
                  <a:lnTo>
                    <a:pt x="514530" y="166421"/>
                  </a:lnTo>
                  <a:lnTo>
                    <a:pt x="542535" y="159630"/>
                  </a:lnTo>
                  <a:lnTo>
                    <a:pt x="570731" y="152987"/>
                  </a:lnTo>
                  <a:lnTo>
                    <a:pt x="599052" y="146441"/>
                  </a:lnTo>
                  <a:lnTo>
                    <a:pt x="627459" y="141019"/>
                  </a:lnTo>
                  <a:lnTo>
                    <a:pt x="655921" y="136346"/>
                  </a:lnTo>
                  <a:lnTo>
                    <a:pt x="684421" y="132172"/>
                  </a:lnTo>
                  <a:lnTo>
                    <a:pt x="712946" y="127273"/>
                  </a:lnTo>
                  <a:lnTo>
                    <a:pt x="741488" y="121890"/>
                  </a:lnTo>
                  <a:lnTo>
                    <a:pt x="770040" y="116185"/>
                  </a:lnTo>
                  <a:lnTo>
                    <a:pt x="797542" y="110265"/>
                  </a:lnTo>
                  <a:lnTo>
                    <a:pt x="824344" y="104202"/>
                  </a:lnTo>
                  <a:lnTo>
                    <a:pt x="850678" y="98043"/>
                  </a:lnTo>
                  <a:lnTo>
                    <a:pt x="876701" y="92879"/>
                  </a:lnTo>
                  <a:lnTo>
                    <a:pt x="902516" y="88377"/>
                  </a:lnTo>
                  <a:lnTo>
                    <a:pt x="928192" y="84318"/>
                  </a:lnTo>
                  <a:lnTo>
                    <a:pt x="973655" y="74164"/>
                  </a:lnTo>
                  <a:lnTo>
                    <a:pt x="1015028" y="63653"/>
                  </a:lnTo>
                  <a:lnTo>
                    <a:pt x="1054582" y="55454"/>
                  </a:lnTo>
                  <a:lnTo>
                    <a:pt x="1090506" y="51105"/>
                  </a:lnTo>
                  <a:lnTo>
                    <a:pt x="1137659" y="45834"/>
                  </a:lnTo>
                  <a:lnTo>
                    <a:pt x="1175619" y="37569"/>
                  </a:lnTo>
                  <a:lnTo>
                    <a:pt x="1195806" y="30456"/>
                  </a:lnTo>
                  <a:lnTo>
                    <a:pt x="1246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193"/>
            <p:cNvSpPr/>
            <p:nvPr>
              <p:custDataLst>
                <p:tags r:id="rId132"/>
              </p:custDataLst>
            </p:nvPr>
          </p:nvSpPr>
          <p:spPr>
            <a:xfrm>
              <a:off x="571500" y="485775"/>
              <a:ext cx="1371601" cy="276226"/>
            </a:xfrm>
            <a:custGeom>
              <a:avLst/>
              <a:gdLst/>
              <a:ahLst/>
              <a:cxnLst/>
              <a:rect l="0" t="0" r="0" b="0"/>
              <a:pathLst>
                <a:path w="1371601" h="276226">
                  <a:moveTo>
                    <a:pt x="0" y="276225"/>
                  </a:moveTo>
                  <a:lnTo>
                    <a:pt x="0" y="276225"/>
                  </a:lnTo>
                  <a:lnTo>
                    <a:pt x="18363" y="275167"/>
                  </a:lnTo>
                  <a:lnTo>
                    <a:pt x="58314" y="262968"/>
                  </a:lnTo>
                  <a:lnTo>
                    <a:pt x="101239" y="248778"/>
                  </a:lnTo>
                  <a:lnTo>
                    <a:pt x="144062" y="236225"/>
                  </a:lnTo>
                  <a:lnTo>
                    <a:pt x="188617" y="225803"/>
                  </a:lnTo>
                  <a:lnTo>
                    <a:pt x="235333" y="210955"/>
                  </a:lnTo>
                  <a:lnTo>
                    <a:pt x="269692" y="199239"/>
                  </a:lnTo>
                  <a:lnTo>
                    <a:pt x="306130" y="186975"/>
                  </a:lnTo>
                  <a:lnTo>
                    <a:pt x="343491" y="174470"/>
                  </a:lnTo>
                  <a:lnTo>
                    <a:pt x="386907" y="164678"/>
                  </a:lnTo>
                  <a:lnTo>
                    <a:pt x="434425" y="155740"/>
                  </a:lnTo>
                  <a:lnTo>
                    <a:pt x="458950" y="150394"/>
                  </a:lnTo>
                  <a:lnTo>
                    <a:pt x="483767" y="144712"/>
                  </a:lnTo>
                  <a:lnTo>
                    <a:pt x="508778" y="139867"/>
                  </a:lnTo>
                  <a:lnTo>
                    <a:pt x="533919" y="135578"/>
                  </a:lnTo>
                  <a:lnTo>
                    <a:pt x="559146" y="131660"/>
                  </a:lnTo>
                  <a:lnTo>
                    <a:pt x="584431" y="126932"/>
                  </a:lnTo>
                  <a:lnTo>
                    <a:pt x="609754" y="121663"/>
                  </a:lnTo>
                  <a:lnTo>
                    <a:pt x="635102" y="116034"/>
                  </a:lnTo>
                  <a:lnTo>
                    <a:pt x="661527" y="111222"/>
                  </a:lnTo>
                  <a:lnTo>
                    <a:pt x="688668" y="106957"/>
                  </a:lnTo>
                  <a:lnTo>
                    <a:pt x="716287" y="103054"/>
                  </a:lnTo>
                  <a:lnTo>
                    <a:pt x="743166" y="99395"/>
                  </a:lnTo>
                  <a:lnTo>
                    <a:pt x="769553" y="95896"/>
                  </a:lnTo>
                  <a:lnTo>
                    <a:pt x="795610" y="92506"/>
                  </a:lnTo>
                  <a:lnTo>
                    <a:pt x="822507" y="89187"/>
                  </a:lnTo>
                  <a:lnTo>
                    <a:pt x="849963" y="85917"/>
                  </a:lnTo>
                  <a:lnTo>
                    <a:pt x="877792" y="82678"/>
                  </a:lnTo>
                  <a:lnTo>
                    <a:pt x="903753" y="79460"/>
                  </a:lnTo>
                  <a:lnTo>
                    <a:pt x="928469" y="76257"/>
                  </a:lnTo>
                  <a:lnTo>
                    <a:pt x="952354" y="73063"/>
                  </a:lnTo>
                  <a:lnTo>
                    <a:pt x="976744" y="69875"/>
                  </a:lnTo>
                  <a:lnTo>
                    <a:pt x="1001471" y="66692"/>
                  </a:lnTo>
                  <a:lnTo>
                    <a:pt x="1026422" y="63511"/>
                  </a:lnTo>
                  <a:lnTo>
                    <a:pt x="1073902" y="57155"/>
                  </a:lnTo>
                  <a:lnTo>
                    <a:pt x="1117581" y="50802"/>
                  </a:lnTo>
                  <a:lnTo>
                    <a:pt x="1154633" y="44451"/>
                  </a:lnTo>
                  <a:lnTo>
                    <a:pt x="1188740" y="38100"/>
                  </a:lnTo>
                  <a:lnTo>
                    <a:pt x="1221537" y="31750"/>
                  </a:lnTo>
                  <a:lnTo>
                    <a:pt x="1268693" y="23283"/>
                  </a:lnTo>
                  <a:lnTo>
                    <a:pt x="1307830" y="19246"/>
                  </a:lnTo>
                  <a:lnTo>
                    <a:pt x="137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194"/>
            <p:cNvSpPr/>
            <p:nvPr>
              <p:custDataLst>
                <p:tags r:id="rId133"/>
              </p:custDataLst>
            </p:nvPr>
          </p:nvSpPr>
          <p:spPr>
            <a:xfrm>
              <a:off x="2067363" y="95250"/>
              <a:ext cx="66238" cy="255928"/>
            </a:xfrm>
            <a:custGeom>
              <a:avLst/>
              <a:gdLst/>
              <a:ahLst/>
              <a:cxnLst/>
              <a:rect l="0" t="0" r="0" b="0"/>
              <a:pathLst>
                <a:path w="66238" h="255928">
                  <a:moveTo>
                    <a:pt x="47187" y="0"/>
                  </a:moveTo>
                  <a:lnTo>
                    <a:pt x="47187" y="0"/>
                  </a:lnTo>
                  <a:lnTo>
                    <a:pt x="55388" y="0"/>
                  </a:lnTo>
                  <a:lnTo>
                    <a:pt x="43359" y="7604"/>
                  </a:lnTo>
                  <a:lnTo>
                    <a:pt x="40194" y="13257"/>
                  </a:lnTo>
                  <a:lnTo>
                    <a:pt x="29683" y="56402"/>
                  </a:lnTo>
                  <a:lnTo>
                    <a:pt x="17979" y="101123"/>
                  </a:lnTo>
                  <a:lnTo>
                    <a:pt x="13039" y="117968"/>
                  </a:lnTo>
                  <a:lnTo>
                    <a:pt x="7045" y="160455"/>
                  </a:lnTo>
                  <a:lnTo>
                    <a:pt x="548" y="202810"/>
                  </a:lnTo>
                  <a:lnTo>
                    <a:pt x="0" y="220313"/>
                  </a:lnTo>
                  <a:lnTo>
                    <a:pt x="5401" y="235853"/>
                  </a:lnTo>
                  <a:lnTo>
                    <a:pt x="13799" y="247699"/>
                  </a:lnTo>
                  <a:lnTo>
                    <a:pt x="21059" y="252963"/>
                  </a:lnTo>
                  <a:lnTo>
                    <a:pt x="36153" y="255927"/>
                  </a:lnTo>
                  <a:lnTo>
                    <a:pt x="47927" y="250976"/>
                  </a:lnTo>
                  <a:lnTo>
                    <a:pt x="6623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195"/>
            <p:cNvSpPr/>
            <p:nvPr>
              <p:custDataLst>
                <p:tags r:id="rId134"/>
              </p:custDataLst>
            </p:nvPr>
          </p:nvSpPr>
          <p:spPr>
            <a:xfrm>
              <a:off x="2059116" y="228600"/>
              <a:ext cx="131635" cy="33633"/>
            </a:xfrm>
            <a:custGeom>
              <a:avLst/>
              <a:gdLst/>
              <a:ahLst/>
              <a:cxnLst/>
              <a:rect l="0" t="0" r="0" b="0"/>
              <a:pathLst>
                <a:path w="131635" h="33633">
                  <a:moveTo>
                    <a:pt x="17334" y="28575"/>
                  </a:moveTo>
                  <a:lnTo>
                    <a:pt x="17334" y="28575"/>
                  </a:lnTo>
                  <a:lnTo>
                    <a:pt x="4076" y="28575"/>
                  </a:lnTo>
                  <a:lnTo>
                    <a:pt x="2146" y="29633"/>
                  </a:lnTo>
                  <a:lnTo>
                    <a:pt x="858" y="31397"/>
                  </a:lnTo>
                  <a:lnTo>
                    <a:pt x="0" y="33632"/>
                  </a:lnTo>
                  <a:lnTo>
                    <a:pt x="1545" y="33004"/>
                  </a:lnTo>
                  <a:lnTo>
                    <a:pt x="13832" y="24125"/>
                  </a:lnTo>
                  <a:lnTo>
                    <a:pt x="53222" y="14662"/>
                  </a:lnTo>
                  <a:lnTo>
                    <a:pt x="131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4" name="SMARTInkShape-2196"/>
          <p:cNvSpPr/>
          <p:nvPr>
            <p:custDataLst>
              <p:tags r:id="rId2"/>
            </p:custDataLst>
          </p:nvPr>
        </p:nvSpPr>
        <p:spPr>
          <a:xfrm>
            <a:off x="1419225" y="258891"/>
            <a:ext cx="66676" cy="188785"/>
          </a:xfrm>
          <a:custGeom>
            <a:avLst/>
            <a:gdLst/>
            <a:ahLst/>
            <a:cxnLst/>
            <a:rect l="0" t="0" r="0" b="0"/>
            <a:pathLst>
              <a:path w="66676" h="188785">
                <a:moveTo>
                  <a:pt x="0" y="17334"/>
                </a:moveTo>
                <a:lnTo>
                  <a:pt x="0" y="17334"/>
                </a:lnTo>
                <a:lnTo>
                  <a:pt x="0" y="4077"/>
                </a:lnTo>
                <a:lnTo>
                  <a:pt x="1058" y="2146"/>
                </a:lnTo>
                <a:lnTo>
                  <a:pt x="2822" y="858"/>
                </a:lnTo>
                <a:lnTo>
                  <a:pt x="5057" y="0"/>
                </a:lnTo>
                <a:lnTo>
                  <a:pt x="6546" y="487"/>
                </a:lnTo>
                <a:lnTo>
                  <a:pt x="7539" y="1869"/>
                </a:lnTo>
                <a:lnTo>
                  <a:pt x="8201" y="3849"/>
                </a:lnTo>
                <a:lnTo>
                  <a:pt x="16868" y="17806"/>
                </a:lnTo>
                <a:lnTo>
                  <a:pt x="26824" y="59756"/>
                </a:lnTo>
                <a:lnTo>
                  <a:pt x="38706" y="106450"/>
                </a:lnTo>
                <a:lnTo>
                  <a:pt x="47804" y="142164"/>
                </a:lnTo>
                <a:lnTo>
                  <a:pt x="56978" y="180920"/>
                </a:lnTo>
                <a:lnTo>
                  <a:pt x="66675" y="1887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7" name="SMARTInkShape-Group461"/>
          <p:cNvGrpSpPr/>
          <p:nvPr/>
        </p:nvGrpSpPr>
        <p:grpSpPr>
          <a:xfrm>
            <a:off x="1711520" y="952500"/>
            <a:ext cx="1631556" cy="400051"/>
            <a:chOff x="1711520" y="952500"/>
            <a:chExt cx="1631556" cy="400051"/>
          </a:xfrm>
        </p:grpSpPr>
        <p:sp>
          <p:nvSpPr>
            <p:cNvPr id="535" name="SMARTInkShape-2197"/>
            <p:cNvSpPr/>
            <p:nvPr>
              <p:custDataLst>
                <p:tags r:id="rId106"/>
              </p:custDataLst>
            </p:nvPr>
          </p:nvSpPr>
          <p:spPr>
            <a:xfrm>
              <a:off x="3276600" y="952500"/>
              <a:ext cx="66476" cy="400051"/>
            </a:xfrm>
            <a:custGeom>
              <a:avLst/>
              <a:gdLst/>
              <a:ahLst/>
              <a:cxnLst/>
              <a:rect l="0" t="0" r="0" b="0"/>
              <a:pathLst>
                <a:path w="66476" h="400051">
                  <a:moveTo>
                    <a:pt x="0" y="0"/>
                  </a:moveTo>
                  <a:lnTo>
                    <a:pt x="0" y="0"/>
                  </a:lnTo>
                  <a:lnTo>
                    <a:pt x="30397" y="1058"/>
                  </a:lnTo>
                  <a:lnTo>
                    <a:pt x="49341" y="7604"/>
                  </a:lnTo>
                  <a:lnTo>
                    <a:pt x="58266" y="13257"/>
                  </a:lnTo>
                  <a:lnTo>
                    <a:pt x="60010" y="18363"/>
                  </a:lnTo>
                  <a:lnTo>
                    <a:pt x="57736" y="58314"/>
                  </a:lnTo>
                  <a:lnTo>
                    <a:pt x="51766" y="73895"/>
                  </a:lnTo>
                  <a:lnTo>
                    <a:pt x="42149" y="91745"/>
                  </a:lnTo>
                  <a:lnTo>
                    <a:pt x="40799" y="96088"/>
                  </a:lnTo>
                  <a:lnTo>
                    <a:pt x="14427" y="130214"/>
                  </a:lnTo>
                  <a:lnTo>
                    <a:pt x="10494" y="153035"/>
                  </a:lnTo>
                  <a:lnTo>
                    <a:pt x="11014" y="164324"/>
                  </a:lnTo>
                  <a:lnTo>
                    <a:pt x="26868" y="200070"/>
                  </a:lnTo>
                  <a:lnTo>
                    <a:pt x="41592" y="216148"/>
                  </a:lnTo>
                  <a:lnTo>
                    <a:pt x="53763" y="243309"/>
                  </a:lnTo>
                  <a:lnTo>
                    <a:pt x="64392" y="284219"/>
                  </a:lnTo>
                  <a:lnTo>
                    <a:pt x="66475" y="331255"/>
                  </a:lnTo>
                  <a:lnTo>
                    <a:pt x="65528" y="345133"/>
                  </a:lnTo>
                  <a:lnTo>
                    <a:pt x="53406" y="377701"/>
                  </a:lnTo>
                  <a:lnTo>
                    <a:pt x="41728" y="38764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198"/>
            <p:cNvSpPr/>
            <p:nvPr>
              <p:custDataLst>
                <p:tags r:id="rId107"/>
              </p:custDataLst>
            </p:nvPr>
          </p:nvSpPr>
          <p:spPr>
            <a:xfrm>
              <a:off x="3086100" y="1212369"/>
              <a:ext cx="74194" cy="83032"/>
            </a:xfrm>
            <a:custGeom>
              <a:avLst/>
              <a:gdLst/>
              <a:ahLst/>
              <a:cxnLst/>
              <a:rect l="0" t="0" r="0" b="0"/>
              <a:pathLst>
                <a:path w="74194" h="83032">
                  <a:moveTo>
                    <a:pt x="0" y="25881"/>
                  </a:moveTo>
                  <a:lnTo>
                    <a:pt x="0" y="25881"/>
                  </a:lnTo>
                  <a:lnTo>
                    <a:pt x="8201" y="17680"/>
                  </a:lnTo>
                  <a:lnTo>
                    <a:pt x="8642" y="18297"/>
                  </a:lnTo>
                  <a:lnTo>
                    <a:pt x="9409" y="29730"/>
                  </a:lnTo>
                  <a:lnTo>
                    <a:pt x="389" y="69926"/>
                  </a:lnTo>
                  <a:lnTo>
                    <a:pt x="260" y="70061"/>
                  </a:lnTo>
                  <a:lnTo>
                    <a:pt x="35" y="54878"/>
                  </a:lnTo>
                  <a:lnTo>
                    <a:pt x="2838" y="46529"/>
                  </a:lnTo>
                  <a:lnTo>
                    <a:pt x="30592" y="6398"/>
                  </a:lnTo>
                  <a:lnTo>
                    <a:pt x="40408" y="1347"/>
                  </a:lnTo>
                  <a:lnTo>
                    <a:pt x="45988" y="0"/>
                  </a:lnTo>
                  <a:lnTo>
                    <a:pt x="50767" y="1219"/>
                  </a:lnTo>
                  <a:lnTo>
                    <a:pt x="58899" y="8217"/>
                  </a:lnTo>
                  <a:lnTo>
                    <a:pt x="69428" y="24058"/>
                  </a:lnTo>
                  <a:lnTo>
                    <a:pt x="74193" y="42156"/>
                  </a:lnTo>
                  <a:lnTo>
                    <a:pt x="72486" y="54634"/>
                  </a:lnTo>
                  <a:lnTo>
                    <a:pt x="66675" y="83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199"/>
            <p:cNvSpPr/>
            <p:nvPr>
              <p:custDataLst>
                <p:tags r:id="rId108"/>
              </p:custDataLst>
            </p:nvPr>
          </p:nvSpPr>
          <p:spPr>
            <a:xfrm>
              <a:off x="2886075" y="1030809"/>
              <a:ext cx="123826" cy="236017"/>
            </a:xfrm>
            <a:custGeom>
              <a:avLst/>
              <a:gdLst/>
              <a:ahLst/>
              <a:cxnLst/>
              <a:rect l="0" t="0" r="0" b="0"/>
              <a:pathLst>
                <a:path w="123826" h="236017">
                  <a:moveTo>
                    <a:pt x="123825" y="26466"/>
                  </a:moveTo>
                  <a:lnTo>
                    <a:pt x="123825" y="26466"/>
                  </a:lnTo>
                  <a:lnTo>
                    <a:pt x="123825" y="16353"/>
                  </a:lnTo>
                  <a:lnTo>
                    <a:pt x="121003" y="8566"/>
                  </a:lnTo>
                  <a:lnTo>
                    <a:pt x="118769" y="5008"/>
                  </a:lnTo>
                  <a:lnTo>
                    <a:pt x="116221" y="2635"/>
                  </a:lnTo>
                  <a:lnTo>
                    <a:pt x="110568" y="0"/>
                  </a:lnTo>
                  <a:lnTo>
                    <a:pt x="106520" y="1413"/>
                  </a:lnTo>
                  <a:lnTo>
                    <a:pt x="96379" y="8629"/>
                  </a:lnTo>
                  <a:lnTo>
                    <a:pt x="90460" y="16069"/>
                  </a:lnTo>
                  <a:lnTo>
                    <a:pt x="65418" y="56637"/>
                  </a:lnTo>
                  <a:lnTo>
                    <a:pt x="42364" y="97389"/>
                  </a:lnTo>
                  <a:lnTo>
                    <a:pt x="25968" y="142232"/>
                  </a:lnTo>
                  <a:lnTo>
                    <a:pt x="7716" y="186799"/>
                  </a:lnTo>
                  <a:lnTo>
                    <a:pt x="1524" y="212026"/>
                  </a:lnTo>
                  <a:lnTo>
                    <a:pt x="0" y="23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200"/>
            <p:cNvSpPr/>
            <p:nvPr>
              <p:custDataLst>
                <p:tags r:id="rId109"/>
              </p:custDataLst>
            </p:nvPr>
          </p:nvSpPr>
          <p:spPr>
            <a:xfrm>
              <a:off x="2852012" y="1028700"/>
              <a:ext cx="148364" cy="247651"/>
            </a:xfrm>
            <a:custGeom>
              <a:avLst/>
              <a:gdLst/>
              <a:ahLst/>
              <a:cxnLst/>
              <a:rect l="0" t="0" r="0" b="0"/>
              <a:pathLst>
                <a:path w="148364" h="24765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4090" y="10361"/>
                  </a:lnTo>
                  <a:lnTo>
                    <a:pt x="4556" y="13257"/>
                  </a:lnTo>
                  <a:lnTo>
                    <a:pt x="7896" y="19298"/>
                  </a:lnTo>
                  <a:lnTo>
                    <a:pt x="37933" y="58844"/>
                  </a:lnTo>
                  <a:lnTo>
                    <a:pt x="73652" y="104088"/>
                  </a:lnTo>
                  <a:lnTo>
                    <a:pt x="102855" y="145637"/>
                  </a:lnTo>
                  <a:lnTo>
                    <a:pt x="128663" y="192728"/>
                  </a:lnTo>
                  <a:lnTo>
                    <a:pt x="147083" y="239781"/>
                  </a:lnTo>
                  <a:lnTo>
                    <a:pt x="14836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201"/>
            <p:cNvSpPr/>
            <p:nvPr>
              <p:custDataLst>
                <p:tags r:id="rId110"/>
              </p:custDataLst>
            </p:nvPr>
          </p:nvSpPr>
          <p:spPr>
            <a:xfrm>
              <a:off x="2600325" y="1200150"/>
              <a:ext cx="43157" cy="85726"/>
            </a:xfrm>
            <a:custGeom>
              <a:avLst/>
              <a:gdLst/>
              <a:ahLst/>
              <a:cxnLst/>
              <a:rect l="0" t="0" r="0" b="0"/>
              <a:pathLst>
                <a:path w="43157" h="85726">
                  <a:moveTo>
                    <a:pt x="38100" y="0"/>
                  </a:moveTo>
                  <a:lnTo>
                    <a:pt x="38100" y="0"/>
                  </a:lnTo>
                  <a:lnTo>
                    <a:pt x="43156" y="5056"/>
                  </a:lnTo>
                  <a:lnTo>
                    <a:pt x="42817" y="16006"/>
                  </a:lnTo>
                  <a:lnTo>
                    <a:pt x="39138" y="2933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202"/>
            <p:cNvSpPr/>
            <p:nvPr>
              <p:custDataLst>
                <p:tags r:id="rId111"/>
              </p:custDataLst>
            </p:nvPr>
          </p:nvSpPr>
          <p:spPr>
            <a:xfrm>
              <a:off x="2447925" y="120967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203"/>
            <p:cNvSpPr/>
            <p:nvPr>
              <p:custDataLst>
                <p:tags r:id="rId112"/>
              </p:custDataLst>
            </p:nvPr>
          </p:nvSpPr>
          <p:spPr>
            <a:xfrm>
              <a:off x="2276475" y="12192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1757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204"/>
            <p:cNvSpPr/>
            <p:nvPr>
              <p:custDataLst>
                <p:tags r:id="rId113"/>
              </p:custDataLst>
            </p:nvPr>
          </p:nvSpPr>
          <p:spPr>
            <a:xfrm>
              <a:off x="2143125" y="12192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3519" y="13257"/>
                  </a:lnTo>
                  <a:lnTo>
                    <a:pt x="18214" y="16475"/>
                  </a:lnTo>
                  <a:lnTo>
                    <a:pt x="15317" y="17334"/>
                  </a:lnTo>
                  <a:lnTo>
                    <a:pt x="9277" y="2393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205"/>
            <p:cNvSpPr/>
            <p:nvPr>
              <p:custDataLst>
                <p:tags r:id="rId114"/>
              </p:custDataLst>
            </p:nvPr>
          </p:nvSpPr>
          <p:spPr>
            <a:xfrm>
              <a:off x="2066925" y="11715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10576" y="54160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206"/>
            <p:cNvSpPr/>
            <p:nvPr>
              <p:custDataLst>
                <p:tags r:id="rId115"/>
              </p:custDataLst>
            </p:nvPr>
          </p:nvSpPr>
          <p:spPr>
            <a:xfrm>
              <a:off x="1711520" y="1019244"/>
              <a:ext cx="145856" cy="293035"/>
            </a:xfrm>
            <a:custGeom>
              <a:avLst/>
              <a:gdLst/>
              <a:ahLst/>
              <a:cxnLst/>
              <a:rect l="0" t="0" r="0" b="0"/>
              <a:pathLst>
                <a:path w="145856" h="293035">
                  <a:moveTo>
                    <a:pt x="88705" y="18981"/>
                  </a:moveTo>
                  <a:lnTo>
                    <a:pt x="88705" y="18981"/>
                  </a:lnTo>
                  <a:lnTo>
                    <a:pt x="88705" y="8868"/>
                  </a:lnTo>
                  <a:lnTo>
                    <a:pt x="87647" y="5889"/>
                  </a:lnTo>
                  <a:lnTo>
                    <a:pt x="85883" y="3903"/>
                  </a:lnTo>
                  <a:lnTo>
                    <a:pt x="81101" y="1696"/>
                  </a:lnTo>
                  <a:lnTo>
                    <a:pt x="53761" y="0"/>
                  </a:lnTo>
                  <a:lnTo>
                    <a:pt x="16166" y="13194"/>
                  </a:lnTo>
                  <a:lnTo>
                    <a:pt x="1830" y="22323"/>
                  </a:lnTo>
                  <a:lnTo>
                    <a:pt x="97" y="25442"/>
                  </a:lnTo>
                  <a:lnTo>
                    <a:pt x="0" y="28580"/>
                  </a:lnTo>
                  <a:lnTo>
                    <a:pt x="2391" y="41221"/>
                  </a:lnTo>
                  <a:lnTo>
                    <a:pt x="5763" y="44391"/>
                  </a:lnTo>
                  <a:lnTo>
                    <a:pt x="51821" y="77982"/>
                  </a:lnTo>
                  <a:lnTo>
                    <a:pt x="76936" y="105368"/>
                  </a:lnTo>
                  <a:lnTo>
                    <a:pt x="80859" y="111497"/>
                  </a:lnTo>
                  <a:lnTo>
                    <a:pt x="82396" y="126774"/>
                  </a:lnTo>
                  <a:lnTo>
                    <a:pt x="77311" y="150403"/>
                  </a:lnTo>
                  <a:lnTo>
                    <a:pt x="74759" y="157396"/>
                  </a:lnTo>
                  <a:lnTo>
                    <a:pt x="66279" y="167988"/>
                  </a:lnTo>
                  <a:lnTo>
                    <a:pt x="48645" y="183411"/>
                  </a:lnTo>
                  <a:lnTo>
                    <a:pt x="35975" y="187311"/>
                  </a:lnTo>
                  <a:lnTo>
                    <a:pt x="21878" y="187986"/>
                  </a:lnTo>
                  <a:lnTo>
                    <a:pt x="12085" y="184758"/>
                  </a:lnTo>
                  <a:lnTo>
                    <a:pt x="10108" y="182416"/>
                  </a:lnTo>
                  <a:lnTo>
                    <a:pt x="9849" y="179796"/>
                  </a:lnTo>
                  <a:lnTo>
                    <a:pt x="12383" y="174063"/>
                  </a:lnTo>
                  <a:lnTo>
                    <a:pt x="17037" y="167987"/>
                  </a:lnTo>
                  <a:lnTo>
                    <a:pt x="20818" y="167001"/>
                  </a:lnTo>
                  <a:lnTo>
                    <a:pt x="30663" y="168729"/>
                  </a:lnTo>
                  <a:lnTo>
                    <a:pt x="43050" y="175652"/>
                  </a:lnTo>
                  <a:lnTo>
                    <a:pt x="45568" y="179520"/>
                  </a:lnTo>
                  <a:lnTo>
                    <a:pt x="48366" y="189462"/>
                  </a:lnTo>
                  <a:lnTo>
                    <a:pt x="49105" y="219638"/>
                  </a:lnTo>
                  <a:lnTo>
                    <a:pt x="35378" y="265545"/>
                  </a:lnTo>
                  <a:lnTo>
                    <a:pt x="33254" y="276026"/>
                  </a:lnTo>
                  <a:lnTo>
                    <a:pt x="33746" y="280303"/>
                  </a:lnTo>
                  <a:lnTo>
                    <a:pt x="37115" y="287877"/>
                  </a:lnTo>
                  <a:lnTo>
                    <a:pt x="39495" y="290320"/>
                  </a:lnTo>
                  <a:lnTo>
                    <a:pt x="44962" y="293034"/>
                  </a:lnTo>
                  <a:lnTo>
                    <a:pt x="69159" y="289506"/>
                  </a:lnTo>
                  <a:lnTo>
                    <a:pt x="113145" y="272286"/>
                  </a:lnTo>
                  <a:lnTo>
                    <a:pt x="145855" y="25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207"/>
            <p:cNvSpPr/>
            <p:nvPr>
              <p:custDataLst>
                <p:tags r:id="rId116"/>
              </p:custDataLst>
            </p:nvPr>
          </p:nvSpPr>
          <p:spPr>
            <a:xfrm>
              <a:off x="1925648" y="1039549"/>
              <a:ext cx="103178" cy="198702"/>
            </a:xfrm>
            <a:custGeom>
              <a:avLst/>
              <a:gdLst/>
              <a:ahLst/>
              <a:cxnLst/>
              <a:rect l="0" t="0" r="0" b="0"/>
              <a:pathLst>
                <a:path w="103178" h="198702">
                  <a:moveTo>
                    <a:pt x="103177" y="8201"/>
                  </a:moveTo>
                  <a:lnTo>
                    <a:pt x="103177" y="8201"/>
                  </a:lnTo>
                  <a:lnTo>
                    <a:pt x="103177" y="3144"/>
                  </a:lnTo>
                  <a:lnTo>
                    <a:pt x="102119" y="1655"/>
                  </a:lnTo>
                  <a:lnTo>
                    <a:pt x="100355" y="662"/>
                  </a:lnTo>
                  <a:lnTo>
                    <a:pt x="98121" y="0"/>
                  </a:lnTo>
                  <a:lnTo>
                    <a:pt x="84863" y="4125"/>
                  </a:lnTo>
                  <a:lnTo>
                    <a:pt x="76340" y="17678"/>
                  </a:lnTo>
                  <a:lnTo>
                    <a:pt x="62246" y="55817"/>
                  </a:lnTo>
                  <a:lnTo>
                    <a:pt x="41355" y="100628"/>
                  </a:lnTo>
                  <a:lnTo>
                    <a:pt x="32404" y="133350"/>
                  </a:lnTo>
                  <a:lnTo>
                    <a:pt x="8952" y="175986"/>
                  </a:lnTo>
                  <a:lnTo>
                    <a:pt x="0" y="195292"/>
                  </a:lnTo>
                  <a:lnTo>
                    <a:pt x="526" y="196428"/>
                  </a:lnTo>
                  <a:lnTo>
                    <a:pt x="7927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208"/>
            <p:cNvSpPr/>
            <p:nvPr>
              <p:custDataLst>
                <p:tags r:id="rId117"/>
              </p:custDataLst>
            </p:nvPr>
          </p:nvSpPr>
          <p:spPr>
            <a:xfrm>
              <a:off x="1880462" y="1080624"/>
              <a:ext cx="148364" cy="144474"/>
            </a:xfrm>
            <a:custGeom>
              <a:avLst/>
              <a:gdLst/>
              <a:ahLst/>
              <a:cxnLst/>
              <a:rect l="0" t="0" r="0" b="0"/>
              <a:pathLst>
                <a:path w="148364" h="144474">
                  <a:moveTo>
                    <a:pt x="5488" y="14751"/>
                  </a:moveTo>
                  <a:lnTo>
                    <a:pt x="5488" y="14751"/>
                  </a:lnTo>
                  <a:lnTo>
                    <a:pt x="5488" y="6550"/>
                  </a:lnTo>
                  <a:lnTo>
                    <a:pt x="0" y="0"/>
                  </a:lnTo>
                  <a:lnTo>
                    <a:pt x="43961" y="46526"/>
                  </a:lnTo>
                  <a:lnTo>
                    <a:pt x="62749" y="67205"/>
                  </a:lnTo>
                  <a:lnTo>
                    <a:pt x="81721" y="85679"/>
                  </a:lnTo>
                  <a:lnTo>
                    <a:pt x="103570" y="108439"/>
                  </a:lnTo>
                  <a:lnTo>
                    <a:pt x="124508" y="128588"/>
                  </a:lnTo>
                  <a:lnTo>
                    <a:pt x="136007" y="144247"/>
                  </a:lnTo>
                  <a:lnTo>
                    <a:pt x="138009" y="144473"/>
                  </a:lnTo>
                  <a:lnTo>
                    <a:pt x="148363" y="138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8" name="SMARTInkShape-2209"/>
          <p:cNvSpPr/>
          <p:nvPr>
            <p:custDataLst>
              <p:tags r:id="rId3"/>
            </p:custDataLst>
          </p:nvPr>
        </p:nvSpPr>
        <p:spPr>
          <a:xfrm>
            <a:off x="5220691" y="992075"/>
            <a:ext cx="103785" cy="329866"/>
          </a:xfrm>
          <a:custGeom>
            <a:avLst/>
            <a:gdLst/>
            <a:ahLst/>
            <a:cxnLst/>
            <a:rect l="0" t="0" r="0" b="0"/>
            <a:pathLst>
              <a:path w="103785" h="329866">
                <a:moveTo>
                  <a:pt x="84734" y="27100"/>
                </a:moveTo>
                <a:lnTo>
                  <a:pt x="84734" y="27100"/>
                </a:lnTo>
                <a:lnTo>
                  <a:pt x="84734" y="22043"/>
                </a:lnTo>
                <a:lnTo>
                  <a:pt x="81912" y="16739"/>
                </a:lnTo>
                <a:lnTo>
                  <a:pt x="79678" y="13843"/>
                </a:lnTo>
                <a:lnTo>
                  <a:pt x="74373" y="10625"/>
                </a:lnTo>
                <a:lnTo>
                  <a:pt x="71477" y="9766"/>
                </a:lnTo>
                <a:lnTo>
                  <a:pt x="69546" y="8136"/>
                </a:lnTo>
                <a:lnTo>
                  <a:pt x="67401" y="3502"/>
                </a:lnTo>
                <a:lnTo>
                  <a:pt x="64712" y="1843"/>
                </a:lnTo>
                <a:lnTo>
                  <a:pt x="56080" y="0"/>
                </a:lnTo>
                <a:lnTo>
                  <a:pt x="39321" y="4018"/>
                </a:lnTo>
                <a:lnTo>
                  <a:pt x="26005" y="11912"/>
                </a:lnTo>
                <a:lnTo>
                  <a:pt x="6536" y="30607"/>
                </a:lnTo>
                <a:lnTo>
                  <a:pt x="2356" y="38536"/>
                </a:lnTo>
                <a:lnTo>
                  <a:pt x="0" y="59063"/>
                </a:lnTo>
                <a:lnTo>
                  <a:pt x="2272" y="70587"/>
                </a:lnTo>
                <a:lnTo>
                  <a:pt x="22918" y="104205"/>
                </a:lnTo>
                <a:lnTo>
                  <a:pt x="39724" y="122736"/>
                </a:lnTo>
                <a:lnTo>
                  <a:pt x="48149" y="127813"/>
                </a:lnTo>
                <a:lnTo>
                  <a:pt x="50819" y="131284"/>
                </a:lnTo>
                <a:lnTo>
                  <a:pt x="60512" y="158033"/>
                </a:lnTo>
                <a:lnTo>
                  <a:pt x="60563" y="170312"/>
                </a:lnTo>
                <a:lnTo>
                  <a:pt x="51973" y="195441"/>
                </a:lnTo>
                <a:lnTo>
                  <a:pt x="43362" y="205282"/>
                </a:lnTo>
                <a:lnTo>
                  <a:pt x="30700" y="215167"/>
                </a:lnTo>
                <a:lnTo>
                  <a:pt x="28970" y="219341"/>
                </a:lnTo>
                <a:lnTo>
                  <a:pt x="28508" y="221936"/>
                </a:lnTo>
                <a:lnTo>
                  <a:pt x="30317" y="223666"/>
                </a:lnTo>
                <a:lnTo>
                  <a:pt x="45606" y="229264"/>
                </a:lnTo>
                <a:lnTo>
                  <a:pt x="49123" y="231726"/>
                </a:lnTo>
                <a:lnTo>
                  <a:pt x="53032" y="237284"/>
                </a:lnTo>
                <a:lnTo>
                  <a:pt x="54769" y="244340"/>
                </a:lnTo>
                <a:lnTo>
                  <a:pt x="55541" y="254532"/>
                </a:lnTo>
                <a:lnTo>
                  <a:pt x="53063" y="263294"/>
                </a:lnTo>
                <a:lnTo>
                  <a:pt x="30326" y="310225"/>
                </a:lnTo>
                <a:lnTo>
                  <a:pt x="29412" y="314275"/>
                </a:lnTo>
                <a:lnTo>
                  <a:pt x="30919" y="318034"/>
                </a:lnTo>
                <a:lnTo>
                  <a:pt x="38239" y="325032"/>
                </a:lnTo>
                <a:lnTo>
                  <a:pt x="48548" y="328847"/>
                </a:lnTo>
                <a:lnTo>
                  <a:pt x="54260" y="329865"/>
                </a:lnTo>
                <a:lnTo>
                  <a:pt x="69073" y="325351"/>
                </a:lnTo>
                <a:lnTo>
                  <a:pt x="103784" y="303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2" name="SMARTInkShape-Group463"/>
          <p:cNvGrpSpPr/>
          <p:nvPr/>
        </p:nvGrpSpPr>
        <p:grpSpPr>
          <a:xfrm>
            <a:off x="5438775" y="1010974"/>
            <a:ext cx="1700938" cy="398727"/>
            <a:chOff x="5438775" y="1010974"/>
            <a:chExt cx="1700938" cy="398727"/>
          </a:xfrm>
        </p:grpSpPr>
        <p:sp>
          <p:nvSpPr>
            <p:cNvPr id="549" name="SMARTInkShape-2210"/>
            <p:cNvSpPr/>
            <p:nvPr>
              <p:custDataLst>
                <p:tags r:id="rId93"/>
              </p:custDataLst>
            </p:nvPr>
          </p:nvSpPr>
          <p:spPr>
            <a:xfrm>
              <a:off x="6061937" y="1278101"/>
              <a:ext cx="129314" cy="83975"/>
            </a:xfrm>
            <a:custGeom>
              <a:avLst/>
              <a:gdLst/>
              <a:ahLst/>
              <a:cxnLst/>
              <a:rect l="0" t="0" r="0" b="0"/>
              <a:pathLst>
                <a:path w="129314" h="83975">
                  <a:moveTo>
                    <a:pt x="5488" y="26824"/>
                  </a:moveTo>
                  <a:lnTo>
                    <a:pt x="5488" y="26824"/>
                  </a:lnTo>
                  <a:lnTo>
                    <a:pt x="5488" y="21768"/>
                  </a:lnTo>
                  <a:lnTo>
                    <a:pt x="4430" y="20278"/>
                  </a:lnTo>
                  <a:lnTo>
                    <a:pt x="2666" y="19285"/>
                  </a:lnTo>
                  <a:lnTo>
                    <a:pt x="432" y="18623"/>
                  </a:lnTo>
                  <a:lnTo>
                    <a:pt x="0" y="17123"/>
                  </a:lnTo>
                  <a:lnTo>
                    <a:pt x="2344" y="12635"/>
                  </a:lnTo>
                  <a:lnTo>
                    <a:pt x="14669" y="4158"/>
                  </a:lnTo>
                  <a:lnTo>
                    <a:pt x="26670" y="0"/>
                  </a:lnTo>
                  <a:lnTo>
                    <a:pt x="30192" y="475"/>
                  </a:lnTo>
                  <a:lnTo>
                    <a:pt x="36929" y="3824"/>
                  </a:lnTo>
                  <a:lnTo>
                    <a:pt x="39149" y="6199"/>
                  </a:lnTo>
                  <a:lnTo>
                    <a:pt x="41615" y="11660"/>
                  </a:lnTo>
                  <a:lnTo>
                    <a:pt x="43004" y="25741"/>
                  </a:lnTo>
                  <a:lnTo>
                    <a:pt x="38358" y="43319"/>
                  </a:lnTo>
                  <a:lnTo>
                    <a:pt x="27307" y="60617"/>
                  </a:lnTo>
                  <a:lnTo>
                    <a:pt x="19126" y="70939"/>
                  </a:lnTo>
                  <a:lnTo>
                    <a:pt x="16841" y="77475"/>
                  </a:lnTo>
                  <a:lnTo>
                    <a:pt x="17290" y="79641"/>
                  </a:lnTo>
                  <a:lnTo>
                    <a:pt x="18648" y="81086"/>
                  </a:lnTo>
                  <a:lnTo>
                    <a:pt x="22977" y="82690"/>
                  </a:lnTo>
                  <a:lnTo>
                    <a:pt x="70196" y="83924"/>
                  </a:lnTo>
                  <a:lnTo>
                    <a:pt x="129313" y="83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211"/>
            <p:cNvSpPr/>
            <p:nvPr>
              <p:custDataLst>
                <p:tags r:id="rId94"/>
              </p:custDataLst>
            </p:nvPr>
          </p:nvSpPr>
          <p:spPr>
            <a:xfrm>
              <a:off x="7077371" y="1059107"/>
              <a:ext cx="62342" cy="283919"/>
            </a:xfrm>
            <a:custGeom>
              <a:avLst/>
              <a:gdLst/>
              <a:ahLst/>
              <a:cxnLst/>
              <a:rect l="0" t="0" r="0" b="0"/>
              <a:pathLst>
                <a:path w="62342" h="283919">
                  <a:moveTo>
                    <a:pt x="56854" y="26743"/>
                  </a:moveTo>
                  <a:lnTo>
                    <a:pt x="56854" y="26743"/>
                  </a:lnTo>
                  <a:lnTo>
                    <a:pt x="56854" y="21687"/>
                  </a:lnTo>
                  <a:lnTo>
                    <a:pt x="59676" y="16382"/>
                  </a:lnTo>
                  <a:lnTo>
                    <a:pt x="61910" y="13486"/>
                  </a:lnTo>
                  <a:lnTo>
                    <a:pt x="62341" y="10496"/>
                  </a:lnTo>
                  <a:lnTo>
                    <a:pt x="57785" y="0"/>
                  </a:lnTo>
                  <a:lnTo>
                    <a:pt x="56417" y="448"/>
                  </a:lnTo>
                  <a:lnTo>
                    <a:pt x="38622" y="16643"/>
                  </a:lnTo>
                  <a:lnTo>
                    <a:pt x="26288" y="33863"/>
                  </a:lnTo>
                  <a:lnTo>
                    <a:pt x="13696" y="65191"/>
                  </a:lnTo>
                  <a:lnTo>
                    <a:pt x="3075" y="111358"/>
                  </a:lnTo>
                  <a:lnTo>
                    <a:pt x="0" y="152422"/>
                  </a:lnTo>
                  <a:lnTo>
                    <a:pt x="2585" y="189034"/>
                  </a:lnTo>
                  <a:lnTo>
                    <a:pt x="8646" y="232667"/>
                  </a:lnTo>
                  <a:lnTo>
                    <a:pt x="9222" y="279381"/>
                  </a:lnTo>
                  <a:lnTo>
                    <a:pt x="9229" y="28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212"/>
            <p:cNvSpPr/>
            <p:nvPr>
              <p:custDataLst>
                <p:tags r:id="rId95"/>
              </p:custDataLst>
            </p:nvPr>
          </p:nvSpPr>
          <p:spPr>
            <a:xfrm>
              <a:off x="6600825" y="131445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22390" y="579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213"/>
            <p:cNvSpPr/>
            <p:nvPr>
              <p:custDataLst>
                <p:tags r:id="rId96"/>
              </p:custDataLst>
            </p:nvPr>
          </p:nvSpPr>
          <p:spPr>
            <a:xfrm>
              <a:off x="6953250" y="1049074"/>
              <a:ext cx="133351" cy="122502"/>
            </a:xfrm>
            <a:custGeom>
              <a:avLst/>
              <a:gdLst/>
              <a:ahLst/>
              <a:cxnLst/>
              <a:rect l="0" t="0" r="0" b="0"/>
              <a:pathLst>
                <a:path w="133351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35648" y="26157"/>
                  </a:lnTo>
                  <a:lnTo>
                    <a:pt x="72871" y="70744"/>
                  </a:lnTo>
                  <a:lnTo>
                    <a:pt x="108832" y="110284"/>
                  </a:lnTo>
                  <a:lnTo>
                    <a:pt x="110654" y="114356"/>
                  </a:lnTo>
                  <a:lnTo>
                    <a:pt x="113987" y="117071"/>
                  </a:lnTo>
                  <a:lnTo>
                    <a:pt x="13335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214"/>
            <p:cNvSpPr/>
            <p:nvPr>
              <p:custDataLst>
                <p:tags r:id="rId97"/>
              </p:custDataLst>
            </p:nvPr>
          </p:nvSpPr>
          <p:spPr>
            <a:xfrm>
              <a:off x="6715125" y="1333500"/>
              <a:ext cx="66676" cy="38101"/>
            </a:xfrm>
            <a:custGeom>
              <a:avLst/>
              <a:gdLst/>
              <a:ahLst/>
              <a:cxnLst/>
              <a:rect l="0" t="0" r="0" b="0"/>
              <a:pathLst>
                <a:path w="66676" h="38101">
                  <a:moveTo>
                    <a:pt x="66675" y="0"/>
                  </a:moveTo>
                  <a:lnTo>
                    <a:pt x="66675" y="0"/>
                  </a:lnTo>
                  <a:lnTo>
                    <a:pt x="61619" y="10113"/>
                  </a:lnTo>
                  <a:lnTo>
                    <a:pt x="58013" y="1309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215"/>
            <p:cNvSpPr/>
            <p:nvPr>
              <p:custDataLst>
                <p:tags r:id="rId98"/>
              </p:custDataLst>
            </p:nvPr>
          </p:nvSpPr>
          <p:spPr>
            <a:xfrm>
              <a:off x="6193591" y="1371600"/>
              <a:ext cx="45285" cy="38101"/>
            </a:xfrm>
            <a:custGeom>
              <a:avLst/>
              <a:gdLst/>
              <a:ahLst/>
              <a:cxnLst/>
              <a:rect l="0" t="0" r="0" b="0"/>
              <a:pathLst>
                <a:path w="45285" h="38101">
                  <a:moveTo>
                    <a:pt x="45284" y="0"/>
                  </a:moveTo>
                  <a:lnTo>
                    <a:pt x="45284" y="0"/>
                  </a:lnTo>
                  <a:lnTo>
                    <a:pt x="45284" y="5056"/>
                  </a:lnTo>
                  <a:lnTo>
                    <a:pt x="39639" y="10361"/>
                  </a:lnTo>
                  <a:lnTo>
                    <a:pt x="0" y="36233"/>
                  </a:lnTo>
                  <a:lnTo>
                    <a:pt x="278" y="36856"/>
                  </a:lnTo>
                  <a:lnTo>
                    <a:pt x="718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216"/>
            <p:cNvSpPr/>
            <p:nvPr>
              <p:custDataLst>
                <p:tags r:id="rId99"/>
              </p:custDataLst>
            </p:nvPr>
          </p:nvSpPr>
          <p:spPr>
            <a:xfrm>
              <a:off x="5925874" y="1028700"/>
              <a:ext cx="74877" cy="152401"/>
            </a:xfrm>
            <a:custGeom>
              <a:avLst/>
              <a:gdLst/>
              <a:ahLst/>
              <a:cxnLst/>
              <a:rect l="0" t="0" r="0" b="0"/>
              <a:pathLst>
                <a:path w="74877" h="1524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21101" y="43849"/>
                  </a:lnTo>
                  <a:lnTo>
                    <a:pt x="43112" y="85642"/>
                  </a:lnTo>
                  <a:lnTo>
                    <a:pt x="56243" y="119424"/>
                  </a:lnTo>
                  <a:lnTo>
                    <a:pt x="61303" y="128219"/>
                  </a:lnTo>
                  <a:lnTo>
                    <a:pt x="64551" y="142489"/>
                  </a:lnTo>
                  <a:lnTo>
                    <a:pt x="64819" y="145792"/>
                  </a:lnTo>
                  <a:lnTo>
                    <a:pt x="66054" y="147995"/>
                  </a:lnTo>
                  <a:lnTo>
                    <a:pt x="7487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217"/>
            <p:cNvSpPr/>
            <p:nvPr>
              <p:custDataLst>
                <p:tags r:id="rId100"/>
              </p:custDataLst>
            </p:nvPr>
          </p:nvSpPr>
          <p:spPr>
            <a:xfrm>
              <a:off x="5772150" y="130492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0021" y="86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218"/>
            <p:cNvSpPr/>
            <p:nvPr>
              <p:custDataLst>
                <p:tags r:id="rId101"/>
              </p:custDataLst>
            </p:nvPr>
          </p:nvSpPr>
          <p:spPr>
            <a:xfrm>
              <a:off x="5972343" y="1049074"/>
              <a:ext cx="95083" cy="265377"/>
            </a:xfrm>
            <a:custGeom>
              <a:avLst/>
              <a:gdLst/>
              <a:ahLst/>
              <a:cxnLst/>
              <a:rect l="0" t="0" r="0" b="0"/>
              <a:pathLst>
                <a:path w="95083" h="265377">
                  <a:moveTo>
                    <a:pt x="95082" y="8201"/>
                  </a:moveTo>
                  <a:lnTo>
                    <a:pt x="95082" y="8201"/>
                  </a:lnTo>
                  <a:lnTo>
                    <a:pt x="95082" y="0"/>
                  </a:lnTo>
                  <a:lnTo>
                    <a:pt x="69572" y="46565"/>
                  </a:lnTo>
                  <a:lnTo>
                    <a:pt x="49564" y="86375"/>
                  </a:lnTo>
                  <a:lnTo>
                    <a:pt x="26555" y="127229"/>
                  </a:lnTo>
                  <a:lnTo>
                    <a:pt x="9532" y="167927"/>
                  </a:lnTo>
                  <a:lnTo>
                    <a:pt x="0" y="197940"/>
                  </a:lnTo>
                  <a:lnTo>
                    <a:pt x="8047" y="198634"/>
                  </a:lnTo>
                  <a:lnTo>
                    <a:pt x="18456" y="189567"/>
                  </a:lnTo>
                  <a:lnTo>
                    <a:pt x="18879" y="231091"/>
                  </a:lnTo>
                  <a:lnTo>
                    <a:pt x="18882" y="263263"/>
                  </a:lnTo>
                  <a:lnTo>
                    <a:pt x="19940" y="263968"/>
                  </a:lnTo>
                  <a:lnTo>
                    <a:pt x="28407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219"/>
            <p:cNvSpPr/>
            <p:nvPr>
              <p:custDataLst>
                <p:tags r:id="rId102"/>
              </p:custDataLst>
            </p:nvPr>
          </p:nvSpPr>
          <p:spPr>
            <a:xfrm>
              <a:off x="6343650" y="13525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8044" y="10408"/>
                  </a:lnTo>
                  <a:lnTo>
                    <a:pt x="71733" y="20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220"/>
            <p:cNvSpPr/>
            <p:nvPr>
              <p:custDataLst>
                <p:tags r:id="rId103"/>
              </p:custDataLst>
            </p:nvPr>
          </p:nvSpPr>
          <p:spPr>
            <a:xfrm>
              <a:off x="5686425" y="12287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221"/>
            <p:cNvSpPr/>
            <p:nvPr>
              <p:custDataLst>
                <p:tags r:id="rId104"/>
              </p:custDataLst>
            </p:nvPr>
          </p:nvSpPr>
          <p:spPr>
            <a:xfrm>
              <a:off x="5543610" y="1010974"/>
              <a:ext cx="76141" cy="284427"/>
            </a:xfrm>
            <a:custGeom>
              <a:avLst/>
              <a:gdLst/>
              <a:ahLst/>
              <a:cxnLst/>
              <a:rect l="0" t="0" r="0" b="0"/>
              <a:pathLst>
                <a:path w="76141" h="284427">
                  <a:moveTo>
                    <a:pt x="76140" y="8201"/>
                  </a:moveTo>
                  <a:lnTo>
                    <a:pt x="76140" y="8201"/>
                  </a:lnTo>
                  <a:lnTo>
                    <a:pt x="76140" y="0"/>
                  </a:lnTo>
                  <a:lnTo>
                    <a:pt x="39953" y="47052"/>
                  </a:lnTo>
                  <a:lnTo>
                    <a:pt x="3400" y="93109"/>
                  </a:lnTo>
                  <a:lnTo>
                    <a:pt x="396" y="103148"/>
                  </a:lnTo>
                  <a:lnTo>
                    <a:pt x="0" y="111473"/>
                  </a:lnTo>
                  <a:lnTo>
                    <a:pt x="7556" y="126829"/>
                  </a:lnTo>
                  <a:lnTo>
                    <a:pt x="13203" y="134303"/>
                  </a:lnTo>
                  <a:lnTo>
                    <a:pt x="17275" y="159629"/>
                  </a:lnTo>
                  <a:lnTo>
                    <a:pt x="18652" y="205055"/>
                  </a:lnTo>
                  <a:lnTo>
                    <a:pt x="18945" y="250377"/>
                  </a:lnTo>
                  <a:lnTo>
                    <a:pt x="1899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222"/>
            <p:cNvSpPr/>
            <p:nvPr>
              <p:custDataLst>
                <p:tags r:id="rId105"/>
              </p:custDataLst>
            </p:nvPr>
          </p:nvSpPr>
          <p:spPr>
            <a:xfrm>
              <a:off x="5438775" y="1028700"/>
              <a:ext cx="123826" cy="104776"/>
            </a:xfrm>
            <a:custGeom>
              <a:avLst/>
              <a:gdLst/>
              <a:ahLst/>
              <a:cxnLst/>
              <a:rect l="0" t="0" r="0" b="0"/>
              <a:pathLst>
                <a:path w="123826" h="104776">
                  <a:moveTo>
                    <a:pt x="0" y="0"/>
                  </a:moveTo>
                  <a:lnTo>
                    <a:pt x="0" y="0"/>
                  </a:lnTo>
                  <a:lnTo>
                    <a:pt x="17900" y="7539"/>
                  </a:lnTo>
                  <a:lnTo>
                    <a:pt x="21459" y="8201"/>
                  </a:lnTo>
                  <a:lnTo>
                    <a:pt x="28234" y="11759"/>
                  </a:lnTo>
                  <a:lnTo>
                    <a:pt x="74508" y="55503"/>
                  </a:lnTo>
                  <a:lnTo>
                    <a:pt x="1238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464"/>
          <p:cNvGrpSpPr/>
          <p:nvPr/>
        </p:nvGrpSpPr>
        <p:grpSpPr>
          <a:xfrm>
            <a:off x="7191375" y="1043145"/>
            <a:ext cx="247486" cy="351488"/>
            <a:chOff x="7191375" y="1043145"/>
            <a:chExt cx="247486" cy="351488"/>
          </a:xfrm>
        </p:grpSpPr>
        <p:sp>
          <p:nvSpPr>
            <p:cNvPr id="563" name="SMARTInkShape-2223"/>
            <p:cNvSpPr/>
            <p:nvPr>
              <p:custDataLst>
                <p:tags r:id="rId91"/>
              </p:custDataLst>
            </p:nvPr>
          </p:nvSpPr>
          <p:spPr>
            <a:xfrm>
              <a:off x="7334250" y="1043145"/>
              <a:ext cx="104611" cy="347506"/>
            </a:xfrm>
            <a:custGeom>
              <a:avLst/>
              <a:gdLst/>
              <a:ahLst/>
              <a:cxnLst/>
              <a:rect l="0" t="0" r="0" b="0"/>
              <a:pathLst>
                <a:path w="104611" h="347506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7305" y="0"/>
                  </a:lnTo>
                  <a:lnTo>
                    <a:pt x="27446" y="1853"/>
                  </a:lnTo>
                  <a:lnTo>
                    <a:pt x="40001" y="8846"/>
                  </a:lnTo>
                  <a:lnTo>
                    <a:pt x="50423" y="27734"/>
                  </a:lnTo>
                  <a:lnTo>
                    <a:pt x="55821" y="54956"/>
                  </a:lnTo>
                  <a:lnTo>
                    <a:pt x="55698" y="75380"/>
                  </a:lnTo>
                  <a:lnTo>
                    <a:pt x="48473" y="121186"/>
                  </a:lnTo>
                  <a:lnTo>
                    <a:pt x="47658" y="159587"/>
                  </a:lnTo>
                  <a:lnTo>
                    <a:pt x="69086" y="200636"/>
                  </a:lnTo>
                  <a:lnTo>
                    <a:pt x="92031" y="245857"/>
                  </a:lnTo>
                  <a:lnTo>
                    <a:pt x="101944" y="268473"/>
                  </a:lnTo>
                  <a:lnTo>
                    <a:pt x="104610" y="309766"/>
                  </a:lnTo>
                  <a:lnTo>
                    <a:pt x="99669" y="326328"/>
                  </a:lnTo>
                  <a:lnTo>
                    <a:pt x="91570" y="335623"/>
                  </a:lnTo>
                  <a:lnTo>
                    <a:pt x="79236" y="345158"/>
                  </a:lnTo>
                  <a:lnTo>
                    <a:pt x="66675" y="347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224"/>
            <p:cNvSpPr/>
            <p:nvPr>
              <p:custDataLst>
                <p:tags r:id="rId92"/>
              </p:custDataLst>
            </p:nvPr>
          </p:nvSpPr>
          <p:spPr>
            <a:xfrm>
              <a:off x="7191375" y="1316790"/>
              <a:ext cx="85726" cy="77843"/>
            </a:xfrm>
            <a:custGeom>
              <a:avLst/>
              <a:gdLst/>
              <a:ahLst/>
              <a:cxnLst/>
              <a:rect l="0" t="0" r="0" b="0"/>
              <a:pathLst>
                <a:path w="85726" h="77843">
                  <a:moveTo>
                    <a:pt x="0" y="35760"/>
                  </a:moveTo>
                  <a:lnTo>
                    <a:pt x="0" y="35760"/>
                  </a:lnTo>
                  <a:lnTo>
                    <a:pt x="0" y="26628"/>
                  </a:lnTo>
                  <a:lnTo>
                    <a:pt x="0" y="53692"/>
                  </a:lnTo>
                  <a:lnTo>
                    <a:pt x="2822" y="62427"/>
                  </a:lnTo>
                  <a:lnTo>
                    <a:pt x="5056" y="66238"/>
                  </a:lnTo>
                  <a:lnTo>
                    <a:pt x="5487" y="69837"/>
                  </a:lnTo>
                  <a:lnTo>
                    <a:pt x="3145" y="76658"/>
                  </a:lnTo>
                  <a:lnTo>
                    <a:pt x="3155" y="77842"/>
                  </a:lnTo>
                  <a:lnTo>
                    <a:pt x="4220" y="77573"/>
                  </a:lnTo>
                  <a:lnTo>
                    <a:pt x="5988" y="76335"/>
                  </a:lnTo>
                  <a:lnTo>
                    <a:pt x="7167" y="74452"/>
                  </a:lnTo>
                  <a:lnTo>
                    <a:pt x="8478" y="69537"/>
                  </a:lnTo>
                  <a:lnTo>
                    <a:pt x="10377" y="44666"/>
                  </a:lnTo>
                  <a:lnTo>
                    <a:pt x="22756" y="18758"/>
                  </a:lnTo>
                  <a:lnTo>
                    <a:pt x="31633" y="9507"/>
                  </a:lnTo>
                  <a:lnTo>
                    <a:pt x="41576" y="2925"/>
                  </a:lnTo>
                  <a:lnTo>
                    <a:pt x="49523" y="0"/>
                  </a:lnTo>
                  <a:lnTo>
                    <a:pt x="53123" y="1337"/>
                  </a:lnTo>
                  <a:lnTo>
                    <a:pt x="69738" y="19324"/>
                  </a:lnTo>
                  <a:lnTo>
                    <a:pt x="73327" y="28808"/>
                  </a:lnTo>
                  <a:lnTo>
                    <a:pt x="85725" y="7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465"/>
          <p:cNvGrpSpPr/>
          <p:nvPr/>
        </p:nvGrpSpPr>
        <p:grpSpPr>
          <a:xfrm>
            <a:off x="4094300" y="828675"/>
            <a:ext cx="618232" cy="657226"/>
            <a:chOff x="4094300" y="828675"/>
            <a:chExt cx="618232" cy="657226"/>
          </a:xfrm>
        </p:grpSpPr>
        <p:sp>
          <p:nvSpPr>
            <p:cNvPr id="566" name="SMARTInkShape-2225"/>
            <p:cNvSpPr/>
            <p:nvPr>
              <p:custDataLst>
                <p:tags r:id="rId88"/>
              </p:custDataLst>
            </p:nvPr>
          </p:nvSpPr>
          <p:spPr>
            <a:xfrm>
              <a:off x="4238625" y="828675"/>
              <a:ext cx="466726" cy="657226"/>
            </a:xfrm>
            <a:custGeom>
              <a:avLst/>
              <a:gdLst/>
              <a:ahLst/>
              <a:cxnLst/>
              <a:rect l="0" t="0" r="0" b="0"/>
              <a:pathLst>
                <a:path w="466726" h="657226">
                  <a:moveTo>
                    <a:pt x="466725" y="0"/>
                  </a:moveTo>
                  <a:lnTo>
                    <a:pt x="466725" y="0"/>
                  </a:lnTo>
                  <a:lnTo>
                    <a:pt x="465667" y="9721"/>
                  </a:lnTo>
                  <a:lnTo>
                    <a:pt x="458063" y="30397"/>
                  </a:lnTo>
                  <a:lnTo>
                    <a:pt x="431514" y="77335"/>
                  </a:lnTo>
                  <a:lnTo>
                    <a:pt x="402769" y="123975"/>
                  </a:lnTo>
                  <a:lnTo>
                    <a:pt x="384040" y="162557"/>
                  </a:lnTo>
                  <a:lnTo>
                    <a:pt x="360029" y="202446"/>
                  </a:lnTo>
                  <a:lnTo>
                    <a:pt x="332806" y="246133"/>
                  </a:lnTo>
                  <a:lnTo>
                    <a:pt x="299574" y="292591"/>
                  </a:lnTo>
                  <a:lnTo>
                    <a:pt x="275313" y="326891"/>
                  </a:lnTo>
                  <a:lnTo>
                    <a:pt x="249362" y="362243"/>
                  </a:lnTo>
                  <a:lnTo>
                    <a:pt x="220188" y="395594"/>
                  </a:lnTo>
                  <a:lnTo>
                    <a:pt x="192406" y="428056"/>
                  </a:lnTo>
                  <a:lnTo>
                    <a:pt x="165947" y="461180"/>
                  </a:lnTo>
                  <a:lnTo>
                    <a:pt x="140077" y="497069"/>
                  </a:lnTo>
                  <a:lnTo>
                    <a:pt x="101712" y="542861"/>
                  </a:lnTo>
                  <a:lnTo>
                    <a:pt x="63533" y="588297"/>
                  </a:lnTo>
                  <a:lnTo>
                    <a:pt x="0" y="657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226"/>
            <p:cNvSpPr/>
            <p:nvPr>
              <p:custDataLst>
                <p:tags r:id="rId89"/>
              </p:custDataLst>
            </p:nvPr>
          </p:nvSpPr>
          <p:spPr>
            <a:xfrm>
              <a:off x="4094300" y="1257300"/>
              <a:ext cx="618232" cy="93927"/>
            </a:xfrm>
            <a:custGeom>
              <a:avLst/>
              <a:gdLst/>
              <a:ahLst/>
              <a:cxnLst/>
              <a:rect l="0" t="0" r="0" b="0"/>
              <a:pathLst>
                <a:path w="618232" h="93927">
                  <a:moveTo>
                    <a:pt x="10975" y="85725"/>
                  </a:moveTo>
                  <a:lnTo>
                    <a:pt x="10975" y="85725"/>
                  </a:lnTo>
                  <a:lnTo>
                    <a:pt x="862" y="90781"/>
                  </a:lnTo>
                  <a:lnTo>
                    <a:pt x="0" y="92271"/>
                  </a:lnTo>
                  <a:lnTo>
                    <a:pt x="1541" y="93264"/>
                  </a:lnTo>
                  <a:lnTo>
                    <a:pt x="4686" y="93926"/>
                  </a:lnTo>
                  <a:lnTo>
                    <a:pt x="45947" y="87537"/>
                  </a:lnTo>
                  <a:lnTo>
                    <a:pt x="81309" y="83440"/>
                  </a:lnTo>
                  <a:lnTo>
                    <a:pt x="115260" y="79418"/>
                  </a:lnTo>
                  <a:lnTo>
                    <a:pt x="159231" y="76095"/>
                  </a:lnTo>
                  <a:lnTo>
                    <a:pt x="205304" y="69936"/>
                  </a:lnTo>
                  <a:lnTo>
                    <a:pt x="252469" y="67641"/>
                  </a:lnTo>
                  <a:lnTo>
                    <a:pt x="299957" y="65903"/>
                  </a:lnTo>
                  <a:lnTo>
                    <a:pt x="347542" y="60214"/>
                  </a:lnTo>
                  <a:lnTo>
                    <a:pt x="395155" y="56999"/>
                  </a:lnTo>
                  <a:lnTo>
                    <a:pt x="441719" y="50873"/>
                  </a:lnTo>
                  <a:lnTo>
                    <a:pt x="482796" y="47529"/>
                  </a:lnTo>
                  <a:lnTo>
                    <a:pt x="520719" y="40306"/>
                  </a:lnTo>
                  <a:lnTo>
                    <a:pt x="565338" y="28384"/>
                  </a:lnTo>
                  <a:lnTo>
                    <a:pt x="608709" y="17047"/>
                  </a:lnTo>
                  <a:lnTo>
                    <a:pt x="618231" y="11011"/>
                  </a:lnTo>
                  <a:lnTo>
                    <a:pt x="616896" y="9457"/>
                  </a:lnTo>
                  <a:lnTo>
                    <a:pt x="601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227"/>
            <p:cNvSpPr/>
            <p:nvPr>
              <p:custDataLst>
                <p:tags r:id="rId90"/>
              </p:custDataLst>
            </p:nvPr>
          </p:nvSpPr>
          <p:spPr>
            <a:xfrm>
              <a:off x="4391025" y="956537"/>
              <a:ext cx="28183" cy="338864"/>
            </a:xfrm>
            <a:custGeom>
              <a:avLst/>
              <a:gdLst/>
              <a:ahLst/>
              <a:cxnLst/>
              <a:rect l="0" t="0" r="0" b="0"/>
              <a:pathLst>
                <a:path w="28183" h="338864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201" y="2343"/>
                  </a:lnTo>
                  <a:lnTo>
                    <a:pt x="12295" y="46783"/>
                  </a:lnTo>
                  <a:lnTo>
                    <a:pt x="18161" y="87205"/>
                  </a:lnTo>
                  <a:lnTo>
                    <a:pt x="18786" y="124362"/>
                  </a:lnTo>
                  <a:lnTo>
                    <a:pt x="18972" y="159596"/>
                  </a:lnTo>
                  <a:lnTo>
                    <a:pt x="19015" y="191455"/>
                  </a:lnTo>
                  <a:lnTo>
                    <a:pt x="21857" y="223960"/>
                  </a:lnTo>
                  <a:lnTo>
                    <a:pt x="26584" y="263543"/>
                  </a:lnTo>
                  <a:lnTo>
                    <a:pt x="28182" y="305993"/>
                  </a:lnTo>
                  <a:lnTo>
                    <a:pt x="1905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466"/>
          <p:cNvGrpSpPr/>
          <p:nvPr/>
        </p:nvGrpSpPr>
        <p:grpSpPr>
          <a:xfrm>
            <a:off x="7982343" y="1137944"/>
            <a:ext cx="18658" cy="166982"/>
            <a:chOff x="7982343" y="1137944"/>
            <a:chExt cx="18658" cy="166982"/>
          </a:xfrm>
        </p:grpSpPr>
        <p:sp>
          <p:nvSpPr>
            <p:cNvPr id="570" name="SMARTInkShape-2228"/>
            <p:cNvSpPr/>
            <p:nvPr>
              <p:custDataLst>
                <p:tags r:id="rId86"/>
              </p:custDataLst>
            </p:nvPr>
          </p:nvSpPr>
          <p:spPr>
            <a:xfrm>
              <a:off x="7982343" y="1257300"/>
              <a:ext cx="9133" cy="47626"/>
            </a:xfrm>
            <a:custGeom>
              <a:avLst/>
              <a:gdLst/>
              <a:ahLst/>
              <a:cxnLst/>
              <a:rect l="0" t="0" r="0" b="0"/>
              <a:pathLst>
                <a:path w="9133" h="4762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195" y="37585"/>
                  </a:lnTo>
                  <a:lnTo>
                    <a:pt x="0" y="40932"/>
                  </a:lnTo>
                  <a:lnTo>
                    <a:pt x="927" y="43163"/>
                  </a:lnTo>
                  <a:lnTo>
                    <a:pt x="913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229"/>
            <p:cNvSpPr/>
            <p:nvPr>
              <p:custDataLst>
                <p:tags r:id="rId87"/>
              </p:custDataLst>
            </p:nvPr>
          </p:nvSpPr>
          <p:spPr>
            <a:xfrm>
              <a:off x="7991475" y="1137944"/>
              <a:ext cx="9526" cy="33632"/>
            </a:xfrm>
            <a:custGeom>
              <a:avLst/>
              <a:gdLst/>
              <a:ahLst/>
              <a:cxnLst/>
              <a:rect l="0" t="0" r="0" b="0"/>
              <a:pathLst>
                <a:path w="9526" h="33632">
                  <a:moveTo>
                    <a:pt x="0" y="5056"/>
                  </a:moveTo>
                  <a:lnTo>
                    <a:pt x="0" y="5056"/>
                  </a:lnTo>
                  <a:lnTo>
                    <a:pt x="8200" y="5056"/>
                  </a:lnTo>
                  <a:lnTo>
                    <a:pt x="8642" y="3998"/>
                  </a:lnTo>
                  <a:lnTo>
                    <a:pt x="9132" y="0"/>
                  </a:lnTo>
                  <a:lnTo>
                    <a:pt x="9525" y="3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467"/>
          <p:cNvGrpSpPr/>
          <p:nvPr/>
        </p:nvGrpSpPr>
        <p:grpSpPr>
          <a:xfrm>
            <a:off x="8353989" y="1010848"/>
            <a:ext cx="1066237" cy="486588"/>
            <a:chOff x="8353989" y="1010848"/>
            <a:chExt cx="1066237" cy="486588"/>
          </a:xfrm>
        </p:grpSpPr>
        <p:sp>
          <p:nvSpPr>
            <p:cNvPr id="573" name="SMARTInkShape-2230"/>
            <p:cNvSpPr/>
            <p:nvPr>
              <p:custDataLst>
                <p:tags r:id="rId80"/>
              </p:custDataLst>
            </p:nvPr>
          </p:nvSpPr>
          <p:spPr>
            <a:xfrm>
              <a:off x="9300868" y="1143000"/>
              <a:ext cx="119358" cy="57151"/>
            </a:xfrm>
            <a:custGeom>
              <a:avLst/>
              <a:gdLst/>
              <a:ahLst/>
              <a:cxnLst/>
              <a:rect l="0" t="0" r="0" b="0"/>
              <a:pathLst>
                <a:path w="119358" h="57151">
                  <a:moveTo>
                    <a:pt x="5057" y="57150"/>
                  </a:moveTo>
                  <a:lnTo>
                    <a:pt x="5057" y="57150"/>
                  </a:lnTo>
                  <a:lnTo>
                    <a:pt x="0" y="52094"/>
                  </a:lnTo>
                  <a:lnTo>
                    <a:pt x="627" y="50604"/>
                  </a:lnTo>
                  <a:lnTo>
                    <a:pt x="39947" y="37438"/>
                  </a:lnTo>
                  <a:lnTo>
                    <a:pt x="119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231"/>
            <p:cNvSpPr/>
            <p:nvPr>
              <p:custDataLst>
                <p:tags r:id="rId81"/>
              </p:custDataLst>
            </p:nvPr>
          </p:nvSpPr>
          <p:spPr>
            <a:xfrm>
              <a:off x="9306609" y="1042095"/>
              <a:ext cx="89385" cy="274315"/>
            </a:xfrm>
            <a:custGeom>
              <a:avLst/>
              <a:gdLst/>
              <a:ahLst/>
              <a:cxnLst/>
              <a:rect l="0" t="0" r="0" b="0"/>
              <a:pathLst>
                <a:path w="89385" h="274315">
                  <a:moveTo>
                    <a:pt x="65991" y="53280"/>
                  </a:moveTo>
                  <a:lnTo>
                    <a:pt x="65991" y="53280"/>
                  </a:lnTo>
                  <a:lnTo>
                    <a:pt x="79248" y="10363"/>
                  </a:lnTo>
                  <a:lnTo>
                    <a:pt x="85288" y="2456"/>
                  </a:lnTo>
                  <a:lnTo>
                    <a:pt x="88381" y="347"/>
                  </a:lnTo>
                  <a:lnTo>
                    <a:pt x="89384" y="0"/>
                  </a:lnTo>
                  <a:lnTo>
                    <a:pt x="88995" y="827"/>
                  </a:lnTo>
                  <a:lnTo>
                    <a:pt x="87677" y="2436"/>
                  </a:lnTo>
                  <a:lnTo>
                    <a:pt x="75027" y="39137"/>
                  </a:lnTo>
                  <a:lnTo>
                    <a:pt x="58519" y="84226"/>
                  </a:lnTo>
                  <a:lnTo>
                    <a:pt x="39389" y="126068"/>
                  </a:lnTo>
                  <a:lnTo>
                    <a:pt x="25653" y="166569"/>
                  </a:lnTo>
                  <a:lnTo>
                    <a:pt x="11000" y="205381"/>
                  </a:lnTo>
                  <a:lnTo>
                    <a:pt x="854" y="247386"/>
                  </a:lnTo>
                  <a:lnTo>
                    <a:pt x="0" y="259847"/>
                  </a:lnTo>
                  <a:lnTo>
                    <a:pt x="2442" y="269618"/>
                  </a:lnTo>
                  <a:lnTo>
                    <a:pt x="4575" y="273705"/>
                  </a:lnTo>
                  <a:lnTo>
                    <a:pt x="8113" y="274314"/>
                  </a:lnTo>
                  <a:lnTo>
                    <a:pt x="17690" y="269345"/>
                  </a:lnTo>
                  <a:lnTo>
                    <a:pt x="37416" y="23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232"/>
            <p:cNvSpPr/>
            <p:nvPr>
              <p:custDataLst>
                <p:tags r:id="rId82"/>
              </p:custDataLst>
            </p:nvPr>
          </p:nvSpPr>
          <p:spPr>
            <a:xfrm>
              <a:off x="9004234" y="1031618"/>
              <a:ext cx="272131" cy="314078"/>
            </a:xfrm>
            <a:custGeom>
              <a:avLst/>
              <a:gdLst/>
              <a:ahLst/>
              <a:cxnLst/>
              <a:rect l="0" t="0" r="0" b="0"/>
              <a:pathLst>
                <a:path w="272131" h="314078">
                  <a:moveTo>
                    <a:pt x="73091" y="244732"/>
                  </a:moveTo>
                  <a:lnTo>
                    <a:pt x="73091" y="244732"/>
                  </a:lnTo>
                  <a:lnTo>
                    <a:pt x="72033" y="229523"/>
                  </a:lnTo>
                  <a:lnTo>
                    <a:pt x="68034" y="218217"/>
                  </a:lnTo>
                  <a:lnTo>
                    <a:pt x="64428" y="214355"/>
                  </a:lnTo>
                  <a:lnTo>
                    <a:pt x="54777" y="210065"/>
                  </a:lnTo>
                  <a:lnTo>
                    <a:pt x="40609" y="213802"/>
                  </a:lnTo>
                  <a:lnTo>
                    <a:pt x="26905" y="221460"/>
                  </a:lnTo>
                  <a:lnTo>
                    <a:pt x="7272" y="248357"/>
                  </a:lnTo>
                  <a:lnTo>
                    <a:pt x="1505" y="265393"/>
                  </a:lnTo>
                  <a:lnTo>
                    <a:pt x="0" y="282490"/>
                  </a:lnTo>
                  <a:lnTo>
                    <a:pt x="2859" y="297144"/>
                  </a:lnTo>
                  <a:lnTo>
                    <a:pt x="10419" y="312237"/>
                  </a:lnTo>
                  <a:lnTo>
                    <a:pt x="14375" y="314077"/>
                  </a:lnTo>
                  <a:lnTo>
                    <a:pt x="24417" y="313299"/>
                  </a:lnTo>
                  <a:lnTo>
                    <a:pt x="35936" y="300959"/>
                  </a:lnTo>
                  <a:lnTo>
                    <a:pt x="65808" y="254136"/>
                  </a:lnTo>
                  <a:lnTo>
                    <a:pt x="84626" y="210488"/>
                  </a:lnTo>
                  <a:lnTo>
                    <a:pt x="99439" y="164030"/>
                  </a:lnTo>
                  <a:lnTo>
                    <a:pt x="110531" y="118515"/>
                  </a:lnTo>
                  <a:lnTo>
                    <a:pt x="120520" y="79276"/>
                  </a:lnTo>
                  <a:lnTo>
                    <a:pt x="127361" y="39780"/>
                  </a:lnTo>
                  <a:lnTo>
                    <a:pt x="129671" y="3047"/>
                  </a:lnTo>
                  <a:lnTo>
                    <a:pt x="128803" y="0"/>
                  </a:lnTo>
                  <a:lnTo>
                    <a:pt x="127166" y="86"/>
                  </a:lnTo>
                  <a:lnTo>
                    <a:pt x="111877" y="20488"/>
                  </a:lnTo>
                  <a:lnTo>
                    <a:pt x="106203" y="34296"/>
                  </a:lnTo>
                  <a:lnTo>
                    <a:pt x="95718" y="80966"/>
                  </a:lnTo>
                  <a:lnTo>
                    <a:pt x="90026" y="126188"/>
                  </a:lnTo>
                  <a:lnTo>
                    <a:pt x="84811" y="167274"/>
                  </a:lnTo>
                  <a:lnTo>
                    <a:pt x="83049" y="208971"/>
                  </a:lnTo>
                  <a:lnTo>
                    <a:pt x="83759" y="244136"/>
                  </a:lnTo>
                  <a:lnTo>
                    <a:pt x="87710" y="258931"/>
                  </a:lnTo>
                  <a:lnTo>
                    <a:pt x="91304" y="263723"/>
                  </a:lnTo>
                  <a:lnTo>
                    <a:pt x="100941" y="269047"/>
                  </a:lnTo>
                  <a:lnTo>
                    <a:pt x="112280" y="268591"/>
                  </a:lnTo>
                  <a:lnTo>
                    <a:pt x="118267" y="266988"/>
                  </a:lnTo>
                  <a:lnTo>
                    <a:pt x="127742" y="259563"/>
                  </a:lnTo>
                  <a:lnTo>
                    <a:pt x="151275" y="231477"/>
                  </a:lnTo>
                  <a:lnTo>
                    <a:pt x="162880" y="200209"/>
                  </a:lnTo>
                  <a:lnTo>
                    <a:pt x="163091" y="187550"/>
                  </a:lnTo>
                  <a:lnTo>
                    <a:pt x="159657" y="176984"/>
                  </a:lnTo>
                  <a:lnTo>
                    <a:pt x="157260" y="174167"/>
                  </a:lnTo>
                  <a:lnTo>
                    <a:pt x="154605" y="172289"/>
                  </a:lnTo>
                  <a:lnTo>
                    <a:pt x="151775" y="173153"/>
                  </a:lnTo>
                  <a:lnTo>
                    <a:pt x="141678" y="185541"/>
                  </a:lnTo>
                  <a:lnTo>
                    <a:pt x="127867" y="208849"/>
                  </a:lnTo>
                  <a:lnTo>
                    <a:pt x="121658" y="249492"/>
                  </a:lnTo>
                  <a:lnTo>
                    <a:pt x="123957" y="260253"/>
                  </a:lnTo>
                  <a:lnTo>
                    <a:pt x="131200" y="272262"/>
                  </a:lnTo>
                  <a:lnTo>
                    <a:pt x="134055" y="275785"/>
                  </a:lnTo>
                  <a:lnTo>
                    <a:pt x="139134" y="276017"/>
                  </a:lnTo>
                  <a:lnTo>
                    <a:pt x="173981" y="260755"/>
                  </a:lnTo>
                  <a:lnTo>
                    <a:pt x="193530" y="241013"/>
                  </a:lnTo>
                  <a:lnTo>
                    <a:pt x="221709" y="202425"/>
                  </a:lnTo>
                  <a:lnTo>
                    <a:pt x="221912" y="201710"/>
                  </a:lnTo>
                  <a:lnTo>
                    <a:pt x="219314" y="203739"/>
                  </a:lnTo>
                  <a:lnTo>
                    <a:pt x="217454" y="208169"/>
                  </a:lnTo>
                  <a:lnTo>
                    <a:pt x="205735" y="243717"/>
                  </a:lnTo>
                  <a:lnTo>
                    <a:pt x="199529" y="263481"/>
                  </a:lnTo>
                  <a:lnTo>
                    <a:pt x="197433" y="279010"/>
                  </a:lnTo>
                  <a:lnTo>
                    <a:pt x="197259" y="279225"/>
                  </a:lnTo>
                  <a:lnTo>
                    <a:pt x="197069" y="276643"/>
                  </a:lnTo>
                  <a:lnTo>
                    <a:pt x="222872" y="233404"/>
                  </a:lnTo>
                  <a:lnTo>
                    <a:pt x="251024" y="186561"/>
                  </a:lnTo>
                  <a:lnTo>
                    <a:pt x="261886" y="177250"/>
                  </a:lnTo>
                  <a:lnTo>
                    <a:pt x="265629" y="175403"/>
                  </a:lnTo>
                  <a:lnTo>
                    <a:pt x="268124" y="175229"/>
                  </a:lnTo>
                  <a:lnTo>
                    <a:pt x="269788" y="176172"/>
                  </a:lnTo>
                  <a:lnTo>
                    <a:pt x="272130" y="197724"/>
                  </a:lnTo>
                  <a:lnTo>
                    <a:pt x="262624" y="237274"/>
                  </a:lnTo>
                  <a:lnTo>
                    <a:pt x="254066" y="28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233"/>
            <p:cNvSpPr/>
            <p:nvPr>
              <p:custDataLst>
                <p:tags r:id="rId83"/>
              </p:custDataLst>
            </p:nvPr>
          </p:nvSpPr>
          <p:spPr>
            <a:xfrm>
              <a:off x="8881437" y="1227427"/>
              <a:ext cx="43489" cy="103917"/>
            </a:xfrm>
            <a:custGeom>
              <a:avLst/>
              <a:gdLst/>
              <a:ahLst/>
              <a:cxnLst/>
              <a:rect l="0" t="0" r="0" b="0"/>
              <a:pathLst>
                <a:path w="43489" h="103917">
                  <a:moveTo>
                    <a:pt x="24438" y="10823"/>
                  </a:moveTo>
                  <a:lnTo>
                    <a:pt x="24438" y="10823"/>
                  </a:lnTo>
                  <a:lnTo>
                    <a:pt x="16833" y="19486"/>
                  </a:lnTo>
                  <a:lnTo>
                    <a:pt x="9251" y="34674"/>
                  </a:lnTo>
                  <a:lnTo>
                    <a:pt x="4669" y="76778"/>
                  </a:lnTo>
                  <a:lnTo>
                    <a:pt x="0" y="91278"/>
                  </a:lnTo>
                  <a:lnTo>
                    <a:pt x="4468" y="103916"/>
                  </a:lnTo>
                  <a:lnTo>
                    <a:pt x="6393" y="62694"/>
                  </a:lnTo>
                  <a:lnTo>
                    <a:pt x="15740" y="27145"/>
                  </a:lnTo>
                  <a:lnTo>
                    <a:pt x="27777" y="3934"/>
                  </a:lnTo>
                  <a:lnTo>
                    <a:pt x="30897" y="939"/>
                  </a:lnTo>
                  <a:lnTo>
                    <a:pt x="34035" y="0"/>
                  </a:lnTo>
                  <a:lnTo>
                    <a:pt x="37185" y="433"/>
                  </a:lnTo>
                  <a:lnTo>
                    <a:pt x="39287" y="1779"/>
                  </a:lnTo>
                  <a:lnTo>
                    <a:pt x="40687" y="3736"/>
                  </a:lnTo>
                  <a:lnTo>
                    <a:pt x="41621" y="6098"/>
                  </a:lnTo>
                  <a:lnTo>
                    <a:pt x="43379" y="51682"/>
                  </a:lnTo>
                  <a:lnTo>
                    <a:pt x="43488" y="77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234"/>
            <p:cNvSpPr/>
            <p:nvPr>
              <p:custDataLst>
                <p:tags r:id="rId84"/>
              </p:custDataLst>
            </p:nvPr>
          </p:nvSpPr>
          <p:spPr>
            <a:xfrm>
              <a:off x="8793554" y="1212897"/>
              <a:ext cx="55172" cy="97917"/>
            </a:xfrm>
            <a:custGeom>
              <a:avLst/>
              <a:gdLst/>
              <a:ahLst/>
              <a:cxnLst/>
              <a:rect l="0" t="0" r="0" b="0"/>
              <a:pathLst>
                <a:path w="55172" h="97917">
                  <a:moveTo>
                    <a:pt x="17071" y="34878"/>
                  </a:moveTo>
                  <a:lnTo>
                    <a:pt x="17071" y="34878"/>
                  </a:lnTo>
                  <a:lnTo>
                    <a:pt x="17071" y="52212"/>
                  </a:lnTo>
                  <a:lnTo>
                    <a:pt x="27184" y="43306"/>
                  </a:lnTo>
                  <a:lnTo>
                    <a:pt x="32148" y="35802"/>
                  </a:lnTo>
                  <a:lnTo>
                    <a:pt x="35413" y="28939"/>
                  </a:lnTo>
                  <a:lnTo>
                    <a:pt x="40393" y="22361"/>
                  </a:lnTo>
                  <a:lnTo>
                    <a:pt x="43311" y="13087"/>
                  </a:lnTo>
                  <a:lnTo>
                    <a:pt x="44090" y="7651"/>
                  </a:lnTo>
                  <a:lnTo>
                    <a:pt x="43550" y="4026"/>
                  </a:lnTo>
                  <a:lnTo>
                    <a:pt x="42132" y="1610"/>
                  </a:lnTo>
                  <a:lnTo>
                    <a:pt x="40128" y="0"/>
                  </a:lnTo>
                  <a:lnTo>
                    <a:pt x="36676" y="1042"/>
                  </a:lnTo>
                  <a:lnTo>
                    <a:pt x="27195" y="7845"/>
                  </a:lnTo>
                  <a:lnTo>
                    <a:pt x="15015" y="23576"/>
                  </a:lnTo>
                  <a:lnTo>
                    <a:pt x="2474" y="54400"/>
                  </a:lnTo>
                  <a:lnTo>
                    <a:pt x="0" y="68602"/>
                  </a:lnTo>
                  <a:lnTo>
                    <a:pt x="1456" y="75352"/>
                  </a:lnTo>
                  <a:lnTo>
                    <a:pt x="8720" y="88497"/>
                  </a:lnTo>
                  <a:lnTo>
                    <a:pt x="16182" y="95751"/>
                  </a:lnTo>
                  <a:lnTo>
                    <a:pt x="19654" y="97685"/>
                  </a:lnTo>
                  <a:lnTo>
                    <a:pt x="24085" y="97916"/>
                  </a:lnTo>
                  <a:lnTo>
                    <a:pt x="55171" y="92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235"/>
            <p:cNvSpPr/>
            <p:nvPr>
              <p:custDataLst>
                <p:tags r:id="rId85"/>
              </p:custDataLst>
            </p:nvPr>
          </p:nvSpPr>
          <p:spPr>
            <a:xfrm>
              <a:off x="8353989" y="1010848"/>
              <a:ext cx="379597" cy="486588"/>
            </a:xfrm>
            <a:custGeom>
              <a:avLst/>
              <a:gdLst/>
              <a:ahLst/>
              <a:cxnLst/>
              <a:rect l="0" t="0" r="0" b="0"/>
              <a:pathLst>
                <a:path w="379597" h="486588">
                  <a:moveTo>
                    <a:pt x="85161" y="227402"/>
                  </a:moveTo>
                  <a:lnTo>
                    <a:pt x="85161" y="227402"/>
                  </a:lnTo>
                  <a:lnTo>
                    <a:pt x="85161" y="213213"/>
                  </a:lnTo>
                  <a:lnTo>
                    <a:pt x="84103" y="211592"/>
                  </a:lnTo>
                  <a:lnTo>
                    <a:pt x="82339" y="210512"/>
                  </a:lnTo>
                  <a:lnTo>
                    <a:pt x="80105" y="209792"/>
                  </a:lnTo>
                  <a:lnTo>
                    <a:pt x="77557" y="210370"/>
                  </a:lnTo>
                  <a:lnTo>
                    <a:pt x="36960" y="230780"/>
                  </a:lnTo>
                  <a:lnTo>
                    <a:pt x="12289" y="272215"/>
                  </a:lnTo>
                  <a:lnTo>
                    <a:pt x="1337" y="303898"/>
                  </a:lnTo>
                  <a:lnTo>
                    <a:pt x="0" y="320505"/>
                  </a:lnTo>
                  <a:lnTo>
                    <a:pt x="1928" y="324396"/>
                  </a:lnTo>
                  <a:lnTo>
                    <a:pt x="5331" y="326989"/>
                  </a:lnTo>
                  <a:lnTo>
                    <a:pt x="14756" y="329871"/>
                  </a:lnTo>
                  <a:lnTo>
                    <a:pt x="26001" y="331153"/>
                  </a:lnTo>
                  <a:lnTo>
                    <a:pt x="40876" y="326077"/>
                  </a:lnTo>
                  <a:lnTo>
                    <a:pt x="55954" y="316766"/>
                  </a:lnTo>
                  <a:lnTo>
                    <a:pt x="88004" y="277257"/>
                  </a:lnTo>
                  <a:lnTo>
                    <a:pt x="115261" y="235235"/>
                  </a:lnTo>
                  <a:lnTo>
                    <a:pt x="138083" y="194567"/>
                  </a:lnTo>
                  <a:lnTo>
                    <a:pt x="148349" y="160641"/>
                  </a:lnTo>
                  <a:lnTo>
                    <a:pt x="158093" y="119662"/>
                  </a:lnTo>
                  <a:lnTo>
                    <a:pt x="168045" y="76298"/>
                  </a:lnTo>
                  <a:lnTo>
                    <a:pt x="170325" y="37158"/>
                  </a:lnTo>
                  <a:lnTo>
                    <a:pt x="164993" y="17966"/>
                  </a:lnTo>
                  <a:lnTo>
                    <a:pt x="156626" y="3086"/>
                  </a:lnTo>
                  <a:lnTo>
                    <a:pt x="152912" y="600"/>
                  </a:lnTo>
                  <a:lnTo>
                    <a:pt x="149378" y="0"/>
                  </a:lnTo>
                  <a:lnTo>
                    <a:pt x="139807" y="7801"/>
                  </a:lnTo>
                  <a:lnTo>
                    <a:pt x="130615" y="20793"/>
                  </a:lnTo>
                  <a:lnTo>
                    <a:pt x="114117" y="67916"/>
                  </a:lnTo>
                  <a:lnTo>
                    <a:pt x="105109" y="108331"/>
                  </a:lnTo>
                  <a:lnTo>
                    <a:pt x="99304" y="154374"/>
                  </a:lnTo>
                  <a:lnTo>
                    <a:pt x="102286" y="198826"/>
                  </a:lnTo>
                  <a:lnTo>
                    <a:pt x="106653" y="240063"/>
                  </a:lnTo>
                  <a:lnTo>
                    <a:pt x="117282" y="273134"/>
                  </a:lnTo>
                  <a:lnTo>
                    <a:pt x="129723" y="302640"/>
                  </a:lnTo>
                  <a:lnTo>
                    <a:pt x="134977" y="307194"/>
                  </a:lnTo>
                  <a:lnTo>
                    <a:pt x="165321" y="320407"/>
                  </a:lnTo>
                  <a:lnTo>
                    <a:pt x="184407" y="316930"/>
                  </a:lnTo>
                  <a:lnTo>
                    <a:pt x="189425" y="314604"/>
                  </a:lnTo>
                  <a:lnTo>
                    <a:pt x="192771" y="311995"/>
                  </a:lnTo>
                  <a:lnTo>
                    <a:pt x="211673" y="284011"/>
                  </a:lnTo>
                  <a:lnTo>
                    <a:pt x="224456" y="249941"/>
                  </a:lnTo>
                  <a:lnTo>
                    <a:pt x="225918" y="221498"/>
                  </a:lnTo>
                  <a:lnTo>
                    <a:pt x="222508" y="209609"/>
                  </a:lnTo>
                  <a:lnTo>
                    <a:pt x="220118" y="207073"/>
                  </a:lnTo>
                  <a:lnTo>
                    <a:pt x="217465" y="206441"/>
                  </a:lnTo>
                  <a:lnTo>
                    <a:pt x="214638" y="207078"/>
                  </a:lnTo>
                  <a:lnTo>
                    <a:pt x="200549" y="223144"/>
                  </a:lnTo>
                  <a:lnTo>
                    <a:pt x="194653" y="239268"/>
                  </a:lnTo>
                  <a:lnTo>
                    <a:pt x="193081" y="248013"/>
                  </a:lnTo>
                  <a:lnTo>
                    <a:pt x="196978" y="269018"/>
                  </a:lnTo>
                  <a:lnTo>
                    <a:pt x="211670" y="301827"/>
                  </a:lnTo>
                  <a:lnTo>
                    <a:pt x="226597" y="314835"/>
                  </a:lnTo>
                  <a:lnTo>
                    <a:pt x="241155" y="319178"/>
                  </a:lnTo>
                  <a:lnTo>
                    <a:pt x="257151" y="320050"/>
                  </a:lnTo>
                  <a:lnTo>
                    <a:pt x="271315" y="316909"/>
                  </a:lnTo>
                  <a:lnTo>
                    <a:pt x="291189" y="304135"/>
                  </a:lnTo>
                  <a:lnTo>
                    <a:pt x="298437" y="295725"/>
                  </a:lnTo>
                  <a:lnTo>
                    <a:pt x="308162" y="282218"/>
                  </a:lnTo>
                  <a:lnTo>
                    <a:pt x="316565" y="271873"/>
                  </a:lnTo>
                  <a:lnTo>
                    <a:pt x="322400" y="258279"/>
                  </a:lnTo>
                  <a:lnTo>
                    <a:pt x="322696" y="258570"/>
                  </a:lnTo>
                  <a:lnTo>
                    <a:pt x="323252" y="298909"/>
                  </a:lnTo>
                  <a:lnTo>
                    <a:pt x="323280" y="340775"/>
                  </a:lnTo>
                  <a:lnTo>
                    <a:pt x="316740" y="385106"/>
                  </a:lnTo>
                  <a:lnTo>
                    <a:pt x="314349" y="422086"/>
                  </a:lnTo>
                  <a:lnTo>
                    <a:pt x="312963" y="441986"/>
                  </a:lnTo>
                  <a:lnTo>
                    <a:pt x="304638" y="486005"/>
                  </a:lnTo>
                  <a:lnTo>
                    <a:pt x="305562" y="486587"/>
                  </a:lnTo>
                  <a:lnTo>
                    <a:pt x="309412" y="481590"/>
                  </a:lnTo>
                  <a:lnTo>
                    <a:pt x="312901" y="444868"/>
                  </a:lnTo>
                  <a:lnTo>
                    <a:pt x="314565" y="402844"/>
                  </a:lnTo>
                  <a:lnTo>
                    <a:pt x="320232" y="358995"/>
                  </a:lnTo>
                  <a:lnTo>
                    <a:pt x="322381" y="321779"/>
                  </a:lnTo>
                  <a:lnTo>
                    <a:pt x="324076" y="276179"/>
                  </a:lnTo>
                  <a:lnTo>
                    <a:pt x="330773" y="234019"/>
                  </a:lnTo>
                  <a:lnTo>
                    <a:pt x="334023" y="212351"/>
                  </a:lnTo>
                  <a:lnTo>
                    <a:pt x="342521" y="195665"/>
                  </a:lnTo>
                  <a:lnTo>
                    <a:pt x="350532" y="186839"/>
                  </a:lnTo>
                  <a:lnTo>
                    <a:pt x="354150" y="184485"/>
                  </a:lnTo>
                  <a:lnTo>
                    <a:pt x="356561" y="183974"/>
                  </a:lnTo>
                  <a:lnTo>
                    <a:pt x="358170" y="184692"/>
                  </a:lnTo>
                  <a:lnTo>
                    <a:pt x="374055" y="203903"/>
                  </a:lnTo>
                  <a:lnTo>
                    <a:pt x="377600" y="215547"/>
                  </a:lnTo>
                  <a:lnTo>
                    <a:pt x="379596" y="239059"/>
                  </a:lnTo>
                  <a:lnTo>
                    <a:pt x="374418" y="256925"/>
                  </a:lnTo>
                  <a:lnTo>
                    <a:pt x="353848" y="294264"/>
                  </a:lnTo>
                  <a:lnTo>
                    <a:pt x="335635" y="312595"/>
                  </a:lnTo>
                  <a:lnTo>
                    <a:pt x="331517" y="314889"/>
                  </a:lnTo>
                  <a:lnTo>
                    <a:pt x="323286" y="313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468"/>
          <p:cNvGrpSpPr/>
          <p:nvPr/>
        </p:nvGrpSpPr>
        <p:grpSpPr>
          <a:xfrm>
            <a:off x="9801654" y="1088497"/>
            <a:ext cx="1112674" cy="423978"/>
            <a:chOff x="9801654" y="1088497"/>
            <a:chExt cx="1112674" cy="423978"/>
          </a:xfrm>
        </p:grpSpPr>
        <p:sp>
          <p:nvSpPr>
            <p:cNvPr id="580" name="SMARTInkShape-2236"/>
            <p:cNvSpPr/>
            <p:nvPr>
              <p:custDataLst>
                <p:tags r:id="rId72"/>
              </p:custDataLst>
            </p:nvPr>
          </p:nvSpPr>
          <p:spPr>
            <a:xfrm>
              <a:off x="10829925" y="1201823"/>
              <a:ext cx="84403" cy="148252"/>
            </a:xfrm>
            <a:custGeom>
              <a:avLst/>
              <a:gdLst/>
              <a:ahLst/>
              <a:cxnLst/>
              <a:rect l="0" t="0" r="0" b="0"/>
              <a:pathLst>
                <a:path w="84403" h="148252">
                  <a:moveTo>
                    <a:pt x="76200" y="36427"/>
                  </a:moveTo>
                  <a:lnTo>
                    <a:pt x="76200" y="36427"/>
                  </a:lnTo>
                  <a:lnTo>
                    <a:pt x="84402" y="11824"/>
                  </a:lnTo>
                  <a:lnTo>
                    <a:pt x="83784" y="9442"/>
                  </a:lnTo>
                  <a:lnTo>
                    <a:pt x="80276" y="3972"/>
                  </a:lnTo>
                  <a:lnTo>
                    <a:pt x="72368" y="836"/>
                  </a:lnTo>
                  <a:lnTo>
                    <a:pt x="67295" y="0"/>
                  </a:lnTo>
                  <a:lnTo>
                    <a:pt x="58837" y="1893"/>
                  </a:lnTo>
                  <a:lnTo>
                    <a:pt x="55100" y="3879"/>
                  </a:lnTo>
                  <a:lnTo>
                    <a:pt x="52608" y="7320"/>
                  </a:lnTo>
                  <a:lnTo>
                    <a:pt x="49841" y="16788"/>
                  </a:lnTo>
                  <a:lnTo>
                    <a:pt x="49120" y="46659"/>
                  </a:lnTo>
                  <a:lnTo>
                    <a:pt x="62852" y="93556"/>
                  </a:lnTo>
                  <a:lnTo>
                    <a:pt x="64976" y="108032"/>
                  </a:lnTo>
                  <a:lnTo>
                    <a:pt x="61115" y="128081"/>
                  </a:lnTo>
                  <a:lnTo>
                    <a:pt x="56619" y="133513"/>
                  </a:lnTo>
                  <a:lnTo>
                    <a:pt x="37236" y="145156"/>
                  </a:lnTo>
                  <a:lnTo>
                    <a:pt x="27839" y="148251"/>
                  </a:lnTo>
                  <a:lnTo>
                    <a:pt x="22792" y="146960"/>
                  </a:lnTo>
                  <a:lnTo>
                    <a:pt x="0" y="13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237"/>
            <p:cNvSpPr/>
            <p:nvPr>
              <p:custDataLst>
                <p:tags r:id="rId73"/>
              </p:custDataLst>
            </p:nvPr>
          </p:nvSpPr>
          <p:spPr>
            <a:xfrm>
              <a:off x="10698016" y="1200150"/>
              <a:ext cx="119865" cy="108786"/>
            </a:xfrm>
            <a:custGeom>
              <a:avLst/>
              <a:gdLst/>
              <a:ahLst/>
              <a:cxnLst/>
              <a:rect l="0" t="0" r="0" b="0"/>
              <a:pathLst>
                <a:path w="119865" h="108786">
                  <a:moveTo>
                    <a:pt x="17609" y="0"/>
                  </a:moveTo>
                  <a:lnTo>
                    <a:pt x="17609" y="0"/>
                  </a:lnTo>
                  <a:lnTo>
                    <a:pt x="16551" y="47265"/>
                  </a:lnTo>
                  <a:lnTo>
                    <a:pt x="7907" y="89535"/>
                  </a:lnTo>
                  <a:lnTo>
                    <a:pt x="720" y="104273"/>
                  </a:lnTo>
                  <a:lnTo>
                    <a:pt x="0" y="107616"/>
                  </a:lnTo>
                  <a:lnTo>
                    <a:pt x="578" y="108785"/>
                  </a:lnTo>
                  <a:lnTo>
                    <a:pt x="2022" y="108507"/>
                  </a:lnTo>
                  <a:lnTo>
                    <a:pt x="4043" y="107263"/>
                  </a:lnTo>
                  <a:lnTo>
                    <a:pt x="31698" y="62727"/>
                  </a:lnTo>
                  <a:lnTo>
                    <a:pt x="63043" y="23329"/>
                  </a:lnTo>
                  <a:lnTo>
                    <a:pt x="85398" y="7853"/>
                  </a:lnTo>
                  <a:lnTo>
                    <a:pt x="99244" y="3490"/>
                  </a:lnTo>
                  <a:lnTo>
                    <a:pt x="104841" y="4444"/>
                  </a:lnTo>
                  <a:lnTo>
                    <a:pt x="109631" y="7196"/>
                  </a:lnTo>
                  <a:lnTo>
                    <a:pt x="116716" y="14840"/>
                  </a:lnTo>
                  <a:lnTo>
                    <a:pt x="119864" y="21765"/>
                  </a:lnTo>
                  <a:lnTo>
                    <a:pt x="113960" y="57637"/>
                  </a:lnTo>
                  <a:lnTo>
                    <a:pt x="10333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238"/>
            <p:cNvSpPr/>
            <p:nvPr>
              <p:custDataLst>
                <p:tags r:id="rId74"/>
              </p:custDataLst>
            </p:nvPr>
          </p:nvSpPr>
          <p:spPr>
            <a:xfrm>
              <a:off x="10622245" y="1190625"/>
              <a:ext cx="62158" cy="120539"/>
            </a:xfrm>
            <a:custGeom>
              <a:avLst/>
              <a:gdLst/>
              <a:ahLst/>
              <a:cxnLst/>
              <a:rect l="0" t="0" r="0" b="0"/>
              <a:pathLst>
                <a:path w="62158" h="120539">
                  <a:moveTo>
                    <a:pt x="45755" y="28575"/>
                  </a:moveTo>
                  <a:lnTo>
                    <a:pt x="45755" y="28575"/>
                  </a:lnTo>
                  <a:lnTo>
                    <a:pt x="45755" y="23519"/>
                  </a:lnTo>
                  <a:lnTo>
                    <a:pt x="44697" y="22029"/>
                  </a:lnTo>
                  <a:lnTo>
                    <a:pt x="42931" y="21036"/>
                  </a:lnTo>
                  <a:lnTo>
                    <a:pt x="40698" y="20374"/>
                  </a:lnTo>
                  <a:lnTo>
                    <a:pt x="39209" y="18874"/>
                  </a:lnTo>
                  <a:lnTo>
                    <a:pt x="37553" y="14386"/>
                  </a:lnTo>
                  <a:lnTo>
                    <a:pt x="36053" y="13824"/>
                  </a:lnTo>
                  <a:lnTo>
                    <a:pt x="33995" y="14508"/>
                  </a:lnTo>
                  <a:lnTo>
                    <a:pt x="31564" y="16022"/>
                  </a:lnTo>
                  <a:lnTo>
                    <a:pt x="16984" y="39374"/>
                  </a:lnTo>
                  <a:lnTo>
                    <a:pt x="2337" y="75505"/>
                  </a:lnTo>
                  <a:lnTo>
                    <a:pt x="0" y="85769"/>
                  </a:lnTo>
                  <a:lnTo>
                    <a:pt x="435" y="89988"/>
                  </a:lnTo>
                  <a:lnTo>
                    <a:pt x="11552" y="112732"/>
                  </a:lnTo>
                  <a:lnTo>
                    <a:pt x="15545" y="116429"/>
                  </a:lnTo>
                  <a:lnTo>
                    <a:pt x="25625" y="120538"/>
                  </a:lnTo>
                  <a:lnTo>
                    <a:pt x="31278" y="119517"/>
                  </a:lnTo>
                  <a:lnTo>
                    <a:pt x="43200" y="112738"/>
                  </a:lnTo>
                  <a:lnTo>
                    <a:pt x="52734" y="99847"/>
                  </a:lnTo>
                  <a:lnTo>
                    <a:pt x="61229" y="77562"/>
                  </a:lnTo>
                  <a:lnTo>
                    <a:pt x="62157" y="61989"/>
                  </a:lnTo>
                  <a:lnTo>
                    <a:pt x="56023" y="15773"/>
                  </a:lnTo>
                  <a:lnTo>
                    <a:pt x="55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239"/>
            <p:cNvSpPr/>
            <p:nvPr>
              <p:custDataLst>
                <p:tags r:id="rId75"/>
              </p:custDataLst>
            </p:nvPr>
          </p:nvSpPr>
          <p:spPr>
            <a:xfrm>
              <a:off x="10582275" y="1123950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0" y="133350"/>
                  </a:moveTo>
                  <a:lnTo>
                    <a:pt x="0" y="133350"/>
                  </a:lnTo>
                  <a:lnTo>
                    <a:pt x="13257" y="96722"/>
                  </a:lnTo>
                  <a:lnTo>
                    <a:pt x="21109" y="55358"/>
                  </a:lnTo>
                  <a:lnTo>
                    <a:pt x="28138" y="1688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240"/>
            <p:cNvSpPr/>
            <p:nvPr>
              <p:custDataLst>
                <p:tags r:id="rId76"/>
              </p:custDataLst>
            </p:nvPr>
          </p:nvSpPr>
          <p:spPr>
            <a:xfrm>
              <a:off x="10153650" y="1088497"/>
              <a:ext cx="415504" cy="257259"/>
            </a:xfrm>
            <a:custGeom>
              <a:avLst/>
              <a:gdLst/>
              <a:ahLst/>
              <a:cxnLst/>
              <a:rect l="0" t="0" r="0" b="0"/>
              <a:pathLst>
                <a:path w="415504" h="257259">
                  <a:moveTo>
                    <a:pt x="0" y="159278"/>
                  </a:moveTo>
                  <a:lnTo>
                    <a:pt x="0" y="159278"/>
                  </a:lnTo>
                  <a:lnTo>
                    <a:pt x="16401" y="151077"/>
                  </a:lnTo>
                  <a:lnTo>
                    <a:pt x="17283" y="151694"/>
                  </a:lnTo>
                  <a:lnTo>
                    <a:pt x="18266" y="155202"/>
                  </a:lnTo>
                  <a:lnTo>
                    <a:pt x="2545" y="200537"/>
                  </a:lnTo>
                  <a:lnTo>
                    <a:pt x="502" y="231046"/>
                  </a:lnTo>
                  <a:lnTo>
                    <a:pt x="3045" y="241622"/>
                  </a:lnTo>
                  <a:lnTo>
                    <a:pt x="13302" y="257035"/>
                  </a:lnTo>
                  <a:lnTo>
                    <a:pt x="17335" y="257258"/>
                  </a:lnTo>
                  <a:lnTo>
                    <a:pt x="27461" y="251861"/>
                  </a:lnTo>
                  <a:lnTo>
                    <a:pt x="58624" y="224147"/>
                  </a:lnTo>
                  <a:lnTo>
                    <a:pt x="79224" y="190591"/>
                  </a:lnTo>
                  <a:lnTo>
                    <a:pt x="85152" y="171204"/>
                  </a:lnTo>
                  <a:lnTo>
                    <a:pt x="85344" y="171462"/>
                  </a:lnTo>
                  <a:lnTo>
                    <a:pt x="88541" y="216777"/>
                  </a:lnTo>
                  <a:lnTo>
                    <a:pt x="93325" y="227166"/>
                  </a:lnTo>
                  <a:lnTo>
                    <a:pt x="98981" y="231784"/>
                  </a:lnTo>
                  <a:lnTo>
                    <a:pt x="110668" y="228192"/>
                  </a:lnTo>
                  <a:lnTo>
                    <a:pt x="124327" y="219540"/>
                  </a:lnTo>
                  <a:lnTo>
                    <a:pt x="139025" y="200652"/>
                  </a:lnTo>
                  <a:lnTo>
                    <a:pt x="162419" y="157416"/>
                  </a:lnTo>
                  <a:lnTo>
                    <a:pt x="175478" y="126271"/>
                  </a:lnTo>
                  <a:lnTo>
                    <a:pt x="190002" y="86671"/>
                  </a:lnTo>
                  <a:lnTo>
                    <a:pt x="207345" y="41413"/>
                  </a:lnTo>
                  <a:lnTo>
                    <a:pt x="213953" y="32162"/>
                  </a:lnTo>
                  <a:lnTo>
                    <a:pt x="214603" y="30084"/>
                  </a:lnTo>
                  <a:lnTo>
                    <a:pt x="213977" y="28699"/>
                  </a:lnTo>
                  <a:lnTo>
                    <a:pt x="212501" y="27775"/>
                  </a:lnTo>
                  <a:lnTo>
                    <a:pt x="205218" y="35216"/>
                  </a:lnTo>
                  <a:lnTo>
                    <a:pt x="192040" y="57255"/>
                  </a:lnTo>
                  <a:lnTo>
                    <a:pt x="173048" y="98203"/>
                  </a:lnTo>
                  <a:lnTo>
                    <a:pt x="160568" y="144519"/>
                  </a:lnTo>
                  <a:lnTo>
                    <a:pt x="154015" y="191876"/>
                  </a:lnTo>
                  <a:lnTo>
                    <a:pt x="157935" y="219266"/>
                  </a:lnTo>
                  <a:lnTo>
                    <a:pt x="177977" y="250457"/>
                  </a:lnTo>
                  <a:lnTo>
                    <a:pt x="185287" y="252718"/>
                  </a:lnTo>
                  <a:lnTo>
                    <a:pt x="190200" y="253321"/>
                  </a:lnTo>
                  <a:lnTo>
                    <a:pt x="204125" y="248347"/>
                  </a:lnTo>
                  <a:lnTo>
                    <a:pt x="233880" y="227907"/>
                  </a:lnTo>
                  <a:lnTo>
                    <a:pt x="248626" y="204660"/>
                  </a:lnTo>
                  <a:lnTo>
                    <a:pt x="250418" y="197999"/>
                  </a:lnTo>
                  <a:lnTo>
                    <a:pt x="250553" y="192500"/>
                  </a:lnTo>
                  <a:lnTo>
                    <a:pt x="247882" y="183568"/>
                  </a:lnTo>
                  <a:lnTo>
                    <a:pt x="243167" y="176071"/>
                  </a:lnTo>
                  <a:lnTo>
                    <a:pt x="239369" y="174707"/>
                  </a:lnTo>
                  <a:lnTo>
                    <a:pt x="229505" y="176013"/>
                  </a:lnTo>
                  <a:lnTo>
                    <a:pt x="220888" y="182944"/>
                  </a:lnTo>
                  <a:lnTo>
                    <a:pt x="206732" y="204640"/>
                  </a:lnTo>
                  <a:lnTo>
                    <a:pt x="202013" y="217992"/>
                  </a:lnTo>
                  <a:lnTo>
                    <a:pt x="202409" y="221704"/>
                  </a:lnTo>
                  <a:lnTo>
                    <a:pt x="205670" y="228651"/>
                  </a:lnTo>
                  <a:lnTo>
                    <a:pt x="209079" y="230926"/>
                  </a:lnTo>
                  <a:lnTo>
                    <a:pt x="218514" y="233455"/>
                  </a:lnTo>
                  <a:lnTo>
                    <a:pt x="221875" y="233071"/>
                  </a:lnTo>
                  <a:lnTo>
                    <a:pt x="224117" y="231757"/>
                  </a:lnTo>
                  <a:lnTo>
                    <a:pt x="225611" y="229822"/>
                  </a:lnTo>
                  <a:lnTo>
                    <a:pt x="232917" y="227673"/>
                  </a:lnTo>
                  <a:lnTo>
                    <a:pt x="252450" y="225983"/>
                  </a:lnTo>
                  <a:lnTo>
                    <a:pt x="254025" y="227031"/>
                  </a:lnTo>
                  <a:lnTo>
                    <a:pt x="255076" y="228788"/>
                  </a:lnTo>
                  <a:lnTo>
                    <a:pt x="255776" y="231018"/>
                  </a:lnTo>
                  <a:lnTo>
                    <a:pt x="258359" y="231447"/>
                  </a:lnTo>
                  <a:lnTo>
                    <a:pt x="266874" y="229100"/>
                  </a:lnTo>
                  <a:lnTo>
                    <a:pt x="298775" y="207915"/>
                  </a:lnTo>
                  <a:lnTo>
                    <a:pt x="310236" y="193595"/>
                  </a:lnTo>
                  <a:lnTo>
                    <a:pt x="319916" y="178763"/>
                  </a:lnTo>
                  <a:lnTo>
                    <a:pt x="336209" y="162347"/>
                  </a:lnTo>
                  <a:lnTo>
                    <a:pt x="360193" y="115271"/>
                  </a:lnTo>
                  <a:lnTo>
                    <a:pt x="384456" y="67722"/>
                  </a:lnTo>
                  <a:lnTo>
                    <a:pt x="403985" y="29480"/>
                  </a:lnTo>
                  <a:lnTo>
                    <a:pt x="408151" y="15865"/>
                  </a:lnTo>
                  <a:lnTo>
                    <a:pt x="413527" y="6286"/>
                  </a:lnTo>
                  <a:lnTo>
                    <a:pt x="413268" y="3308"/>
                  </a:lnTo>
                  <a:lnTo>
                    <a:pt x="410979" y="1323"/>
                  </a:lnTo>
                  <a:lnTo>
                    <a:pt x="407336" y="0"/>
                  </a:lnTo>
                  <a:lnTo>
                    <a:pt x="402791" y="2293"/>
                  </a:lnTo>
                  <a:lnTo>
                    <a:pt x="392096" y="13307"/>
                  </a:lnTo>
                  <a:lnTo>
                    <a:pt x="375587" y="52794"/>
                  </a:lnTo>
                  <a:lnTo>
                    <a:pt x="359312" y="95088"/>
                  </a:lnTo>
                  <a:lnTo>
                    <a:pt x="350195" y="119107"/>
                  </a:lnTo>
                  <a:lnTo>
                    <a:pt x="344001" y="156430"/>
                  </a:lnTo>
                  <a:lnTo>
                    <a:pt x="338053" y="193242"/>
                  </a:lnTo>
                  <a:lnTo>
                    <a:pt x="342053" y="234345"/>
                  </a:lnTo>
                  <a:lnTo>
                    <a:pt x="344453" y="237898"/>
                  </a:lnTo>
                  <a:lnTo>
                    <a:pt x="348167" y="240266"/>
                  </a:lnTo>
                  <a:lnTo>
                    <a:pt x="352761" y="241845"/>
                  </a:lnTo>
                  <a:lnTo>
                    <a:pt x="356883" y="239723"/>
                  </a:lnTo>
                  <a:lnTo>
                    <a:pt x="364284" y="228898"/>
                  </a:lnTo>
                  <a:lnTo>
                    <a:pt x="365623" y="222625"/>
                  </a:lnTo>
                  <a:lnTo>
                    <a:pt x="362450" y="202624"/>
                  </a:lnTo>
                  <a:lnTo>
                    <a:pt x="353749" y="178119"/>
                  </a:lnTo>
                  <a:lnTo>
                    <a:pt x="316853" y="133699"/>
                  </a:lnTo>
                  <a:lnTo>
                    <a:pt x="307181" y="123651"/>
                  </a:lnTo>
                  <a:lnTo>
                    <a:pt x="307446" y="122827"/>
                  </a:lnTo>
                  <a:lnTo>
                    <a:pt x="308681" y="122277"/>
                  </a:lnTo>
                  <a:lnTo>
                    <a:pt x="318298" y="118682"/>
                  </a:lnTo>
                  <a:lnTo>
                    <a:pt x="328790" y="114777"/>
                  </a:lnTo>
                  <a:lnTo>
                    <a:pt x="340509" y="113041"/>
                  </a:lnTo>
                  <a:lnTo>
                    <a:pt x="377314" y="119532"/>
                  </a:lnTo>
                  <a:lnTo>
                    <a:pt x="394961" y="129039"/>
                  </a:lnTo>
                  <a:lnTo>
                    <a:pt x="406960" y="139136"/>
                  </a:lnTo>
                  <a:lnTo>
                    <a:pt x="413704" y="150679"/>
                  </a:lnTo>
                  <a:lnTo>
                    <a:pt x="415503" y="156720"/>
                  </a:lnTo>
                  <a:lnTo>
                    <a:pt x="412979" y="180392"/>
                  </a:lnTo>
                  <a:lnTo>
                    <a:pt x="400772" y="224949"/>
                  </a:lnTo>
                  <a:lnTo>
                    <a:pt x="400370" y="229740"/>
                  </a:lnTo>
                  <a:lnTo>
                    <a:pt x="400050" y="22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241"/>
            <p:cNvSpPr/>
            <p:nvPr>
              <p:custDataLst>
                <p:tags r:id="rId77"/>
              </p:custDataLst>
            </p:nvPr>
          </p:nvSpPr>
          <p:spPr>
            <a:xfrm>
              <a:off x="10033884" y="1221723"/>
              <a:ext cx="90519" cy="276684"/>
            </a:xfrm>
            <a:custGeom>
              <a:avLst/>
              <a:gdLst/>
              <a:ahLst/>
              <a:cxnLst/>
              <a:rect l="0" t="0" r="0" b="0"/>
              <a:pathLst>
                <a:path w="90519" h="276684">
                  <a:moveTo>
                    <a:pt x="14991" y="45102"/>
                  </a:moveTo>
                  <a:lnTo>
                    <a:pt x="14991" y="45102"/>
                  </a:lnTo>
                  <a:lnTo>
                    <a:pt x="23193" y="45102"/>
                  </a:lnTo>
                  <a:lnTo>
                    <a:pt x="24125" y="55215"/>
                  </a:lnTo>
                  <a:lnTo>
                    <a:pt x="21520" y="63002"/>
                  </a:lnTo>
                  <a:lnTo>
                    <a:pt x="19342" y="66560"/>
                  </a:lnTo>
                  <a:lnTo>
                    <a:pt x="15851" y="108176"/>
                  </a:lnTo>
                  <a:lnTo>
                    <a:pt x="15162" y="151988"/>
                  </a:lnTo>
                  <a:lnTo>
                    <a:pt x="13953" y="199505"/>
                  </a:lnTo>
                  <a:lnTo>
                    <a:pt x="6793" y="240334"/>
                  </a:lnTo>
                  <a:lnTo>
                    <a:pt x="5581" y="274853"/>
                  </a:lnTo>
                  <a:lnTo>
                    <a:pt x="4484" y="276586"/>
                  </a:lnTo>
                  <a:lnTo>
                    <a:pt x="2695" y="276683"/>
                  </a:lnTo>
                  <a:lnTo>
                    <a:pt x="444" y="275689"/>
                  </a:lnTo>
                  <a:lnTo>
                    <a:pt x="0" y="271852"/>
                  </a:lnTo>
                  <a:lnTo>
                    <a:pt x="4073" y="237236"/>
                  </a:lnTo>
                  <a:lnTo>
                    <a:pt x="7875" y="197986"/>
                  </a:lnTo>
                  <a:lnTo>
                    <a:pt x="12885" y="153901"/>
                  </a:lnTo>
                  <a:lnTo>
                    <a:pt x="17189" y="111911"/>
                  </a:lnTo>
                  <a:lnTo>
                    <a:pt x="28125" y="68647"/>
                  </a:lnTo>
                  <a:lnTo>
                    <a:pt x="36084" y="27480"/>
                  </a:lnTo>
                  <a:lnTo>
                    <a:pt x="44171" y="10247"/>
                  </a:lnTo>
                  <a:lnTo>
                    <a:pt x="50185" y="3153"/>
                  </a:lnTo>
                  <a:lnTo>
                    <a:pt x="56386" y="0"/>
                  </a:lnTo>
                  <a:lnTo>
                    <a:pt x="60579" y="1275"/>
                  </a:lnTo>
                  <a:lnTo>
                    <a:pt x="70883" y="8337"/>
                  </a:lnTo>
                  <a:lnTo>
                    <a:pt x="83527" y="29270"/>
                  </a:lnTo>
                  <a:lnTo>
                    <a:pt x="89677" y="63729"/>
                  </a:lnTo>
                  <a:lnTo>
                    <a:pt x="90518" y="78428"/>
                  </a:lnTo>
                  <a:lnTo>
                    <a:pt x="85247" y="92016"/>
                  </a:lnTo>
                  <a:lnTo>
                    <a:pt x="59650" y="123878"/>
                  </a:lnTo>
                  <a:lnTo>
                    <a:pt x="54290" y="125136"/>
                  </a:lnTo>
                  <a:lnTo>
                    <a:pt x="29064" y="122016"/>
                  </a:lnTo>
                  <a:lnTo>
                    <a:pt x="27548" y="120719"/>
                  </a:lnTo>
                  <a:lnTo>
                    <a:pt x="24516" y="11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242"/>
            <p:cNvSpPr/>
            <p:nvPr>
              <p:custDataLst>
                <p:tags r:id="rId78"/>
              </p:custDataLst>
            </p:nvPr>
          </p:nvSpPr>
          <p:spPr>
            <a:xfrm>
              <a:off x="9925756" y="1248283"/>
              <a:ext cx="74051" cy="107682"/>
            </a:xfrm>
            <a:custGeom>
              <a:avLst/>
              <a:gdLst/>
              <a:ahLst/>
              <a:cxnLst/>
              <a:rect l="0" t="0" r="0" b="0"/>
              <a:pathLst>
                <a:path w="74051" h="107682">
                  <a:moveTo>
                    <a:pt x="56444" y="18542"/>
                  </a:moveTo>
                  <a:lnTo>
                    <a:pt x="56444" y="18542"/>
                  </a:lnTo>
                  <a:lnTo>
                    <a:pt x="56444" y="13486"/>
                  </a:lnTo>
                  <a:lnTo>
                    <a:pt x="59268" y="8181"/>
                  </a:lnTo>
                  <a:lnTo>
                    <a:pt x="64646" y="1208"/>
                  </a:lnTo>
                  <a:lnTo>
                    <a:pt x="64028" y="636"/>
                  </a:lnTo>
                  <a:lnTo>
                    <a:pt x="60520" y="0"/>
                  </a:lnTo>
                  <a:lnTo>
                    <a:pt x="55433" y="2540"/>
                  </a:lnTo>
                  <a:lnTo>
                    <a:pt x="20902" y="26952"/>
                  </a:lnTo>
                  <a:lnTo>
                    <a:pt x="7342" y="49609"/>
                  </a:lnTo>
                  <a:lnTo>
                    <a:pt x="354" y="89426"/>
                  </a:lnTo>
                  <a:lnTo>
                    <a:pt x="0" y="94373"/>
                  </a:lnTo>
                  <a:lnTo>
                    <a:pt x="2940" y="98729"/>
                  </a:lnTo>
                  <a:lnTo>
                    <a:pt x="14672" y="106392"/>
                  </a:lnTo>
                  <a:lnTo>
                    <a:pt x="30470" y="107681"/>
                  </a:lnTo>
                  <a:lnTo>
                    <a:pt x="39128" y="106543"/>
                  </a:lnTo>
                  <a:lnTo>
                    <a:pt x="45960" y="103668"/>
                  </a:lnTo>
                  <a:lnTo>
                    <a:pt x="56370" y="94828"/>
                  </a:lnTo>
                  <a:lnTo>
                    <a:pt x="68182" y="72895"/>
                  </a:lnTo>
                  <a:lnTo>
                    <a:pt x="74050" y="43586"/>
                  </a:lnTo>
                  <a:lnTo>
                    <a:pt x="74008" y="20671"/>
                  </a:lnTo>
                  <a:lnTo>
                    <a:pt x="72385" y="16786"/>
                  </a:lnTo>
                  <a:lnTo>
                    <a:pt x="70247" y="14196"/>
                  </a:lnTo>
                  <a:lnTo>
                    <a:pt x="65048" y="11319"/>
                  </a:lnTo>
                  <a:lnTo>
                    <a:pt x="62180" y="10552"/>
                  </a:lnTo>
                  <a:lnTo>
                    <a:pt x="60267" y="12157"/>
                  </a:lnTo>
                  <a:lnTo>
                    <a:pt x="58143" y="19585"/>
                  </a:lnTo>
                  <a:lnTo>
                    <a:pt x="58635" y="23470"/>
                  </a:lnTo>
                  <a:lnTo>
                    <a:pt x="65969" y="37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243"/>
            <p:cNvSpPr/>
            <p:nvPr>
              <p:custDataLst>
                <p:tags r:id="rId79"/>
              </p:custDataLst>
            </p:nvPr>
          </p:nvSpPr>
          <p:spPr>
            <a:xfrm>
              <a:off x="9801654" y="1215592"/>
              <a:ext cx="98663" cy="296883"/>
            </a:xfrm>
            <a:custGeom>
              <a:avLst/>
              <a:gdLst/>
              <a:ahLst/>
              <a:cxnLst/>
              <a:rect l="0" t="0" r="0" b="0"/>
              <a:pathLst>
                <a:path w="98663" h="296883">
                  <a:moveTo>
                    <a:pt x="9096" y="70283"/>
                  </a:moveTo>
                  <a:lnTo>
                    <a:pt x="9096" y="70283"/>
                  </a:lnTo>
                  <a:lnTo>
                    <a:pt x="9096" y="62082"/>
                  </a:lnTo>
                  <a:lnTo>
                    <a:pt x="10154" y="61641"/>
                  </a:lnTo>
                  <a:lnTo>
                    <a:pt x="14153" y="61151"/>
                  </a:lnTo>
                  <a:lnTo>
                    <a:pt x="15642" y="63136"/>
                  </a:lnTo>
                  <a:lnTo>
                    <a:pt x="17738" y="76044"/>
                  </a:lnTo>
                  <a:lnTo>
                    <a:pt x="23561" y="115662"/>
                  </a:lnTo>
                  <a:lnTo>
                    <a:pt x="27241" y="151135"/>
                  </a:lnTo>
                  <a:lnTo>
                    <a:pt x="26819" y="189959"/>
                  </a:lnTo>
                  <a:lnTo>
                    <a:pt x="20553" y="235896"/>
                  </a:lnTo>
                  <a:lnTo>
                    <a:pt x="13945" y="276093"/>
                  </a:lnTo>
                  <a:lnTo>
                    <a:pt x="10532" y="292130"/>
                  </a:lnTo>
                  <a:lnTo>
                    <a:pt x="8996" y="294381"/>
                  </a:lnTo>
                  <a:lnTo>
                    <a:pt x="6911" y="295882"/>
                  </a:lnTo>
                  <a:lnTo>
                    <a:pt x="4464" y="296882"/>
                  </a:lnTo>
                  <a:lnTo>
                    <a:pt x="2835" y="294374"/>
                  </a:lnTo>
                  <a:lnTo>
                    <a:pt x="0" y="253878"/>
                  </a:lnTo>
                  <a:lnTo>
                    <a:pt x="714" y="213676"/>
                  </a:lnTo>
                  <a:lnTo>
                    <a:pt x="9949" y="166694"/>
                  </a:lnTo>
                  <a:lnTo>
                    <a:pt x="15824" y="134299"/>
                  </a:lnTo>
                  <a:lnTo>
                    <a:pt x="25083" y="87369"/>
                  </a:lnTo>
                  <a:lnTo>
                    <a:pt x="35587" y="48299"/>
                  </a:lnTo>
                  <a:lnTo>
                    <a:pt x="56703" y="8895"/>
                  </a:lnTo>
                  <a:lnTo>
                    <a:pt x="65886" y="1372"/>
                  </a:lnTo>
                  <a:lnTo>
                    <a:pt x="70239" y="0"/>
                  </a:lnTo>
                  <a:lnTo>
                    <a:pt x="74199" y="145"/>
                  </a:lnTo>
                  <a:lnTo>
                    <a:pt x="77898" y="1299"/>
                  </a:lnTo>
                  <a:lnTo>
                    <a:pt x="84831" y="8226"/>
                  </a:lnTo>
                  <a:lnTo>
                    <a:pt x="94684" y="26849"/>
                  </a:lnTo>
                  <a:lnTo>
                    <a:pt x="97905" y="34977"/>
                  </a:lnTo>
                  <a:lnTo>
                    <a:pt x="98662" y="52475"/>
                  </a:lnTo>
                  <a:lnTo>
                    <a:pt x="95470" y="68718"/>
                  </a:lnTo>
                  <a:lnTo>
                    <a:pt x="90523" y="79465"/>
                  </a:lnTo>
                  <a:lnTo>
                    <a:pt x="81974" y="87770"/>
                  </a:lnTo>
                  <a:lnTo>
                    <a:pt x="53109" y="110490"/>
                  </a:lnTo>
                  <a:lnTo>
                    <a:pt x="40651" y="114611"/>
                  </a:lnTo>
                  <a:lnTo>
                    <a:pt x="36483" y="113593"/>
                  </a:lnTo>
                  <a:lnTo>
                    <a:pt x="33705" y="110798"/>
                  </a:lnTo>
                  <a:lnTo>
                    <a:pt x="31851" y="106818"/>
                  </a:lnTo>
                  <a:lnTo>
                    <a:pt x="31674" y="104165"/>
                  </a:lnTo>
                  <a:lnTo>
                    <a:pt x="32615" y="102396"/>
                  </a:lnTo>
                  <a:lnTo>
                    <a:pt x="56721" y="89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9" name="SMARTInkShape-2244"/>
          <p:cNvSpPr/>
          <p:nvPr>
            <p:custDataLst>
              <p:tags r:id="rId4"/>
            </p:custDataLst>
          </p:nvPr>
        </p:nvSpPr>
        <p:spPr>
          <a:xfrm>
            <a:off x="1657350" y="1638300"/>
            <a:ext cx="1504951" cy="66676"/>
          </a:xfrm>
          <a:custGeom>
            <a:avLst/>
            <a:gdLst/>
            <a:ahLst/>
            <a:cxnLst/>
            <a:rect l="0" t="0" r="0" b="0"/>
            <a:pathLst>
              <a:path w="1504951" h="66676">
                <a:moveTo>
                  <a:pt x="0" y="66675"/>
                </a:moveTo>
                <a:lnTo>
                  <a:pt x="0" y="66675"/>
                </a:lnTo>
                <a:lnTo>
                  <a:pt x="18363" y="65617"/>
                </a:lnTo>
                <a:lnTo>
                  <a:pt x="55417" y="58033"/>
                </a:lnTo>
                <a:lnTo>
                  <a:pt x="100239" y="57324"/>
                </a:lnTo>
                <a:lnTo>
                  <a:pt x="144566" y="57184"/>
                </a:lnTo>
                <a:lnTo>
                  <a:pt x="187120" y="57160"/>
                </a:lnTo>
                <a:lnTo>
                  <a:pt x="224776" y="52097"/>
                </a:lnTo>
                <a:lnTo>
                  <a:pt x="257240" y="46790"/>
                </a:lnTo>
                <a:lnTo>
                  <a:pt x="296362" y="41962"/>
                </a:lnTo>
                <a:lnTo>
                  <a:pt x="338444" y="39816"/>
                </a:lnTo>
                <a:lnTo>
                  <a:pt x="373375" y="36041"/>
                </a:lnTo>
                <a:lnTo>
                  <a:pt x="416841" y="30787"/>
                </a:lnTo>
                <a:lnTo>
                  <a:pt x="456530" y="26408"/>
                </a:lnTo>
                <a:lnTo>
                  <a:pt x="495102" y="21230"/>
                </a:lnTo>
                <a:lnTo>
                  <a:pt x="536163" y="19696"/>
                </a:lnTo>
                <a:lnTo>
                  <a:pt x="579022" y="19241"/>
                </a:lnTo>
                <a:lnTo>
                  <a:pt x="621354" y="19107"/>
                </a:lnTo>
                <a:lnTo>
                  <a:pt x="664588" y="19067"/>
                </a:lnTo>
                <a:lnTo>
                  <a:pt x="712066" y="24110"/>
                </a:lnTo>
                <a:lnTo>
                  <a:pt x="759623" y="27693"/>
                </a:lnTo>
                <a:lnTo>
                  <a:pt x="797161" y="29372"/>
                </a:lnTo>
                <a:lnTo>
                  <a:pt x="834037" y="35043"/>
                </a:lnTo>
                <a:lnTo>
                  <a:pt x="878300" y="40318"/>
                </a:lnTo>
                <a:lnTo>
                  <a:pt x="920637" y="45460"/>
                </a:lnTo>
                <a:lnTo>
                  <a:pt x="967754" y="46984"/>
                </a:lnTo>
                <a:lnTo>
                  <a:pt x="1008525" y="47435"/>
                </a:lnTo>
                <a:lnTo>
                  <a:pt x="1047417" y="44746"/>
                </a:lnTo>
                <a:lnTo>
                  <a:pt x="1088574" y="40069"/>
                </a:lnTo>
                <a:lnTo>
                  <a:pt x="1131460" y="38683"/>
                </a:lnTo>
                <a:lnTo>
                  <a:pt x="1173800" y="35451"/>
                </a:lnTo>
                <a:lnTo>
                  <a:pt x="1219859" y="27790"/>
                </a:lnTo>
                <a:lnTo>
                  <a:pt x="1267020" y="21640"/>
                </a:lnTo>
                <a:lnTo>
                  <a:pt x="1311686" y="16995"/>
                </a:lnTo>
                <a:lnTo>
                  <a:pt x="1351731" y="8916"/>
                </a:lnTo>
                <a:lnTo>
                  <a:pt x="1393230" y="2642"/>
                </a:lnTo>
                <a:lnTo>
                  <a:pt x="1436217" y="783"/>
                </a:lnTo>
                <a:lnTo>
                  <a:pt x="1504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3" name="SMARTInkShape-Group470"/>
          <p:cNvGrpSpPr/>
          <p:nvPr/>
        </p:nvGrpSpPr>
        <p:grpSpPr>
          <a:xfrm>
            <a:off x="2143125" y="2248784"/>
            <a:ext cx="371476" cy="275342"/>
            <a:chOff x="2143125" y="2248784"/>
            <a:chExt cx="371476" cy="275342"/>
          </a:xfrm>
        </p:grpSpPr>
        <p:sp>
          <p:nvSpPr>
            <p:cNvPr id="590" name="SMARTInkShape-2245"/>
            <p:cNvSpPr/>
            <p:nvPr>
              <p:custDataLst>
                <p:tags r:id="rId69"/>
              </p:custDataLst>
            </p:nvPr>
          </p:nvSpPr>
          <p:spPr>
            <a:xfrm>
              <a:off x="2419350" y="2381250"/>
              <a:ext cx="95251" cy="142876"/>
            </a:xfrm>
            <a:custGeom>
              <a:avLst/>
              <a:gdLst/>
              <a:ahLst/>
              <a:cxnLst/>
              <a:rect l="0" t="0" r="0" b="0"/>
              <a:pathLst>
                <a:path w="95251" h="142876">
                  <a:moveTo>
                    <a:pt x="95250" y="0"/>
                  </a:moveTo>
                  <a:lnTo>
                    <a:pt x="95250" y="0"/>
                  </a:lnTo>
                  <a:lnTo>
                    <a:pt x="85137" y="5056"/>
                  </a:lnTo>
                  <a:lnTo>
                    <a:pt x="82158" y="7604"/>
                  </a:lnTo>
                  <a:lnTo>
                    <a:pt x="58648" y="49371"/>
                  </a:lnTo>
                  <a:lnTo>
                    <a:pt x="37296" y="92458"/>
                  </a:lnTo>
                  <a:lnTo>
                    <a:pt x="23281" y="112180"/>
                  </a:lnTo>
                  <a:lnTo>
                    <a:pt x="14829" y="13163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246"/>
            <p:cNvSpPr/>
            <p:nvPr>
              <p:custDataLst>
                <p:tags r:id="rId70"/>
              </p:custDataLst>
            </p:nvPr>
          </p:nvSpPr>
          <p:spPr>
            <a:xfrm>
              <a:off x="2428875" y="24098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5208" y="23851"/>
                  </a:lnTo>
                  <a:lnTo>
                    <a:pt x="55397" y="68032"/>
                  </a:lnTo>
                  <a:lnTo>
                    <a:pt x="61662" y="75392"/>
                  </a:lnTo>
                  <a:lnTo>
                    <a:pt x="64447" y="82191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247"/>
            <p:cNvSpPr/>
            <p:nvPr>
              <p:custDataLst>
                <p:tags r:id="rId71"/>
              </p:custDataLst>
            </p:nvPr>
          </p:nvSpPr>
          <p:spPr>
            <a:xfrm>
              <a:off x="2143125" y="2248784"/>
              <a:ext cx="228601" cy="227717"/>
            </a:xfrm>
            <a:custGeom>
              <a:avLst/>
              <a:gdLst/>
              <a:ahLst/>
              <a:cxnLst/>
              <a:rect l="0" t="0" r="0" b="0"/>
              <a:pathLst>
                <a:path w="228601" h="227717">
                  <a:moveTo>
                    <a:pt x="0" y="227716"/>
                  </a:moveTo>
                  <a:lnTo>
                    <a:pt x="0" y="227716"/>
                  </a:lnTo>
                  <a:lnTo>
                    <a:pt x="5056" y="227716"/>
                  </a:lnTo>
                  <a:lnTo>
                    <a:pt x="6546" y="226658"/>
                  </a:lnTo>
                  <a:lnTo>
                    <a:pt x="7539" y="224894"/>
                  </a:lnTo>
                  <a:lnTo>
                    <a:pt x="8201" y="222660"/>
                  </a:lnTo>
                  <a:lnTo>
                    <a:pt x="9701" y="221170"/>
                  </a:lnTo>
                  <a:lnTo>
                    <a:pt x="19712" y="215958"/>
                  </a:lnTo>
                  <a:lnTo>
                    <a:pt x="25694" y="209790"/>
                  </a:lnTo>
                  <a:lnTo>
                    <a:pt x="47642" y="162721"/>
                  </a:lnTo>
                  <a:lnTo>
                    <a:pt x="66677" y="115550"/>
                  </a:lnTo>
                  <a:lnTo>
                    <a:pt x="82550" y="74342"/>
                  </a:lnTo>
                  <a:lnTo>
                    <a:pt x="92428" y="37024"/>
                  </a:lnTo>
                  <a:lnTo>
                    <a:pt x="95201" y="0"/>
                  </a:lnTo>
                  <a:lnTo>
                    <a:pt x="95235" y="4434"/>
                  </a:lnTo>
                  <a:lnTo>
                    <a:pt x="80061" y="50609"/>
                  </a:lnTo>
                  <a:lnTo>
                    <a:pt x="76285" y="88927"/>
                  </a:lnTo>
                  <a:lnTo>
                    <a:pt x="71051" y="120271"/>
                  </a:lnTo>
                  <a:lnTo>
                    <a:pt x="75609" y="164761"/>
                  </a:lnTo>
                  <a:lnTo>
                    <a:pt x="78905" y="197054"/>
                  </a:lnTo>
                  <a:lnTo>
                    <a:pt x="81179" y="204099"/>
                  </a:lnTo>
                  <a:lnTo>
                    <a:pt x="84811" y="208797"/>
                  </a:lnTo>
                  <a:lnTo>
                    <a:pt x="94491" y="214015"/>
                  </a:lnTo>
                  <a:lnTo>
                    <a:pt x="108671" y="210691"/>
                  </a:lnTo>
                  <a:lnTo>
                    <a:pt x="122381" y="203216"/>
                  </a:lnTo>
                  <a:lnTo>
                    <a:pt x="164216" y="156000"/>
                  </a:lnTo>
                  <a:lnTo>
                    <a:pt x="182721" y="121946"/>
                  </a:lnTo>
                  <a:lnTo>
                    <a:pt x="198018" y="75817"/>
                  </a:lnTo>
                  <a:lnTo>
                    <a:pt x="208050" y="31955"/>
                  </a:lnTo>
                  <a:lnTo>
                    <a:pt x="206061" y="21472"/>
                  </a:lnTo>
                  <a:lnTo>
                    <a:pt x="201217" y="11176"/>
                  </a:lnTo>
                  <a:lnTo>
                    <a:pt x="199761" y="12448"/>
                  </a:lnTo>
                  <a:lnTo>
                    <a:pt x="195322" y="19505"/>
                  </a:lnTo>
                  <a:lnTo>
                    <a:pt x="191135" y="54875"/>
                  </a:lnTo>
                  <a:lnTo>
                    <a:pt x="190584" y="99866"/>
                  </a:lnTo>
                  <a:lnTo>
                    <a:pt x="190511" y="129806"/>
                  </a:lnTo>
                  <a:lnTo>
                    <a:pt x="200616" y="153550"/>
                  </a:lnTo>
                  <a:lnTo>
                    <a:pt x="228600" y="189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471"/>
          <p:cNvGrpSpPr/>
          <p:nvPr/>
        </p:nvGrpSpPr>
        <p:grpSpPr>
          <a:xfrm>
            <a:off x="3028950" y="1966449"/>
            <a:ext cx="304801" cy="517352"/>
            <a:chOff x="3028950" y="1966449"/>
            <a:chExt cx="304801" cy="517352"/>
          </a:xfrm>
        </p:grpSpPr>
        <p:sp>
          <p:nvSpPr>
            <p:cNvPr id="594" name="SMARTInkShape-2248"/>
            <p:cNvSpPr/>
            <p:nvPr>
              <p:custDataLst>
                <p:tags r:id="rId65"/>
              </p:custDataLst>
            </p:nvPr>
          </p:nvSpPr>
          <p:spPr>
            <a:xfrm>
              <a:off x="3186531" y="2247900"/>
              <a:ext cx="32920" cy="32658"/>
            </a:xfrm>
            <a:custGeom>
              <a:avLst/>
              <a:gdLst/>
              <a:ahLst/>
              <a:cxnLst/>
              <a:rect l="0" t="0" r="0" b="0"/>
              <a:pathLst>
                <a:path w="32920" h="32658">
                  <a:moveTo>
                    <a:pt x="23394" y="0"/>
                  </a:moveTo>
                  <a:lnTo>
                    <a:pt x="23394" y="0"/>
                  </a:lnTo>
                  <a:lnTo>
                    <a:pt x="10137" y="21459"/>
                  </a:lnTo>
                  <a:lnTo>
                    <a:pt x="0" y="32657"/>
                  </a:lnTo>
                  <a:lnTo>
                    <a:pt x="5762" y="29196"/>
                  </a:lnTo>
                  <a:lnTo>
                    <a:pt x="3291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249"/>
            <p:cNvSpPr/>
            <p:nvPr>
              <p:custDataLst>
                <p:tags r:id="rId66"/>
              </p:custDataLst>
            </p:nvPr>
          </p:nvSpPr>
          <p:spPr>
            <a:xfrm>
              <a:off x="3114675" y="1966449"/>
              <a:ext cx="130871" cy="205252"/>
            </a:xfrm>
            <a:custGeom>
              <a:avLst/>
              <a:gdLst/>
              <a:ahLst/>
              <a:cxnLst/>
              <a:rect l="0" t="0" r="0" b="0"/>
              <a:pathLst>
                <a:path w="130871" h="205252">
                  <a:moveTo>
                    <a:pt x="0" y="14751"/>
                  </a:moveTo>
                  <a:lnTo>
                    <a:pt x="0" y="14751"/>
                  </a:lnTo>
                  <a:lnTo>
                    <a:pt x="17900" y="7212"/>
                  </a:lnTo>
                  <a:lnTo>
                    <a:pt x="49982" y="0"/>
                  </a:lnTo>
                  <a:lnTo>
                    <a:pt x="75840" y="4265"/>
                  </a:lnTo>
                  <a:lnTo>
                    <a:pt x="110659" y="18218"/>
                  </a:lnTo>
                  <a:lnTo>
                    <a:pt x="120796" y="27228"/>
                  </a:lnTo>
                  <a:lnTo>
                    <a:pt x="127770" y="38288"/>
                  </a:lnTo>
                  <a:lnTo>
                    <a:pt x="130870" y="50259"/>
                  </a:lnTo>
                  <a:lnTo>
                    <a:pt x="125256" y="88283"/>
                  </a:lnTo>
                  <a:lnTo>
                    <a:pt x="115900" y="111445"/>
                  </a:lnTo>
                  <a:lnTo>
                    <a:pt x="83461" y="152808"/>
                  </a:lnTo>
                  <a:lnTo>
                    <a:pt x="62340" y="187683"/>
                  </a:lnTo>
                  <a:lnTo>
                    <a:pt x="59457" y="196738"/>
                  </a:lnTo>
                  <a:lnTo>
                    <a:pt x="59746" y="199575"/>
                  </a:lnTo>
                  <a:lnTo>
                    <a:pt x="66675" y="20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250"/>
            <p:cNvSpPr/>
            <p:nvPr>
              <p:custDataLst>
                <p:tags r:id="rId67"/>
              </p:custDataLst>
            </p:nvPr>
          </p:nvSpPr>
          <p:spPr>
            <a:xfrm>
              <a:off x="3083369" y="2438400"/>
              <a:ext cx="250382" cy="45401"/>
            </a:xfrm>
            <a:custGeom>
              <a:avLst/>
              <a:gdLst/>
              <a:ahLst/>
              <a:cxnLst/>
              <a:rect l="0" t="0" r="0" b="0"/>
              <a:pathLst>
                <a:path w="250382" h="45401">
                  <a:moveTo>
                    <a:pt x="12256" y="9525"/>
                  </a:moveTo>
                  <a:lnTo>
                    <a:pt x="12256" y="9525"/>
                  </a:lnTo>
                  <a:lnTo>
                    <a:pt x="12256" y="14581"/>
                  </a:lnTo>
                  <a:lnTo>
                    <a:pt x="222" y="32318"/>
                  </a:lnTo>
                  <a:lnTo>
                    <a:pt x="0" y="36362"/>
                  </a:lnTo>
                  <a:lnTo>
                    <a:pt x="910" y="40116"/>
                  </a:lnTo>
                  <a:lnTo>
                    <a:pt x="5751" y="42619"/>
                  </a:lnTo>
                  <a:lnTo>
                    <a:pt x="22418" y="45400"/>
                  </a:lnTo>
                  <a:lnTo>
                    <a:pt x="65494" y="40639"/>
                  </a:lnTo>
                  <a:lnTo>
                    <a:pt x="105048" y="38602"/>
                  </a:lnTo>
                  <a:lnTo>
                    <a:pt x="144878" y="35426"/>
                  </a:lnTo>
                  <a:lnTo>
                    <a:pt x="186149" y="24872"/>
                  </a:lnTo>
                  <a:lnTo>
                    <a:pt x="250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251"/>
            <p:cNvSpPr/>
            <p:nvPr>
              <p:custDataLst>
                <p:tags r:id="rId68"/>
              </p:custDataLst>
            </p:nvPr>
          </p:nvSpPr>
          <p:spPr>
            <a:xfrm>
              <a:off x="3028950" y="2381250"/>
              <a:ext cx="266701" cy="9516"/>
            </a:xfrm>
            <a:custGeom>
              <a:avLst/>
              <a:gdLst/>
              <a:ahLst/>
              <a:cxnLst/>
              <a:rect l="0" t="0" r="0" b="0"/>
              <a:pathLst>
                <a:path w="266701" h="951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3370" y="8201"/>
                  </a:lnTo>
                  <a:lnTo>
                    <a:pt x="70066" y="9350"/>
                  </a:lnTo>
                  <a:lnTo>
                    <a:pt x="105780" y="9473"/>
                  </a:lnTo>
                  <a:lnTo>
                    <a:pt x="145661" y="9515"/>
                  </a:lnTo>
                  <a:lnTo>
                    <a:pt x="192500" y="8465"/>
                  </a:lnTo>
                  <a:lnTo>
                    <a:pt x="238357" y="88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472"/>
          <p:cNvGrpSpPr/>
          <p:nvPr/>
        </p:nvGrpSpPr>
        <p:grpSpPr>
          <a:xfrm>
            <a:off x="3952875" y="2337376"/>
            <a:ext cx="419101" cy="320100"/>
            <a:chOff x="3952875" y="2337376"/>
            <a:chExt cx="419101" cy="320100"/>
          </a:xfrm>
        </p:grpSpPr>
        <p:sp>
          <p:nvSpPr>
            <p:cNvPr id="599" name="SMARTInkShape-2252"/>
            <p:cNvSpPr/>
            <p:nvPr>
              <p:custDataLst>
                <p:tags r:id="rId62"/>
              </p:custDataLst>
            </p:nvPr>
          </p:nvSpPr>
          <p:spPr>
            <a:xfrm>
              <a:off x="4315391" y="2486417"/>
              <a:ext cx="56585" cy="171059"/>
            </a:xfrm>
            <a:custGeom>
              <a:avLst/>
              <a:gdLst/>
              <a:ahLst/>
              <a:cxnLst/>
              <a:rect l="0" t="0" r="0" b="0"/>
              <a:pathLst>
                <a:path w="56585" h="171059">
                  <a:moveTo>
                    <a:pt x="56584" y="9133"/>
                  </a:moveTo>
                  <a:lnTo>
                    <a:pt x="56584" y="9133"/>
                  </a:lnTo>
                  <a:lnTo>
                    <a:pt x="56584" y="0"/>
                  </a:lnTo>
                  <a:lnTo>
                    <a:pt x="22431" y="26183"/>
                  </a:lnTo>
                  <a:lnTo>
                    <a:pt x="3735" y="59256"/>
                  </a:lnTo>
                  <a:lnTo>
                    <a:pt x="284" y="75047"/>
                  </a:lnTo>
                  <a:lnTo>
                    <a:pt x="0" y="78476"/>
                  </a:lnTo>
                  <a:lnTo>
                    <a:pt x="2508" y="85108"/>
                  </a:lnTo>
                  <a:lnTo>
                    <a:pt x="6092" y="91583"/>
                  </a:lnTo>
                  <a:lnTo>
                    <a:pt x="9168" y="101178"/>
                  </a:lnTo>
                  <a:lnTo>
                    <a:pt x="15253" y="111783"/>
                  </a:lnTo>
                  <a:lnTo>
                    <a:pt x="18428" y="159373"/>
                  </a:lnTo>
                  <a:lnTo>
                    <a:pt x="18484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253"/>
            <p:cNvSpPr/>
            <p:nvPr>
              <p:custDataLst>
                <p:tags r:id="rId63"/>
              </p:custDataLst>
            </p:nvPr>
          </p:nvSpPr>
          <p:spPr>
            <a:xfrm>
              <a:off x="4238625" y="248602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9999" y="54547"/>
                  </a:lnTo>
                  <a:lnTo>
                    <a:pt x="45366" y="63081"/>
                  </a:lnTo>
                  <a:lnTo>
                    <a:pt x="666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254"/>
            <p:cNvSpPr/>
            <p:nvPr>
              <p:custDataLst>
                <p:tags r:id="rId64"/>
              </p:custDataLst>
            </p:nvPr>
          </p:nvSpPr>
          <p:spPr>
            <a:xfrm>
              <a:off x="3952875" y="2337376"/>
              <a:ext cx="219076" cy="220813"/>
            </a:xfrm>
            <a:custGeom>
              <a:avLst/>
              <a:gdLst/>
              <a:ahLst/>
              <a:cxnLst/>
              <a:rect l="0" t="0" r="0" b="0"/>
              <a:pathLst>
                <a:path w="219076" h="220813">
                  <a:moveTo>
                    <a:pt x="0" y="215324"/>
                  </a:moveTo>
                  <a:lnTo>
                    <a:pt x="0" y="215324"/>
                  </a:lnTo>
                  <a:lnTo>
                    <a:pt x="0" y="220812"/>
                  </a:lnTo>
                  <a:lnTo>
                    <a:pt x="0" y="218469"/>
                  </a:lnTo>
                  <a:lnTo>
                    <a:pt x="17305" y="175410"/>
                  </a:lnTo>
                  <a:lnTo>
                    <a:pt x="37054" y="133007"/>
                  </a:lnTo>
                  <a:lnTo>
                    <a:pt x="45223" y="96993"/>
                  </a:lnTo>
                  <a:lnTo>
                    <a:pt x="47616" y="77007"/>
                  </a:lnTo>
                  <a:lnTo>
                    <a:pt x="56173" y="40402"/>
                  </a:lnTo>
                  <a:lnTo>
                    <a:pt x="55802" y="21561"/>
                  </a:lnTo>
                  <a:lnTo>
                    <a:pt x="48911" y="0"/>
                  </a:lnTo>
                  <a:lnTo>
                    <a:pt x="47424" y="867"/>
                  </a:lnTo>
                  <a:lnTo>
                    <a:pt x="42949" y="7473"/>
                  </a:lnTo>
                  <a:lnTo>
                    <a:pt x="39058" y="44170"/>
                  </a:lnTo>
                  <a:lnTo>
                    <a:pt x="38384" y="79828"/>
                  </a:lnTo>
                  <a:lnTo>
                    <a:pt x="38137" y="127265"/>
                  </a:lnTo>
                  <a:lnTo>
                    <a:pt x="48466" y="168646"/>
                  </a:lnTo>
                  <a:lnTo>
                    <a:pt x="57399" y="190910"/>
                  </a:lnTo>
                  <a:lnTo>
                    <a:pt x="69899" y="207914"/>
                  </a:lnTo>
                  <a:lnTo>
                    <a:pt x="79044" y="212031"/>
                  </a:lnTo>
                  <a:lnTo>
                    <a:pt x="84446" y="213129"/>
                  </a:lnTo>
                  <a:lnTo>
                    <a:pt x="98915" y="208704"/>
                  </a:lnTo>
                  <a:lnTo>
                    <a:pt x="114871" y="198623"/>
                  </a:lnTo>
                  <a:lnTo>
                    <a:pt x="139538" y="169104"/>
                  </a:lnTo>
                  <a:lnTo>
                    <a:pt x="154916" y="137520"/>
                  </a:lnTo>
                  <a:lnTo>
                    <a:pt x="168145" y="95220"/>
                  </a:lnTo>
                  <a:lnTo>
                    <a:pt x="178127" y="61464"/>
                  </a:lnTo>
                  <a:lnTo>
                    <a:pt x="180600" y="17223"/>
                  </a:lnTo>
                  <a:lnTo>
                    <a:pt x="180901" y="3528"/>
                  </a:lnTo>
                  <a:lnTo>
                    <a:pt x="183791" y="44200"/>
                  </a:lnTo>
                  <a:lnTo>
                    <a:pt x="189175" y="82038"/>
                  </a:lnTo>
                  <a:lnTo>
                    <a:pt x="196784" y="124516"/>
                  </a:lnTo>
                  <a:lnTo>
                    <a:pt x="207345" y="169204"/>
                  </a:lnTo>
                  <a:lnTo>
                    <a:pt x="219075" y="205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SMARTInkShape-2255"/>
          <p:cNvSpPr/>
          <p:nvPr>
            <p:custDataLst>
              <p:tags r:id="rId5"/>
            </p:custDataLst>
          </p:nvPr>
        </p:nvSpPr>
        <p:spPr>
          <a:xfrm>
            <a:off x="1476409" y="3149989"/>
            <a:ext cx="156206" cy="315151"/>
          </a:xfrm>
          <a:custGeom>
            <a:avLst/>
            <a:gdLst/>
            <a:ahLst/>
            <a:cxnLst/>
            <a:rect l="0" t="0" r="0" b="0"/>
            <a:pathLst>
              <a:path w="156206" h="315151">
                <a:moveTo>
                  <a:pt x="9491" y="69461"/>
                </a:moveTo>
                <a:lnTo>
                  <a:pt x="9491" y="69461"/>
                </a:lnTo>
                <a:lnTo>
                  <a:pt x="82" y="60052"/>
                </a:lnTo>
                <a:lnTo>
                  <a:pt x="0" y="65027"/>
                </a:lnTo>
                <a:lnTo>
                  <a:pt x="8170" y="95587"/>
                </a:lnTo>
                <a:lnTo>
                  <a:pt x="10289" y="134554"/>
                </a:lnTo>
                <a:lnTo>
                  <a:pt x="17658" y="178496"/>
                </a:lnTo>
                <a:lnTo>
                  <a:pt x="18837" y="217705"/>
                </a:lnTo>
                <a:lnTo>
                  <a:pt x="21823" y="263568"/>
                </a:lnTo>
                <a:lnTo>
                  <a:pt x="28148" y="300332"/>
                </a:lnTo>
                <a:lnTo>
                  <a:pt x="28507" y="315150"/>
                </a:lnTo>
                <a:lnTo>
                  <a:pt x="25714" y="280125"/>
                </a:lnTo>
                <a:lnTo>
                  <a:pt x="21001" y="241241"/>
                </a:lnTo>
                <a:lnTo>
                  <a:pt x="16782" y="202909"/>
                </a:lnTo>
                <a:lnTo>
                  <a:pt x="10931" y="162143"/>
                </a:lnTo>
                <a:lnTo>
                  <a:pt x="8717" y="119558"/>
                </a:lnTo>
                <a:lnTo>
                  <a:pt x="2008" y="76652"/>
                </a:lnTo>
                <a:lnTo>
                  <a:pt x="1293" y="30387"/>
                </a:lnTo>
                <a:lnTo>
                  <a:pt x="5142" y="16464"/>
                </a:lnTo>
                <a:lnTo>
                  <a:pt x="9767" y="10847"/>
                </a:lnTo>
                <a:lnTo>
                  <a:pt x="23372" y="1782"/>
                </a:lnTo>
                <a:lnTo>
                  <a:pt x="30387" y="0"/>
                </a:lnTo>
                <a:lnTo>
                  <a:pt x="52489" y="2549"/>
                </a:lnTo>
                <a:lnTo>
                  <a:pt x="88344" y="12891"/>
                </a:lnTo>
                <a:lnTo>
                  <a:pt x="108349" y="27653"/>
                </a:lnTo>
                <a:lnTo>
                  <a:pt x="124336" y="44530"/>
                </a:lnTo>
                <a:lnTo>
                  <a:pt x="143120" y="75714"/>
                </a:lnTo>
                <a:lnTo>
                  <a:pt x="156205" y="123175"/>
                </a:lnTo>
                <a:lnTo>
                  <a:pt x="155150" y="159225"/>
                </a:lnTo>
                <a:lnTo>
                  <a:pt x="138766" y="200669"/>
                </a:lnTo>
                <a:lnTo>
                  <a:pt x="121418" y="230336"/>
                </a:lnTo>
                <a:lnTo>
                  <a:pt x="75121" y="276933"/>
                </a:lnTo>
                <a:lnTo>
                  <a:pt x="55594" y="289729"/>
                </a:lnTo>
                <a:lnTo>
                  <a:pt x="9491" y="2980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7" name="SMARTInkShape-Group474"/>
          <p:cNvGrpSpPr/>
          <p:nvPr/>
        </p:nvGrpSpPr>
        <p:grpSpPr>
          <a:xfrm>
            <a:off x="1905000" y="3086100"/>
            <a:ext cx="1855659" cy="374850"/>
            <a:chOff x="1905000" y="3086100"/>
            <a:chExt cx="1855659" cy="374850"/>
          </a:xfrm>
        </p:grpSpPr>
        <p:sp>
          <p:nvSpPr>
            <p:cNvPr id="604" name="SMARTInkShape-2256"/>
            <p:cNvSpPr/>
            <p:nvPr>
              <p:custDataLst>
                <p:tags r:id="rId49"/>
              </p:custDataLst>
            </p:nvPr>
          </p:nvSpPr>
          <p:spPr>
            <a:xfrm>
              <a:off x="3714750" y="3344599"/>
              <a:ext cx="45909" cy="103452"/>
            </a:xfrm>
            <a:custGeom>
              <a:avLst/>
              <a:gdLst/>
              <a:ahLst/>
              <a:cxnLst/>
              <a:rect l="0" t="0" r="0" b="0"/>
              <a:pathLst>
                <a:path w="45909" h="103452">
                  <a:moveTo>
                    <a:pt x="28575" y="8201"/>
                  </a:moveTo>
                  <a:lnTo>
                    <a:pt x="28575" y="8201"/>
                  </a:lnTo>
                  <a:lnTo>
                    <a:pt x="33632" y="3144"/>
                  </a:lnTo>
                  <a:lnTo>
                    <a:pt x="38936" y="662"/>
                  </a:lnTo>
                  <a:lnTo>
                    <a:pt x="41832" y="0"/>
                  </a:lnTo>
                  <a:lnTo>
                    <a:pt x="43763" y="617"/>
                  </a:lnTo>
                  <a:lnTo>
                    <a:pt x="45050" y="2087"/>
                  </a:lnTo>
                  <a:lnTo>
                    <a:pt x="45908" y="4125"/>
                  </a:lnTo>
                  <a:lnTo>
                    <a:pt x="37038" y="46287"/>
                  </a:lnTo>
                  <a:lnTo>
                    <a:pt x="30219" y="64286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257"/>
            <p:cNvSpPr/>
            <p:nvPr>
              <p:custDataLst>
                <p:tags r:id="rId50"/>
              </p:custDataLst>
            </p:nvPr>
          </p:nvSpPr>
          <p:spPr>
            <a:xfrm>
              <a:off x="3476625" y="3090137"/>
              <a:ext cx="65062" cy="271147"/>
            </a:xfrm>
            <a:custGeom>
              <a:avLst/>
              <a:gdLst/>
              <a:ahLst/>
              <a:cxnLst/>
              <a:rect l="0" t="0" r="0" b="0"/>
              <a:pathLst>
                <a:path w="65062" h="271147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18314" y="14669"/>
                  </a:lnTo>
                  <a:lnTo>
                    <a:pt x="40407" y="57144"/>
                  </a:lnTo>
                  <a:lnTo>
                    <a:pt x="52189" y="86763"/>
                  </a:lnTo>
                  <a:lnTo>
                    <a:pt x="61226" y="130903"/>
                  </a:lnTo>
                  <a:lnTo>
                    <a:pt x="65061" y="170118"/>
                  </a:lnTo>
                  <a:lnTo>
                    <a:pt x="58752" y="207145"/>
                  </a:lnTo>
                  <a:lnTo>
                    <a:pt x="47314" y="238290"/>
                  </a:lnTo>
                  <a:lnTo>
                    <a:pt x="34863" y="260319"/>
                  </a:lnTo>
                  <a:lnTo>
                    <a:pt x="30651" y="264275"/>
                  </a:lnTo>
                  <a:lnTo>
                    <a:pt x="20326" y="268672"/>
                  </a:lnTo>
                  <a:lnTo>
                    <a:pt x="7669" y="271146"/>
                  </a:lnTo>
                  <a:lnTo>
                    <a:pt x="5112" y="270435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258"/>
            <p:cNvSpPr/>
            <p:nvPr>
              <p:custDataLst>
                <p:tags r:id="rId51"/>
              </p:custDataLst>
            </p:nvPr>
          </p:nvSpPr>
          <p:spPr>
            <a:xfrm>
              <a:off x="3400425" y="32861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0361"/>
                  </a:lnTo>
                  <a:lnTo>
                    <a:pt x="9473" y="57419"/>
                  </a:lnTo>
                  <a:lnTo>
                    <a:pt x="10560" y="68912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259"/>
            <p:cNvSpPr/>
            <p:nvPr>
              <p:custDataLst>
                <p:tags r:id="rId52"/>
              </p:custDataLst>
            </p:nvPr>
          </p:nvSpPr>
          <p:spPr>
            <a:xfrm>
              <a:off x="3238500" y="3125524"/>
              <a:ext cx="123826" cy="208227"/>
            </a:xfrm>
            <a:custGeom>
              <a:avLst/>
              <a:gdLst/>
              <a:ahLst/>
              <a:cxnLst/>
              <a:rect l="0" t="0" r="0" b="0"/>
              <a:pathLst>
                <a:path w="123826" h="208227">
                  <a:moveTo>
                    <a:pt x="123825" y="8201"/>
                  </a:moveTo>
                  <a:lnTo>
                    <a:pt x="123825" y="8201"/>
                  </a:lnTo>
                  <a:lnTo>
                    <a:pt x="118768" y="3145"/>
                  </a:lnTo>
                  <a:lnTo>
                    <a:pt x="113464" y="662"/>
                  </a:lnTo>
                  <a:lnTo>
                    <a:pt x="110568" y="0"/>
                  </a:lnTo>
                  <a:lnTo>
                    <a:pt x="107578" y="617"/>
                  </a:lnTo>
                  <a:lnTo>
                    <a:pt x="101435" y="4125"/>
                  </a:lnTo>
                  <a:lnTo>
                    <a:pt x="77479" y="39414"/>
                  </a:lnTo>
                  <a:lnTo>
                    <a:pt x="57510" y="77755"/>
                  </a:lnTo>
                  <a:lnTo>
                    <a:pt x="40915" y="119032"/>
                  </a:lnTo>
                  <a:lnTo>
                    <a:pt x="17291" y="161608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260"/>
            <p:cNvSpPr/>
            <p:nvPr>
              <p:custDataLst>
                <p:tags r:id="rId53"/>
              </p:custDataLst>
            </p:nvPr>
          </p:nvSpPr>
          <p:spPr>
            <a:xfrm>
              <a:off x="3190875" y="3143250"/>
              <a:ext cx="142876" cy="190501"/>
            </a:xfrm>
            <a:custGeom>
              <a:avLst/>
              <a:gdLst/>
              <a:ahLst/>
              <a:cxnLst/>
              <a:rect l="0" t="0" r="0" b="0"/>
              <a:pathLst>
                <a:path w="142876" h="190501">
                  <a:moveTo>
                    <a:pt x="0" y="0"/>
                  </a:moveTo>
                  <a:lnTo>
                    <a:pt x="0" y="0"/>
                  </a:lnTo>
                  <a:lnTo>
                    <a:pt x="43848" y="43848"/>
                  </a:lnTo>
                  <a:lnTo>
                    <a:pt x="68582" y="80838"/>
                  </a:lnTo>
                  <a:lnTo>
                    <a:pt x="79164" y="92019"/>
                  </a:lnTo>
                  <a:lnTo>
                    <a:pt x="107399" y="137690"/>
                  </a:lnTo>
                  <a:lnTo>
                    <a:pt x="1428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261"/>
            <p:cNvSpPr/>
            <p:nvPr>
              <p:custDataLst>
                <p:tags r:id="rId54"/>
              </p:custDataLst>
            </p:nvPr>
          </p:nvSpPr>
          <p:spPr>
            <a:xfrm>
              <a:off x="2963599" y="3257550"/>
              <a:ext cx="141552" cy="17110"/>
            </a:xfrm>
            <a:custGeom>
              <a:avLst/>
              <a:gdLst/>
              <a:ahLst/>
              <a:cxnLst/>
              <a:rect l="0" t="0" r="0" b="0"/>
              <a:pathLst>
                <a:path w="141552" h="17110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14582"/>
                  </a:lnTo>
                  <a:lnTo>
                    <a:pt x="12034" y="17064"/>
                  </a:lnTo>
                  <a:lnTo>
                    <a:pt x="23663" y="17109"/>
                  </a:lnTo>
                  <a:lnTo>
                    <a:pt x="62643" y="11337"/>
                  </a:lnTo>
                  <a:lnTo>
                    <a:pt x="99826" y="10062"/>
                  </a:lnTo>
                  <a:lnTo>
                    <a:pt x="118773" y="8705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262"/>
            <p:cNvSpPr/>
            <p:nvPr>
              <p:custDataLst>
                <p:tags r:id="rId55"/>
              </p:custDataLst>
            </p:nvPr>
          </p:nvSpPr>
          <p:spPr>
            <a:xfrm>
              <a:off x="2572549" y="3086100"/>
              <a:ext cx="151602" cy="304801"/>
            </a:xfrm>
            <a:custGeom>
              <a:avLst/>
              <a:gdLst/>
              <a:ahLst/>
              <a:cxnLst/>
              <a:rect l="0" t="0" r="0" b="0"/>
              <a:pathLst>
                <a:path w="151602" h="304801">
                  <a:moveTo>
                    <a:pt x="65876" y="0"/>
                  </a:moveTo>
                  <a:lnTo>
                    <a:pt x="65876" y="0"/>
                  </a:lnTo>
                  <a:lnTo>
                    <a:pt x="55763" y="0"/>
                  </a:lnTo>
                  <a:lnTo>
                    <a:pt x="52784" y="2117"/>
                  </a:lnTo>
                  <a:lnTo>
                    <a:pt x="50798" y="5644"/>
                  </a:lnTo>
                  <a:lnTo>
                    <a:pt x="47533" y="14150"/>
                  </a:lnTo>
                  <a:lnTo>
                    <a:pt x="19265" y="55164"/>
                  </a:lnTo>
                  <a:lnTo>
                    <a:pt x="5266" y="101299"/>
                  </a:lnTo>
                  <a:lnTo>
                    <a:pt x="0" y="147226"/>
                  </a:lnTo>
                  <a:lnTo>
                    <a:pt x="364" y="191739"/>
                  </a:lnTo>
                  <a:lnTo>
                    <a:pt x="12472" y="235283"/>
                  </a:lnTo>
                  <a:lnTo>
                    <a:pt x="26651" y="260802"/>
                  </a:lnTo>
                  <a:lnTo>
                    <a:pt x="49315" y="281768"/>
                  </a:lnTo>
                  <a:lnTo>
                    <a:pt x="86476" y="300211"/>
                  </a:lnTo>
                  <a:lnTo>
                    <a:pt x="15160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263"/>
            <p:cNvSpPr/>
            <p:nvPr>
              <p:custDataLst>
                <p:tags r:id="rId56"/>
              </p:custDataLst>
            </p:nvPr>
          </p:nvSpPr>
          <p:spPr>
            <a:xfrm>
              <a:off x="2355112" y="3097457"/>
              <a:ext cx="169014" cy="363493"/>
            </a:xfrm>
            <a:custGeom>
              <a:avLst/>
              <a:gdLst/>
              <a:ahLst/>
              <a:cxnLst/>
              <a:rect l="0" t="0" r="0" b="0"/>
              <a:pathLst>
                <a:path w="169014" h="363493">
                  <a:moveTo>
                    <a:pt x="111863" y="26743"/>
                  </a:moveTo>
                  <a:lnTo>
                    <a:pt x="111863" y="26743"/>
                  </a:lnTo>
                  <a:lnTo>
                    <a:pt x="111863" y="21687"/>
                  </a:lnTo>
                  <a:lnTo>
                    <a:pt x="109041" y="16382"/>
                  </a:lnTo>
                  <a:lnTo>
                    <a:pt x="103200" y="10497"/>
                  </a:lnTo>
                  <a:lnTo>
                    <a:pt x="93549" y="4353"/>
                  </a:lnTo>
                  <a:lnTo>
                    <a:pt x="76215" y="0"/>
                  </a:lnTo>
                  <a:lnTo>
                    <a:pt x="63917" y="1805"/>
                  </a:lnTo>
                  <a:lnTo>
                    <a:pt x="38774" y="11587"/>
                  </a:lnTo>
                  <a:lnTo>
                    <a:pt x="19769" y="25662"/>
                  </a:lnTo>
                  <a:lnTo>
                    <a:pt x="5789" y="43239"/>
                  </a:lnTo>
                  <a:lnTo>
                    <a:pt x="0" y="66909"/>
                  </a:lnTo>
                  <a:lnTo>
                    <a:pt x="1468" y="79167"/>
                  </a:lnTo>
                  <a:lnTo>
                    <a:pt x="3342" y="83917"/>
                  </a:lnTo>
                  <a:lnTo>
                    <a:pt x="11067" y="92018"/>
                  </a:lnTo>
                  <a:lnTo>
                    <a:pt x="56803" y="130893"/>
                  </a:lnTo>
                  <a:lnTo>
                    <a:pt x="62456" y="134277"/>
                  </a:lnTo>
                  <a:lnTo>
                    <a:pt x="66225" y="139707"/>
                  </a:lnTo>
                  <a:lnTo>
                    <a:pt x="71530" y="161461"/>
                  </a:lnTo>
                  <a:lnTo>
                    <a:pt x="72771" y="175165"/>
                  </a:lnTo>
                  <a:lnTo>
                    <a:pt x="67677" y="188311"/>
                  </a:lnTo>
                  <a:lnTo>
                    <a:pt x="63356" y="194780"/>
                  </a:lnTo>
                  <a:lnTo>
                    <a:pt x="50088" y="204790"/>
                  </a:lnTo>
                  <a:lnTo>
                    <a:pt x="28233" y="215603"/>
                  </a:lnTo>
                  <a:lnTo>
                    <a:pt x="18352" y="217027"/>
                  </a:lnTo>
                  <a:lnTo>
                    <a:pt x="39508" y="218289"/>
                  </a:lnTo>
                  <a:lnTo>
                    <a:pt x="47249" y="222293"/>
                  </a:lnTo>
                  <a:lnTo>
                    <a:pt x="49737" y="226960"/>
                  </a:lnTo>
                  <a:lnTo>
                    <a:pt x="53730" y="260085"/>
                  </a:lnTo>
                  <a:lnTo>
                    <a:pt x="51599" y="292026"/>
                  </a:lnTo>
                  <a:lnTo>
                    <a:pt x="40545" y="338765"/>
                  </a:lnTo>
                  <a:lnTo>
                    <a:pt x="42419" y="349922"/>
                  </a:lnTo>
                  <a:lnTo>
                    <a:pt x="49602" y="358408"/>
                  </a:lnTo>
                  <a:lnTo>
                    <a:pt x="54480" y="362153"/>
                  </a:lnTo>
                  <a:lnTo>
                    <a:pt x="74012" y="363492"/>
                  </a:lnTo>
                  <a:lnTo>
                    <a:pt x="119556" y="355728"/>
                  </a:lnTo>
                  <a:lnTo>
                    <a:pt x="169013" y="331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264"/>
            <p:cNvSpPr/>
            <p:nvPr>
              <p:custDataLst>
                <p:tags r:id="rId57"/>
              </p:custDataLst>
            </p:nvPr>
          </p:nvSpPr>
          <p:spPr>
            <a:xfrm>
              <a:off x="2657475" y="3143250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7420" y="47946"/>
                  </a:lnTo>
                  <a:lnTo>
                    <a:pt x="93415" y="92094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265"/>
            <p:cNvSpPr/>
            <p:nvPr>
              <p:custDataLst>
                <p:tags r:id="rId58"/>
              </p:custDataLst>
            </p:nvPr>
          </p:nvSpPr>
          <p:spPr>
            <a:xfrm>
              <a:off x="1905000" y="32670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6228"/>
                  </a:lnTo>
                  <a:lnTo>
                    <a:pt x="81636" y="57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266"/>
            <p:cNvSpPr/>
            <p:nvPr>
              <p:custDataLst>
                <p:tags r:id="rId59"/>
              </p:custDataLst>
            </p:nvPr>
          </p:nvSpPr>
          <p:spPr>
            <a:xfrm>
              <a:off x="1926159" y="3324225"/>
              <a:ext cx="197917" cy="44586"/>
            </a:xfrm>
            <a:custGeom>
              <a:avLst/>
              <a:gdLst/>
              <a:ahLst/>
              <a:cxnLst/>
              <a:rect l="0" t="0" r="0" b="0"/>
              <a:pathLst>
                <a:path w="197917" h="44586">
                  <a:moveTo>
                    <a:pt x="26466" y="19050"/>
                  </a:moveTo>
                  <a:lnTo>
                    <a:pt x="26466" y="19050"/>
                  </a:lnTo>
                  <a:lnTo>
                    <a:pt x="16353" y="24107"/>
                  </a:lnTo>
                  <a:lnTo>
                    <a:pt x="8566" y="32233"/>
                  </a:lnTo>
                  <a:lnTo>
                    <a:pt x="0" y="44585"/>
                  </a:lnTo>
                  <a:lnTo>
                    <a:pt x="7295" y="43452"/>
                  </a:lnTo>
                  <a:lnTo>
                    <a:pt x="46754" y="31200"/>
                  </a:lnTo>
                  <a:lnTo>
                    <a:pt x="93304" y="20860"/>
                  </a:lnTo>
                  <a:lnTo>
                    <a:pt x="137819" y="18349"/>
                  </a:lnTo>
                  <a:lnTo>
                    <a:pt x="197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267"/>
            <p:cNvSpPr/>
            <p:nvPr>
              <p:custDataLst>
                <p:tags r:id="rId60"/>
              </p:custDataLst>
            </p:nvPr>
          </p:nvSpPr>
          <p:spPr>
            <a:xfrm>
              <a:off x="2819400" y="3352800"/>
              <a:ext cx="9134" cy="66676"/>
            </a:xfrm>
            <a:custGeom>
              <a:avLst/>
              <a:gdLst/>
              <a:ahLst/>
              <a:cxnLst/>
              <a:rect l="0" t="0" r="0" b="0"/>
              <a:pathLst>
                <a:path w="9134" h="66676">
                  <a:moveTo>
                    <a:pt x="0" y="0"/>
                  </a:moveTo>
                  <a:lnTo>
                    <a:pt x="0" y="0"/>
                  </a:lnTo>
                  <a:lnTo>
                    <a:pt x="8201" y="16402"/>
                  </a:lnTo>
                  <a:lnTo>
                    <a:pt x="9133" y="2837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268"/>
            <p:cNvSpPr/>
            <p:nvPr>
              <p:custDataLst>
                <p:tags r:id="rId61"/>
              </p:custDataLst>
            </p:nvPr>
          </p:nvSpPr>
          <p:spPr>
            <a:xfrm>
              <a:off x="2752767" y="3143483"/>
              <a:ext cx="62335" cy="222882"/>
            </a:xfrm>
            <a:custGeom>
              <a:avLst/>
              <a:gdLst/>
              <a:ahLst/>
              <a:cxnLst/>
              <a:rect l="0" t="0" r="0" b="0"/>
              <a:pathLst>
                <a:path w="62335" h="222882">
                  <a:moveTo>
                    <a:pt x="47583" y="18817"/>
                  </a:moveTo>
                  <a:lnTo>
                    <a:pt x="47583" y="18817"/>
                  </a:lnTo>
                  <a:lnTo>
                    <a:pt x="52639" y="18817"/>
                  </a:lnTo>
                  <a:lnTo>
                    <a:pt x="54129" y="16700"/>
                  </a:lnTo>
                  <a:lnTo>
                    <a:pt x="57284" y="5725"/>
                  </a:lnTo>
                  <a:lnTo>
                    <a:pt x="59341" y="3739"/>
                  </a:lnTo>
                  <a:lnTo>
                    <a:pt x="61772" y="2415"/>
                  </a:lnTo>
                  <a:lnTo>
                    <a:pt x="62334" y="1532"/>
                  </a:lnTo>
                  <a:lnTo>
                    <a:pt x="61650" y="944"/>
                  </a:lnTo>
                  <a:lnTo>
                    <a:pt x="52949" y="0"/>
                  </a:lnTo>
                  <a:lnTo>
                    <a:pt x="47146" y="2693"/>
                  </a:lnTo>
                  <a:lnTo>
                    <a:pt x="20276" y="27220"/>
                  </a:lnTo>
                  <a:lnTo>
                    <a:pt x="14280" y="35957"/>
                  </a:lnTo>
                  <a:lnTo>
                    <a:pt x="1563" y="68181"/>
                  </a:lnTo>
                  <a:lnTo>
                    <a:pt x="0" y="111412"/>
                  </a:lnTo>
                  <a:lnTo>
                    <a:pt x="8162" y="157238"/>
                  </a:lnTo>
                  <a:lnTo>
                    <a:pt x="9406" y="203930"/>
                  </a:lnTo>
                  <a:lnTo>
                    <a:pt x="9449" y="211509"/>
                  </a:lnTo>
                  <a:lnTo>
                    <a:pt x="12290" y="218405"/>
                  </a:lnTo>
                  <a:lnTo>
                    <a:pt x="14529" y="221726"/>
                  </a:lnTo>
                  <a:lnTo>
                    <a:pt x="16022" y="222881"/>
                  </a:lnTo>
                  <a:lnTo>
                    <a:pt x="19008" y="21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475"/>
          <p:cNvGrpSpPr/>
          <p:nvPr/>
        </p:nvGrpSpPr>
        <p:grpSpPr>
          <a:xfrm>
            <a:off x="4020108" y="3048000"/>
            <a:ext cx="2018743" cy="332273"/>
            <a:chOff x="4020108" y="3048000"/>
            <a:chExt cx="2018743" cy="332273"/>
          </a:xfrm>
        </p:grpSpPr>
        <p:sp>
          <p:nvSpPr>
            <p:cNvPr id="618" name="SMARTInkShape-2269"/>
            <p:cNvSpPr/>
            <p:nvPr>
              <p:custDataLst>
                <p:tags r:id="rId36"/>
              </p:custDataLst>
            </p:nvPr>
          </p:nvSpPr>
          <p:spPr>
            <a:xfrm>
              <a:off x="5991225" y="328612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21459"/>
                  </a:lnTo>
                  <a:lnTo>
                    <a:pt x="39158" y="310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270"/>
            <p:cNvSpPr/>
            <p:nvPr>
              <p:custDataLst>
                <p:tags r:id="rId37"/>
              </p:custDataLst>
            </p:nvPr>
          </p:nvSpPr>
          <p:spPr>
            <a:xfrm>
              <a:off x="5743575" y="32861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7900" y="16228"/>
                  </a:lnTo>
                  <a:lnTo>
                    <a:pt x="21459" y="13993"/>
                  </a:lnTo>
                  <a:lnTo>
                    <a:pt x="36579" y="108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271"/>
            <p:cNvSpPr/>
            <p:nvPr>
              <p:custDataLst>
                <p:tags r:id="rId38"/>
              </p:custDataLst>
            </p:nvPr>
          </p:nvSpPr>
          <p:spPr>
            <a:xfrm>
              <a:off x="5505450" y="33147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5124" y="9525"/>
                  </a:lnTo>
                  <a:lnTo>
                    <a:pt x="77321" y="84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272"/>
            <p:cNvSpPr/>
            <p:nvPr>
              <p:custDataLst>
                <p:tags r:id="rId39"/>
              </p:custDataLst>
            </p:nvPr>
          </p:nvSpPr>
          <p:spPr>
            <a:xfrm>
              <a:off x="5367756" y="3343275"/>
              <a:ext cx="23395" cy="19051"/>
            </a:xfrm>
            <a:custGeom>
              <a:avLst/>
              <a:gdLst/>
              <a:ahLst/>
              <a:cxnLst/>
              <a:rect l="0" t="0" r="0" b="0"/>
              <a:pathLst>
                <a:path w="23395" h="19051">
                  <a:moveTo>
                    <a:pt x="23394" y="0"/>
                  </a:moveTo>
                  <a:lnTo>
                    <a:pt x="23394" y="0"/>
                  </a:lnTo>
                  <a:lnTo>
                    <a:pt x="18338" y="5057"/>
                  </a:lnTo>
                  <a:lnTo>
                    <a:pt x="13033" y="7539"/>
                  </a:lnTo>
                  <a:lnTo>
                    <a:pt x="10137" y="8201"/>
                  </a:lnTo>
                  <a:lnTo>
                    <a:pt x="1004" y="14189"/>
                  </a:lnTo>
                  <a:lnTo>
                    <a:pt x="0" y="15809"/>
                  </a:lnTo>
                  <a:lnTo>
                    <a:pt x="390" y="16890"/>
                  </a:lnTo>
                  <a:lnTo>
                    <a:pt x="1707" y="17610"/>
                  </a:lnTo>
                  <a:lnTo>
                    <a:pt x="1386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273"/>
            <p:cNvSpPr/>
            <p:nvPr>
              <p:custDataLst>
                <p:tags r:id="rId40"/>
              </p:custDataLst>
            </p:nvPr>
          </p:nvSpPr>
          <p:spPr>
            <a:xfrm>
              <a:off x="5181600" y="3048000"/>
              <a:ext cx="85554" cy="304801"/>
            </a:xfrm>
            <a:custGeom>
              <a:avLst/>
              <a:gdLst/>
              <a:ahLst/>
              <a:cxnLst/>
              <a:rect l="0" t="0" r="0" b="0"/>
              <a:pathLst>
                <a:path w="85554" h="304801">
                  <a:moveTo>
                    <a:pt x="47625" y="0"/>
                  </a:moveTo>
                  <a:lnTo>
                    <a:pt x="47625" y="0"/>
                  </a:lnTo>
                  <a:lnTo>
                    <a:pt x="69084" y="42917"/>
                  </a:lnTo>
                  <a:lnTo>
                    <a:pt x="81340" y="82639"/>
                  </a:lnTo>
                  <a:lnTo>
                    <a:pt x="84859" y="121530"/>
                  </a:lnTo>
                  <a:lnTo>
                    <a:pt x="85553" y="164059"/>
                  </a:lnTo>
                  <a:lnTo>
                    <a:pt x="80004" y="179101"/>
                  </a:lnTo>
                  <a:lnTo>
                    <a:pt x="72599" y="192842"/>
                  </a:lnTo>
                  <a:lnTo>
                    <a:pt x="57342" y="235428"/>
                  </a:lnTo>
                  <a:lnTo>
                    <a:pt x="28182" y="27503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274"/>
            <p:cNvSpPr/>
            <p:nvPr>
              <p:custDataLst>
                <p:tags r:id="rId41"/>
              </p:custDataLst>
            </p:nvPr>
          </p:nvSpPr>
          <p:spPr>
            <a:xfrm>
              <a:off x="5029200" y="3257550"/>
              <a:ext cx="95251" cy="76030"/>
            </a:xfrm>
            <a:custGeom>
              <a:avLst/>
              <a:gdLst/>
              <a:ahLst/>
              <a:cxnLst/>
              <a:rect l="0" t="0" r="0" b="0"/>
              <a:pathLst>
                <a:path w="95251" h="76030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39724" y="9515"/>
                  </a:lnTo>
                  <a:lnTo>
                    <a:pt x="42357" y="10576"/>
                  </a:lnTo>
                  <a:lnTo>
                    <a:pt x="44113" y="12343"/>
                  </a:lnTo>
                  <a:lnTo>
                    <a:pt x="45284" y="14578"/>
                  </a:lnTo>
                  <a:lnTo>
                    <a:pt x="41875" y="32895"/>
                  </a:lnTo>
                  <a:lnTo>
                    <a:pt x="34162" y="48317"/>
                  </a:lnTo>
                  <a:lnTo>
                    <a:pt x="14772" y="71821"/>
                  </a:lnTo>
                  <a:lnTo>
                    <a:pt x="15140" y="73281"/>
                  </a:lnTo>
                  <a:lnTo>
                    <a:pt x="16444" y="74254"/>
                  </a:lnTo>
                  <a:lnTo>
                    <a:pt x="45336" y="76029"/>
                  </a:lnTo>
                  <a:lnTo>
                    <a:pt x="952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275"/>
            <p:cNvSpPr/>
            <p:nvPr>
              <p:custDataLst>
                <p:tags r:id="rId42"/>
              </p:custDataLst>
            </p:nvPr>
          </p:nvSpPr>
          <p:spPr>
            <a:xfrm>
              <a:off x="4857750" y="3097341"/>
              <a:ext cx="133351" cy="226885"/>
            </a:xfrm>
            <a:custGeom>
              <a:avLst/>
              <a:gdLst/>
              <a:ahLst/>
              <a:cxnLst/>
              <a:rect l="0" t="0" r="0" b="0"/>
              <a:pathLst>
                <a:path w="133351" h="226885">
                  <a:moveTo>
                    <a:pt x="133350" y="17334"/>
                  </a:moveTo>
                  <a:lnTo>
                    <a:pt x="133350" y="17334"/>
                  </a:lnTo>
                  <a:lnTo>
                    <a:pt x="133350" y="12278"/>
                  </a:lnTo>
                  <a:lnTo>
                    <a:pt x="130528" y="6973"/>
                  </a:lnTo>
                  <a:lnTo>
                    <a:pt x="128294" y="4077"/>
                  </a:lnTo>
                  <a:lnTo>
                    <a:pt x="122989" y="858"/>
                  </a:lnTo>
                  <a:lnTo>
                    <a:pt x="120093" y="0"/>
                  </a:lnTo>
                  <a:lnTo>
                    <a:pt x="111230" y="1869"/>
                  </a:lnTo>
                  <a:lnTo>
                    <a:pt x="105904" y="3849"/>
                  </a:lnTo>
                  <a:lnTo>
                    <a:pt x="88293" y="21805"/>
                  </a:lnTo>
                  <a:lnTo>
                    <a:pt x="64609" y="65548"/>
                  </a:lnTo>
                  <a:lnTo>
                    <a:pt x="41199" y="107174"/>
                  </a:lnTo>
                  <a:lnTo>
                    <a:pt x="21230" y="152124"/>
                  </a:lnTo>
                  <a:lnTo>
                    <a:pt x="6781" y="196712"/>
                  </a:lnTo>
                  <a:lnTo>
                    <a:pt x="0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276"/>
            <p:cNvSpPr/>
            <p:nvPr>
              <p:custDataLst>
                <p:tags r:id="rId43"/>
              </p:custDataLst>
            </p:nvPr>
          </p:nvSpPr>
          <p:spPr>
            <a:xfrm>
              <a:off x="4810125" y="3067050"/>
              <a:ext cx="152401" cy="238126"/>
            </a:xfrm>
            <a:custGeom>
              <a:avLst/>
              <a:gdLst/>
              <a:ahLst/>
              <a:cxnLst/>
              <a:rect l="0" t="0" r="0" b="0"/>
              <a:pathLst>
                <a:path w="152401" h="2381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2056" y="56692"/>
                  </a:lnTo>
                  <a:lnTo>
                    <a:pt x="67343" y="101332"/>
                  </a:lnTo>
                  <a:lnTo>
                    <a:pt x="92207" y="142195"/>
                  </a:lnTo>
                  <a:lnTo>
                    <a:pt x="116443" y="185270"/>
                  </a:lnTo>
                  <a:lnTo>
                    <a:pt x="1524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277"/>
            <p:cNvSpPr/>
            <p:nvPr>
              <p:custDataLst>
                <p:tags r:id="rId44"/>
              </p:custDataLst>
            </p:nvPr>
          </p:nvSpPr>
          <p:spPr>
            <a:xfrm>
              <a:off x="4552950" y="3238500"/>
              <a:ext cx="95251" cy="24539"/>
            </a:xfrm>
            <a:custGeom>
              <a:avLst/>
              <a:gdLst/>
              <a:ahLst/>
              <a:cxnLst/>
              <a:rect l="0" t="0" r="0" b="0"/>
              <a:pathLst>
                <a:path w="952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2117" y="24538"/>
                  </a:lnTo>
                  <a:lnTo>
                    <a:pt x="44240" y="19464"/>
                  </a:lnTo>
                  <a:lnTo>
                    <a:pt x="64112" y="171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278"/>
            <p:cNvSpPr/>
            <p:nvPr>
              <p:custDataLst>
                <p:tags r:id="rId45"/>
              </p:custDataLst>
            </p:nvPr>
          </p:nvSpPr>
          <p:spPr>
            <a:xfrm>
              <a:off x="4343400" y="3287957"/>
              <a:ext cx="133351" cy="92316"/>
            </a:xfrm>
            <a:custGeom>
              <a:avLst/>
              <a:gdLst/>
              <a:ahLst/>
              <a:cxnLst/>
              <a:rect l="0" t="0" r="0" b="0"/>
              <a:pathLst>
                <a:path w="133351" h="92316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3114" y="2291"/>
                  </a:lnTo>
                  <a:lnTo>
                    <a:pt x="45056" y="0"/>
                  </a:lnTo>
                  <a:lnTo>
                    <a:pt x="49087" y="448"/>
                  </a:lnTo>
                  <a:lnTo>
                    <a:pt x="51775" y="1805"/>
                  </a:lnTo>
                  <a:lnTo>
                    <a:pt x="53567" y="3768"/>
                  </a:lnTo>
                  <a:lnTo>
                    <a:pt x="55558" y="11593"/>
                  </a:lnTo>
                  <a:lnTo>
                    <a:pt x="56835" y="28806"/>
                  </a:lnTo>
                  <a:lnTo>
                    <a:pt x="51366" y="38596"/>
                  </a:lnTo>
                  <a:lnTo>
                    <a:pt x="43996" y="50003"/>
                  </a:lnTo>
                  <a:lnTo>
                    <a:pt x="30130" y="89695"/>
                  </a:lnTo>
                  <a:lnTo>
                    <a:pt x="31728" y="90936"/>
                  </a:lnTo>
                  <a:lnTo>
                    <a:pt x="39149" y="92315"/>
                  </a:lnTo>
                  <a:lnTo>
                    <a:pt x="78452" y="80063"/>
                  </a:lnTo>
                  <a:lnTo>
                    <a:pt x="133350" y="64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279"/>
            <p:cNvSpPr/>
            <p:nvPr>
              <p:custDataLst>
                <p:tags r:id="rId46"/>
              </p:custDataLst>
            </p:nvPr>
          </p:nvSpPr>
          <p:spPr>
            <a:xfrm>
              <a:off x="4261715" y="3099662"/>
              <a:ext cx="43586" cy="250432"/>
            </a:xfrm>
            <a:custGeom>
              <a:avLst/>
              <a:gdLst/>
              <a:ahLst/>
              <a:cxnLst/>
              <a:rect l="0" t="0" r="0" b="0"/>
              <a:pathLst>
                <a:path w="43586" h="250432">
                  <a:moveTo>
                    <a:pt x="43585" y="5488"/>
                  </a:moveTo>
                  <a:lnTo>
                    <a:pt x="43585" y="5488"/>
                  </a:lnTo>
                  <a:lnTo>
                    <a:pt x="43585" y="0"/>
                  </a:lnTo>
                  <a:lnTo>
                    <a:pt x="43585" y="4556"/>
                  </a:lnTo>
                  <a:lnTo>
                    <a:pt x="35980" y="6362"/>
                  </a:lnTo>
                  <a:lnTo>
                    <a:pt x="30328" y="10463"/>
                  </a:lnTo>
                  <a:lnTo>
                    <a:pt x="27110" y="18635"/>
                  </a:lnTo>
                  <a:lnTo>
                    <a:pt x="22476" y="35136"/>
                  </a:lnTo>
                  <a:lnTo>
                    <a:pt x="9447" y="80105"/>
                  </a:lnTo>
                  <a:lnTo>
                    <a:pt x="6268" y="125120"/>
                  </a:lnTo>
                  <a:lnTo>
                    <a:pt x="5639" y="169171"/>
                  </a:lnTo>
                  <a:lnTo>
                    <a:pt x="5515" y="211348"/>
                  </a:lnTo>
                  <a:lnTo>
                    <a:pt x="4436" y="234171"/>
                  </a:lnTo>
                  <a:lnTo>
                    <a:pt x="0" y="247048"/>
                  </a:lnTo>
                  <a:lnTo>
                    <a:pt x="770" y="249078"/>
                  </a:lnTo>
                  <a:lnTo>
                    <a:pt x="2341" y="250431"/>
                  </a:lnTo>
                  <a:lnTo>
                    <a:pt x="4448" y="250275"/>
                  </a:lnTo>
                  <a:lnTo>
                    <a:pt x="1501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280"/>
            <p:cNvSpPr/>
            <p:nvPr>
              <p:custDataLst>
                <p:tags r:id="rId47"/>
              </p:custDataLst>
            </p:nvPr>
          </p:nvSpPr>
          <p:spPr>
            <a:xfrm>
              <a:off x="4162425" y="3090137"/>
              <a:ext cx="104776" cy="129314"/>
            </a:xfrm>
            <a:custGeom>
              <a:avLst/>
              <a:gdLst/>
              <a:ahLst/>
              <a:cxnLst/>
              <a:rect l="0" t="0" r="0" b="0"/>
              <a:pathLst>
                <a:path w="104776" h="1293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5057" y="14669"/>
                  </a:lnTo>
                  <a:lnTo>
                    <a:pt x="13183" y="22974"/>
                  </a:lnTo>
                  <a:lnTo>
                    <a:pt x="23851" y="32310"/>
                  </a:lnTo>
                  <a:lnTo>
                    <a:pt x="59410" y="74766"/>
                  </a:lnTo>
                  <a:lnTo>
                    <a:pt x="104775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281"/>
            <p:cNvSpPr/>
            <p:nvPr>
              <p:custDataLst>
                <p:tags r:id="rId48"/>
              </p:custDataLst>
            </p:nvPr>
          </p:nvSpPr>
          <p:spPr>
            <a:xfrm>
              <a:off x="4020108" y="3088748"/>
              <a:ext cx="85168" cy="254528"/>
            </a:xfrm>
            <a:custGeom>
              <a:avLst/>
              <a:gdLst/>
              <a:ahLst/>
              <a:cxnLst/>
              <a:rect l="0" t="0" r="0" b="0"/>
              <a:pathLst>
                <a:path w="85168" h="254528">
                  <a:moveTo>
                    <a:pt x="66117" y="16402"/>
                  </a:moveTo>
                  <a:lnTo>
                    <a:pt x="66117" y="16402"/>
                  </a:lnTo>
                  <a:lnTo>
                    <a:pt x="61060" y="16402"/>
                  </a:lnTo>
                  <a:lnTo>
                    <a:pt x="55756" y="10758"/>
                  </a:lnTo>
                  <a:lnTo>
                    <a:pt x="49870" y="3310"/>
                  </a:lnTo>
                  <a:lnTo>
                    <a:pt x="43727" y="0"/>
                  </a:lnTo>
                  <a:lnTo>
                    <a:pt x="40607" y="176"/>
                  </a:lnTo>
                  <a:lnTo>
                    <a:pt x="34318" y="3193"/>
                  </a:lnTo>
                  <a:lnTo>
                    <a:pt x="24828" y="15898"/>
                  </a:lnTo>
                  <a:lnTo>
                    <a:pt x="12139" y="54363"/>
                  </a:lnTo>
                  <a:lnTo>
                    <a:pt x="2264" y="97082"/>
                  </a:lnTo>
                  <a:lnTo>
                    <a:pt x="0" y="141700"/>
                  </a:lnTo>
                  <a:lnTo>
                    <a:pt x="7156" y="185203"/>
                  </a:lnTo>
                  <a:lnTo>
                    <a:pt x="26903" y="227067"/>
                  </a:lnTo>
                  <a:lnTo>
                    <a:pt x="41281" y="239853"/>
                  </a:lnTo>
                  <a:lnTo>
                    <a:pt x="85167" y="25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476"/>
          <p:cNvGrpSpPr/>
          <p:nvPr/>
        </p:nvGrpSpPr>
        <p:grpSpPr>
          <a:xfrm>
            <a:off x="6292067" y="2888183"/>
            <a:ext cx="1545143" cy="463092"/>
            <a:chOff x="6292067" y="2888183"/>
            <a:chExt cx="1545143" cy="463092"/>
          </a:xfrm>
        </p:grpSpPr>
        <p:sp>
          <p:nvSpPr>
            <p:cNvPr id="632" name="SMARTInkShape-2282"/>
            <p:cNvSpPr/>
            <p:nvPr>
              <p:custDataLst>
                <p:tags r:id="rId26"/>
              </p:custDataLst>
            </p:nvPr>
          </p:nvSpPr>
          <p:spPr>
            <a:xfrm>
              <a:off x="7747863" y="2888183"/>
              <a:ext cx="89347" cy="455093"/>
            </a:xfrm>
            <a:custGeom>
              <a:avLst/>
              <a:gdLst/>
              <a:ahLst/>
              <a:cxnLst/>
              <a:rect l="0" t="0" r="0" b="0"/>
              <a:pathLst>
                <a:path w="89347" h="455093">
                  <a:moveTo>
                    <a:pt x="5487" y="26467"/>
                  </a:moveTo>
                  <a:lnTo>
                    <a:pt x="5487" y="26467"/>
                  </a:lnTo>
                  <a:lnTo>
                    <a:pt x="431" y="16354"/>
                  </a:lnTo>
                  <a:lnTo>
                    <a:pt x="0" y="12317"/>
                  </a:lnTo>
                  <a:lnTo>
                    <a:pt x="2342" y="5008"/>
                  </a:lnTo>
                  <a:lnTo>
                    <a:pt x="5507" y="2636"/>
                  </a:lnTo>
                  <a:lnTo>
                    <a:pt x="14669" y="0"/>
                  </a:lnTo>
                  <a:lnTo>
                    <a:pt x="25795" y="1651"/>
                  </a:lnTo>
                  <a:lnTo>
                    <a:pt x="55241" y="16391"/>
                  </a:lnTo>
                  <a:lnTo>
                    <a:pt x="67465" y="30455"/>
                  </a:lnTo>
                  <a:lnTo>
                    <a:pt x="75366" y="48348"/>
                  </a:lnTo>
                  <a:lnTo>
                    <a:pt x="78756" y="82222"/>
                  </a:lnTo>
                  <a:lnTo>
                    <a:pt x="70956" y="128771"/>
                  </a:lnTo>
                  <a:lnTo>
                    <a:pt x="60545" y="173097"/>
                  </a:lnTo>
                  <a:lnTo>
                    <a:pt x="54581" y="208184"/>
                  </a:lnTo>
                  <a:lnTo>
                    <a:pt x="56128" y="250448"/>
                  </a:lnTo>
                  <a:lnTo>
                    <a:pt x="69384" y="295538"/>
                  </a:lnTo>
                  <a:lnTo>
                    <a:pt x="84914" y="336048"/>
                  </a:lnTo>
                  <a:lnTo>
                    <a:pt x="89346" y="366314"/>
                  </a:lnTo>
                  <a:lnTo>
                    <a:pt x="84739" y="384238"/>
                  </a:lnTo>
                  <a:lnTo>
                    <a:pt x="60083" y="426150"/>
                  </a:lnTo>
                  <a:lnTo>
                    <a:pt x="46846" y="441732"/>
                  </a:lnTo>
                  <a:lnTo>
                    <a:pt x="34439" y="449487"/>
                  </a:lnTo>
                  <a:lnTo>
                    <a:pt x="15012" y="45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283"/>
            <p:cNvSpPr/>
            <p:nvPr>
              <p:custDataLst>
                <p:tags r:id="rId27"/>
              </p:custDataLst>
            </p:nvPr>
          </p:nvSpPr>
          <p:spPr>
            <a:xfrm>
              <a:off x="7572375" y="3000767"/>
              <a:ext cx="95072" cy="323752"/>
            </a:xfrm>
            <a:custGeom>
              <a:avLst/>
              <a:gdLst/>
              <a:ahLst/>
              <a:cxnLst/>
              <a:rect l="0" t="0" r="0" b="0"/>
              <a:pathLst>
                <a:path w="95072" h="323752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26515" y="4781"/>
                  </a:lnTo>
                  <a:lnTo>
                    <a:pt x="44781" y="23013"/>
                  </a:lnTo>
                  <a:lnTo>
                    <a:pt x="68857" y="66281"/>
                  </a:lnTo>
                  <a:lnTo>
                    <a:pt x="81315" y="106264"/>
                  </a:lnTo>
                  <a:lnTo>
                    <a:pt x="90651" y="136102"/>
                  </a:lnTo>
                  <a:lnTo>
                    <a:pt x="94342" y="183517"/>
                  </a:lnTo>
                  <a:lnTo>
                    <a:pt x="95071" y="229375"/>
                  </a:lnTo>
                  <a:lnTo>
                    <a:pt x="87610" y="274182"/>
                  </a:lnTo>
                  <a:lnTo>
                    <a:pt x="78993" y="300743"/>
                  </a:lnTo>
                  <a:lnTo>
                    <a:pt x="63450" y="322309"/>
                  </a:lnTo>
                  <a:lnTo>
                    <a:pt x="60292" y="323751"/>
                  </a:lnTo>
                  <a:lnTo>
                    <a:pt x="57128" y="322594"/>
                  </a:lnTo>
                  <a:lnTo>
                    <a:pt x="51848" y="316724"/>
                  </a:lnTo>
                  <a:lnTo>
                    <a:pt x="47625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284"/>
            <p:cNvSpPr/>
            <p:nvPr>
              <p:custDataLst>
                <p:tags r:id="rId28"/>
              </p:custDataLst>
            </p:nvPr>
          </p:nvSpPr>
          <p:spPr>
            <a:xfrm>
              <a:off x="7391401" y="3174643"/>
              <a:ext cx="76200" cy="101958"/>
            </a:xfrm>
            <a:custGeom>
              <a:avLst/>
              <a:gdLst/>
              <a:ahLst/>
              <a:cxnLst/>
              <a:rect l="0" t="0" r="0" b="0"/>
              <a:pathLst>
                <a:path w="76200" h="101958">
                  <a:moveTo>
                    <a:pt x="9524" y="35282"/>
                  </a:moveTo>
                  <a:lnTo>
                    <a:pt x="9524" y="35282"/>
                  </a:lnTo>
                  <a:lnTo>
                    <a:pt x="4468" y="35282"/>
                  </a:lnTo>
                  <a:lnTo>
                    <a:pt x="2979" y="36340"/>
                  </a:lnTo>
                  <a:lnTo>
                    <a:pt x="1986" y="38104"/>
                  </a:lnTo>
                  <a:lnTo>
                    <a:pt x="392" y="43483"/>
                  </a:lnTo>
                  <a:lnTo>
                    <a:pt x="1" y="86030"/>
                  </a:lnTo>
                  <a:lnTo>
                    <a:pt x="0" y="80415"/>
                  </a:lnTo>
                  <a:lnTo>
                    <a:pt x="16245" y="40242"/>
                  </a:lnTo>
                  <a:lnTo>
                    <a:pt x="31798" y="6694"/>
                  </a:lnTo>
                  <a:lnTo>
                    <a:pt x="36015" y="3523"/>
                  </a:lnTo>
                  <a:lnTo>
                    <a:pt x="46345" y="0"/>
                  </a:lnTo>
                  <a:lnTo>
                    <a:pt x="51004" y="1177"/>
                  </a:lnTo>
                  <a:lnTo>
                    <a:pt x="59004" y="8130"/>
                  </a:lnTo>
                  <a:lnTo>
                    <a:pt x="69458" y="23944"/>
                  </a:lnTo>
                  <a:lnTo>
                    <a:pt x="74201" y="47092"/>
                  </a:lnTo>
                  <a:lnTo>
                    <a:pt x="76199" y="101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285"/>
            <p:cNvSpPr/>
            <p:nvPr>
              <p:custDataLst>
                <p:tags r:id="rId29"/>
              </p:custDataLst>
            </p:nvPr>
          </p:nvSpPr>
          <p:spPr>
            <a:xfrm>
              <a:off x="7203184" y="3030127"/>
              <a:ext cx="121542" cy="265524"/>
            </a:xfrm>
            <a:custGeom>
              <a:avLst/>
              <a:gdLst/>
              <a:ahLst/>
              <a:cxnLst/>
              <a:rect l="0" t="0" r="0" b="0"/>
              <a:pathLst>
                <a:path w="121542" h="265524">
                  <a:moveTo>
                    <a:pt x="121541" y="27398"/>
                  </a:moveTo>
                  <a:lnTo>
                    <a:pt x="121541" y="27398"/>
                  </a:lnTo>
                  <a:lnTo>
                    <a:pt x="121541" y="2795"/>
                  </a:lnTo>
                  <a:lnTo>
                    <a:pt x="120483" y="1471"/>
                  </a:lnTo>
                  <a:lnTo>
                    <a:pt x="116485" y="0"/>
                  </a:lnTo>
                  <a:lnTo>
                    <a:pt x="113937" y="666"/>
                  </a:lnTo>
                  <a:lnTo>
                    <a:pt x="108284" y="4228"/>
                  </a:lnTo>
                  <a:lnTo>
                    <a:pt x="90070" y="34173"/>
                  </a:lnTo>
                  <a:lnTo>
                    <a:pt x="67381" y="73210"/>
                  </a:lnTo>
                  <a:lnTo>
                    <a:pt x="47500" y="116959"/>
                  </a:lnTo>
                  <a:lnTo>
                    <a:pt x="33067" y="157037"/>
                  </a:lnTo>
                  <a:lnTo>
                    <a:pt x="13479" y="203603"/>
                  </a:lnTo>
                  <a:lnTo>
                    <a:pt x="0" y="237195"/>
                  </a:lnTo>
                  <a:lnTo>
                    <a:pt x="7241" y="26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286"/>
            <p:cNvSpPr/>
            <p:nvPr>
              <p:custDataLst>
                <p:tags r:id="rId30"/>
              </p:custDataLst>
            </p:nvPr>
          </p:nvSpPr>
          <p:spPr>
            <a:xfrm>
              <a:off x="7106975" y="3030666"/>
              <a:ext cx="217751" cy="220514"/>
            </a:xfrm>
            <a:custGeom>
              <a:avLst/>
              <a:gdLst/>
              <a:ahLst/>
              <a:cxnLst/>
              <a:rect l="0" t="0" r="0" b="0"/>
              <a:pathLst>
                <a:path w="217751" h="220514">
                  <a:moveTo>
                    <a:pt x="8200" y="17334"/>
                  </a:moveTo>
                  <a:lnTo>
                    <a:pt x="8200" y="17334"/>
                  </a:lnTo>
                  <a:lnTo>
                    <a:pt x="3144" y="12278"/>
                  </a:lnTo>
                  <a:lnTo>
                    <a:pt x="662" y="6973"/>
                  </a:lnTo>
                  <a:lnTo>
                    <a:pt x="0" y="4077"/>
                  </a:lnTo>
                  <a:lnTo>
                    <a:pt x="616" y="2146"/>
                  </a:lnTo>
                  <a:lnTo>
                    <a:pt x="2086" y="858"/>
                  </a:lnTo>
                  <a:lnTo>
                    <a:pt x="4124" y="0"/>
                  </a:lnTo>
                  <a:lnTo>
                    <a:pt x="22161" y="8906"/>
                  </a:lnTo>
                  <a:lnTo>
                    <a:pt x="67064" y="48165"/>
                  </a:lnTo>
                  <a:lnTo>
                    <a:pt x="106249" y="95056"/>
                  </a:lnTo>
                  <a:lnTo>
                    <a:pt x="138260" y="138537"/>
                  </a:lnTo>
                  <a:lnTo>
                    <a:pt x="167850" y="183746"/>
                  </a:lnTo>
                  <a:lnTo>
                    <a:pt x="192217" y="218915"/>
                  </a:lnTo>
                  <a:lnTo>
                    <a:pt x="196495" y="220513"/>
                  </a:lnTo>
                  <a:lnTo>
                    <a:pt x="206893" y="219466"/>
                  </a:lnTo>
                  <a:lnTo>
                    <a:pt x="210512" y="217705"/>
                  </a:lnTo>
                  <a:lnTo>
                    <a:pt x="217750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287"/>
            <p:cNvSpPr/>
            <p:nvPr>
              <p:custDataLst>
                <p:tags r:id="rId31"/>
              </p:custDataLst>
            </p:nvPr>
          </p:nvSpPr>
          <p:spPr>
            <a:xfrm>
              <a:off x="6915150" y="31718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44911" y="20010"/>
                  </a:lnTo>
                  <a:lnTo>
                    <a:pt x="89302" y="18076"/>
                  </a:lnTo>
                  <a:lnTo>
                    <a:pt x="127980" y="935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288"/>
            <p:cNvSpPr/>
            <p:nvPr>
              <p:custDataLst>
                <p:tags r:id="rId32"/>
              </p:custDataLst>
            </p:nvPr>
          </p:nvSpPr>
          <p:spPr>
            <a:xfrm>
              <a:off x="6614388" y="3234589"/>
              <a:ext cx="110263" cy="116686"/>
            </a:xfrm>
            <a:custGeom>
              <a:avLst/>
              <a:gdLst/>
              <a:ahLst/>
              <a:cxnLst/>
              <a:rect l="0" t="0" r="0" b="0"/>
              <a:pathLst>
                <a:path w="110263" h="116686">
                  <a:moveTo>
                    <a:pt x="5487" y="22961"/>
                  </a:moveTo>
                  <a:lnTo>
                    <a:pt x="5487" y="22961"/>
                  </a:lnTo>
                  <a:lnTo>
                    <a:pt x="0" y="22961"/>
                  </a:lnTo>
                  <a:lnTo>
                    <a:pt x="2342" y="22961"/>
                  </a:lnTo>
                  <a:lnTo>
                    <a:pt x="6912" y="25783"/>
                  </a:lnTo>
                  <a:lnTo>
                    <a:pt x="9612" y="28018"/>
                  </a:lnTo>
                  <a:lnTo>
                    <a:pt x="12611" y="33322"/>
                  </a:lnTo>
                  <a:lnTo>
                    <a:pt x="14301" y="47903"/>
                  </a:lnTo>
                  <a:lnTo>
                    <a:pt x="14949" y="92139"/>
                  </a:lnTo>
                  <a:lnTo>
                    <a:pt x="15008" y="116685"/>
                  </a:lnTo>
                  <a:lnTo>
                    <a:pt x="16069" y="101643"/>
                  </a:lnTo>
                  <a:lnTo>
                    <a:pt x="28269" y="60134"/>
                  </a:lnTo>
                  <a:lnTo>
                    <a:pt x="35034" y="36928"/>
                  </a:lnTo>
                  <a:lnTo>
                    <a:pt x="48915" y="15881"/>
                  </a:lnTo>
                  <a:lnTo>
                    <a:pt x="52304" y="8173"/>
                  </a:lnTo>
                  <a:lnTo>
                    <a:pt x="57339" y="1219"/>
                  </a:lnTo>
                  <a:lnTo>
                    <a:pt x="61222" y="0"/>
                  </a:lnTo>
                  <a:lnTo>
                    <a:pt x="71181" y="1467"/>
                  </a:lnTo>
                  <a:lnTo>
                    <a:pt x="82662" y="11291"/>
                  </a:lnTo>
                  <a:lnTo>
                    <a:pt x="102223" y="38412"/>
                  </a:lnTo>
                  <a:lnTo>
                    <a:pt x="108675" y="77244"/>
                  </a:lnTo>
                  <a:lnTo>
                    <a:pt x="110262" y="10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289"/>
            <p:cNvSpPr/>
            <p:nvPr>
              <p:custDataLst>
                <p:tags r:id="rId33"/>
              </p:custDataLst>
            </p:nvPr>
          </p:nvSpPr>
          <p:spPr>
            <a:xfrm>
              <a:off x="6520345" y="3009900"/>
              <a:ext cx="70956" cy="257176"/>
            </a:xfrm>
            <a:custGeom>
              <a:avLst/>
              <a:gdLst/>
              <a:ahLst/>
              <a:cxnLst/>
              <a:rect l="0" t="0" r="0" b="0"/>
              <a:pathLst>
                <a:path w="70956" h="257176">
                  <a:moveTo>
                    <a:pt x="70955" y="0"/>
                  </a:moveTo>
                  <a:lnTo>
                    <a:pt x="70955" y="0"/>
                  </a:lnTo>
                  <a:lnTo>
                    <a:pt x="70955" y="5056"/>
                  </a:lnTo>
                  <a:lnTo>
                    <a:pt x="57698" y="35648"/>
                  </a:lnTo>
                  <a:lnTo>
                    <a:pt x="30954" y="78145"/>
                  </a:lnTo>
                  <a:lnTo>
                    <a:pt x="11745" y="115743"/>
                  </a:lnTo>
                  <a:lnTo>
                    <a:pt x="2933" y="157193"/>
                  </a:lnTo>
                  <a:lnTo>
                    <a:pt x="207" y="165120"/>
                  </a:lnTo>
                  <a:lnTo>
                    <a:pt x="0" y="182395"/>
                  </a:lnTo>
                  <a:lnTo>
                    <a:pt x="4030" y="226275"/>
                  </a:lnTo>
                  <a:lnTo>
                    <a:pt x="4206" y="244727"/>
                  </a:lnTo>
                  <a:lnTo>
                    <a:pt x="5288" y="248876"/>
                  </a:lnTo>
                  <a:lnTo>
                    <a:pt x="1380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290"/>
            <p:cNvSpPr/>
            <p:nvPr>
              <p:custDataLst>
                <p:tags r:id="rId34"/>
              </p:custDataLst>
            </p:nvPr>
          </p:nvSpPr>
          <p:spPr>
            <a:xfrm>
              <a:off x="6429375" y="301942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32056" y="51457"/>
                  </a:lnTo>
                  <a:lnTo>
                    <a:pt x="43599" y="74161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291"/>
            <p:cNvSpPr/>
            <p:nvPr>
              <p:custDataLst>
                <p:tags r:id="rId35"/>
              </p:custDataLst>
            </p:nvPr>
          </p:nvSpPr>
          <p:spPr>
            <a:xfrm>
              <a:off x="6292067" y="2992566"/>
              <a:ext cx="118259" cy="312610"/>
            </a:xfrm>
            <a:custGeom>
              <a:avLst/>
              <a:gdLst/>
              <a:ahLst/>
              <a:cxnLst/>
              <a:rect l="0" t="0" r="0" b="0"/>
              <a:pathLst>
                <a:path w="118259" h="312610">
                  <a:moveTo>
                    <a:pt x="118258" y="17334"/>
                  </a:moveTo>
                  <a:lnTo>
                    <a:pt x="118258" y="17334"/>
                  </a:lnTo>
                  <a:lnTo>
                    <a:pt x="109596" y="9730"/>
                  </a:lnTo>
                  <a:lnTo>
                    <a:pt x="95464" y="2146"/>
                  </a:lnTo>
                  <a:lnTo>
                    <a:pt x="87666" y="0"/>
                  </a:lnTo>
                  <a:lnTo>
                    <a:pt x="75028" y="4691"/>
                  </a:lnTo>
                  <a:lnTo>
                    <a:pt x="67213" y="8906"/>
                  </a:lnTo>
                  <a:lnTo>
                    <a:pt x="55707" y="22055"/>
                  </a:lnTo>
                  <a:lnTo>
                    <a:pt x="43280" y="52952"/>
                  </a:lnTo>
                  <a:lnTo>
                    <a:pt x="35193" y="77614"/>
                  </a:lnTo>
                  <a:lnTo>
                    <a:pt x="15576" y="121983"/>
                  </a:lnTo>
                  <a:lnTo>
                    <a:pt x="8064" y="153803"/>
                  </a:lnTo>
                  <a:lnTo>
                    <a:pt x="0" y="198293"/>
                  </a:lnTo>
                  <a:lnTo>
                    <a:pt x="5685" y="239541"/>
                  </a:lnTo>
                  <a:lnTo>
                    <a:pt x="16817" y="272615"/>
                  </a:lnTo>
                  <a:lnTo>
                    <a:pt x="34485" y="302122"/>
                  </a:lnTo>
                  <a:lnTo>
                    <a:pt x="40184" y="305618"/>
                  </a:lnTo>
                  <a:lnTo>
                    <a:pt x="62317" y="310537"/>
                  </a:lnTo>
                  <a:lnTo>
                    <a:pt x="89683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477"/>
          <p:cNvGrpSpPr/>
          <p:nvPr/>
        </p:nvGrpSpPr>
        <p:grpSpPr>
          <a:xfrm>
            <a:off x="2435190" y="3686175"/>
            <a:ext cx="1431961" cy="409576"/>
            <a:chOff x="2435190" y="3686175"/>
            <a:chExt cx="1431961" cy="409576"/>
          </a:xfrm>
        </p:grpSpPr>
        <p:sp>
          <p:nvSpPr>
            <p:cNvPr id="643" name="SMARTInkShape-2292"/>
            <p:cNvSpPr/>
            <p:nvPr>
              <p:custDataLst>
                <p:tags r:id="rId18"/>
              </p:custDataLst>
            </p:nvPr>
          </p:nvSpPr>
          <p:spPr>
            <a:xfrm>
              <a:off x="3752850" y="4020990"/>
              <a:ext cx="114301" cy="17611"/>
            </a:xfrm>
            <a:custGeom>
              <a:avLst/>
              <a:gdLst/>
              <a:ahLst/>
              <a:cxnLst/>
              <a:rect l="0" t="0" r="0" b="0"/>
              <a:pathLst>
                <a:path w="114301" h="17611">
                  <a:moveTo>
                    <a:pt x="0" y="17610"/>
                  </a:moveTo>
                  <a:lnTo>
                    <a:pt x="0" y="17610"/>
                  </a:lnTo>
                  <a:lnTo>
                    <a:pt x="44710" y="5851"/>
                  </a:lnTo>
                  <a:lnTo>
                    <a:pt x="48856" y="3421"/>
                  </a:lnTo>
                  <a:lnTo>
                    <a:pt x="69862" y="0"/>
                  </a:lnTo>
                  <a:lnTo>
                    <a:pt x="114300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293"/>
            <p:cNvSpPr/>
            <p:nvPr>
              <p:custDataLst>
                <p:tags r:id="rId19"/>
              </p:custDataLst>
            </p:nvPr>
          </p:nvSpPr>
          <p:spPr>
            <a:xfrm>
              <a:off x="3530052" y="4057650"/>
              <a:ext cx="22774" cy="38101"/>
            </a:xfrm>
            <a:custGeom>
              <a:avLst/>
              <a:gdLst/>
              <a:ahLst/>
              <a:cxnLst/>
              <a:rect l="0" t="0" r="0" b="0"/>
              <a:pathLst>
                <a:path w="22774" h="38101">
                  <a:moveTo>
                    <a:pt x="22773" y="0"/>
                  </a:moveTo>
                  <a:lnTo>
                    <a:pt x="22773" y="0"/>
                  </a:lnTo>
                  <a:lnTo>
                    <a:pt x="12660" y="5056"/>
                  </a:lnTo>
                  <a:lnTo>
                    <a:pt x="4873" y="16005"/>
                  </a:lnTo>
                  <a:lnTo>
                    <a:pt x="0" y="28280"/>
                  </a:lnTo>
                  <a:lnTo>
                    <a:pt x="372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294"/>
            <p:cNvSpPr/>
            <p:nvPr>
              <p:custDataLst>
                <p:tags r:id="rId20"/>
              </p:custDataLst>
            </p:nvPr>
          </p:nvSpPr>
          <p:spPr>
            <a:xfrm>
              <a:off x="3381375" y="3953383"/>
              <a:ext cx="66676" cy="102730"/>
            </a:xfrm>
            <a:custGeom>
              <a:avLst/>
              <a:gdLst/>
              <a:ahLst/>
              <a:cxnLst/>
              <a:rect l="0" t="0" r="0" b="0"/>
              <a:pathLst>
                <a:path w="66676" h="102730">
                  <a:moveTo>
                    <a:pt x="0" y="18542"/>
                  </a:moveTo>
                  <a:lnTo>
                    <a:pt x="0" y="18542"/>
                  </a:lnTo>
                  <a:lnTo>
                    <a:pt x="5057" y="18542"/>
                  </a:lnTo>
                  <a:lnTo>
                    <a:pt x="6546" y="17484"/>
                  </a:lnTo>
                  <a:lnTo>
                    <a:pt x="7539" y="15720"/>
                  </a:lnTo>
                  <a:lnTo>
                    <a:pt x="8201" y="13486"/>
                  </a:lnTo>
                  <a:lnTo>
                    <a:pt x="7584" y="10938"/>
                  </a:lnTo>
                  <a:lnTo>
                    <a:pt x="4076" y="5285"/>
                  </a:lnTo>
                  <a:lnTo>
                    <a:pt x="4834" y="3354"/>
                  </a:lnTo>
                  <a:lnTo>
                    <a:pt x="7456" y="2067"/>
                  </a:lnTo>
                  <a:lnTo>
                    <a:pt x="21816" y="0"/>
                  </a:lnTo>
                  <a:lnTo>
                    <a:pt x="28393" y="2540"/>
                  </a:lnTo>
                  <a:lnTo>
                    <a:pt x="31629" y="4699"/>
                  </a:lnTo>
                  <a:lnTo>
                    <a:pt x="33786" y="8255"/>
                  </a:lnTo>
                  <a:lnTo>
                    <a:pt x="36821" y="23372"/>
                  </a:lnTo>
                  <a:lnTo>
                    <a:pt x="37532" y="35153"/>
                  </a:lnTo>
                  <a:lnTo>
                    <a:pt x="32203" y="47444"/>
                  </a:lnTo>
                  <a:lnTo>
                    <a:pt x="1944" y="92309"/>
                  </a:lnTo>
                  <a:lnTo>
                    <a:pt x="576" y="99077"/>
                  </a:lnTo>
                  <a:lnTo>
                    <a:pt x="3559" y="100807"/>
                  </a:lnTo>
                  <a:lnTo>
                    <a:pt x="15341" y="102729"/>
                  </a:lnTo>
                  <a:lnTo>
                    <a:pt x="66675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295"/>
            <p:cNvSpPr/>
            <p:nvPr>
              <p:custDataLst>
                <p:tags r:id="rId21"/>
              </p:custDataLst>
            </p:nvPr>
          </p:nvSpPr>
          <p:spPr>
            <a:xfrm>
              <a:off x="3228975" y="3741324"/>
              <a:ext cx="104062" cy="274540"/>
            </a:xfrm>
            <a:custGeom>
              <a:avLst/>
              <a:gdLst/>
              <a:ahLst/>
              <a:cxnLst/>
              <a:rect l="0" t="0" r="0" b="0"/>
              <a:pathLst>
                <a:path w="104062" h="274540">
                  <a:moveTo>
                    <a:pt x="0" y="97251"/>
                  </a:moveTo>
                  <a:lnTo>
                    <a:pt x="0" y="97251"/>
                  </a:lnTo>
                  <a:lnTo>
                    <a:pt x="5056" y="97251"/>
                  </a:lnTo>
                  <a:lnTo>
                    <a:pt x="6546" y="98309"/>
                  </a:lnTo>
                  <a:lnTo>
                    <a:pt x="7539" y="100073"/>
                  </a:lnTo>
                  <a:lnTo>
                    <a:pt x="8642" y="108031"/>
                  </a:lnTo>
                  <a:lnTo>
                    <a:pt x="9409" y="154357"/>
                  </a:lnTo>
                  <a:lnTo>
                    <a:pt x="9502" y="200097"/>
                  </a:lnTo>
                  <a:lnTo>
                    <a:pt x="9522" y="247346"/>
                  </a:lnTo>
                  <a:lnTo>
                    <a:pt x="4037" y="269931"/>
                  </a:lnTo>
                  <a:lnTo>
                    <a:pt x="4808" y="272696"/>
                  </a:lnTo>
                  <a:lnTo>
                    <a:pt x="6380" y="274539"/>
                  </a:lnTo>
                  <a:lnTo>
                    <a:pt x="7428" y="272593"/>
                  </a:lnTo>
                  <a:lnTo>
                    <a:pt x="9341" y="227154"/>
                  </a:lnTo>
                  <a:lnTo>
                    <a:pt x="9471" y="188540"/>
                  </a:lnTo>
                  <a:lnTo>
                    <a:pt x="10567" y="153933"/>
                  </a:lnTo>
                  <a:lnTo>
                    <a:pt x="17125" y="113223"/>
                  </a:lnTo>
                  <a:lnTo>
                    <a:pt x="28822" y="67127"/>
                  </a:lnTo>
                  <a:lnTo>
                    <a:pt x="41324" y="22626"/>
                  </a:lnTo>
                  <a:lnTo>
                    <a:pt x="50814" y="3056"/>
                  </a:lnTo>
                  <a:lnTo>
                    <a:pt x="53985" y="588"/>
                  </a:lnTo>
                  <a:lnTo>
                    <a:pt x="57157" y="0"/>
                  </a:lnTo>
                  <a:lnTo>
                    <a:pt x="60329" y="667"/>
                  </a:lnTo>
                  <a:lnTo>
                    <a:pt x="69851" y="6662"/>
                  </a:lnTo>
                  <a:lnTo>
                    <a:pt x="84432" y="20198"/>
                  </a:lnTo>
                  <a:lnTo>
                    <a:pt x="90442" y="31608"/>
                  </a:lnTo>
                  <a:lnTo>
                    <a:pt x="101163" y="77670"/>
                  </a:lnTo>
                  <a:lnTo>
                    <a:pt x="104061" y="120704"/>
                  </a:lnTo>
                  <a:lnTo>
                    <a:pt x="99578" y="160327"/>
                  </a:lnTo>
                  <a:lnTo>
                    <a:pt x="81955" y="199198"/>
                  </a:lnTo>
                  <a:lnTo>
                    <a:pt x="54006" y="238654"/>
                  </a:lnTo>
                  <a:lnTo>
                    <a:pt x="35911" y="250301"/>
                  </a:lnTo>
                  <a:lnTo>
                    <a:pt x="30291" y="253259"/>
                  </a:lnTo>
                  <a:lnTo>
                    <a:pt x="26544" y="254173"/>
                  </a:lnTo>
                  <a:lnTo>
                    <a:pt x="24046" y="253724"/>
                  </a:lnTo>
                  <a:lnTo>
                    <a:pt x="22380" y="252366"/>
                  </a:lnTo>
                  <a:lnTo>
                    <a:pt x="20530" y="248035"/>
                  </a:lnTo>
                  <a:lnTo>
                    <a:pt x="19050" y="24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296"/>
            <p:cNvSpPr/>
            <p:nvPr>
              <p:custDataLst>
                <p:tags r:id="rId22"/>
              </p:custDataLst>
            </p:nvPr>
          </p:nvSpPr>
          <p:spPr>
            <a:xfrm>
              <a:off x="2971800" y="3981450"/>
              <a:ext cx="36777" cy="95251"/>
            </a:xfrm>
            <a:custGeom>
              <a:avLst/>
              <a:gdLst/>
              <a:ahLst/>
              <a:cxnLst/>
              <a:rect l="0" t="0" r="0" b="0"/>
              <a:pathLst>
                <a:path w="36777" h="9525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3175"/>
                  </a:lnTo>
                  <a:lnTo>
                    <a:pt x="36776" y="15169"/>
                  </a:lnTo>
                  <a:lnTo>
                    <a:pt x="32651" y="3471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297"/>
            <p:cNvSpPr/>
            <p:nvPr>
              <p:custDataLst>
                <p:tags r:id="rId23"/>
              </p:custDataLst>
            </p:nvPr>
          </p:nvSpPr>
          <p:spPr>
            <a:xfrm>
              <a:off x="2876550" y="39719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9297" y="2822"/>
                  </a:lnTo>
                  <a:lnTo>
                    <a:pt x="22390" y="5056"/>
                  </a:lnTo>
                  <a:lnTo>
                    <a:pt x="24452" y="8662"/>
                  </a:lnTo>
                  <a:lnTo>
                    <a:pt x="27353" y="23851"/>
                  </a:lnTo>
                  <a:lnTo>
                    <a:pt x="285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298"/>
            <p:cNvSpPr/>
            <p:nvPr>
              <p:custDataLst>
                <p:tags r:id="rId24"/>
              </p:custDataLst>
            </p:nvPr>
          </p:nvSpPr>
          <p:spPr>
            <a:xfrm>
              <a:off x="2734999" y="3749559"/>
              <a:ext cx="121022" cy="274488"/>
            </a:xfrm>
            <a:custGeom>
              <a:avLst/>
              <a:gdLst/>
              <a:ahLst/>
              <a:cxnLst/>
              <a:rect l="0" t="0" r="0" b="0"/>
              <a:pathLst>
                <a:path w="121022" h="274488">
                  <a:moveTo>
                    <a:pt x="8201" y="79491"/>
                  </a:moveTo>
                  <a:lnTo>
                    <a:pt x="8201" y="79491"/>
                  </a:lnTo>
                  <a:lnTo>
                    <a:pt x="8201" y="74434"/>
                  </a:lnTo>
                  <a:lnTo>
                    <a:pt x="7143" y="72945"/>
                  </a:lnTo>
                  <a:lnTo>
                    <a:pt x="5379" y="71952"/>
                  </a:lnTo>
                  <a:lnTo>
                    <a:pt x="3145" y="71290"/>
                  </a:lnTo>
                  <a:lnTo>
                    <a:pt x="1655" y="72965"/>
                  </a:lnTo>
                  <a:lnTo>
                    <a:pt x="0" y="80472"/>
                  </a:lnTo>
                  <a:lnTo>
                    <a:pt x="1673" y="124619"/>
                  </a:lnTo>
                  <a:lnTo>
                    <a:pt x="6267" y="164476"/>
                  </a:lnTo>
                  <a:lnTo>
                    <a:pt x="10450" y="203097"/>
                  </a:lnTo>
                  <a:lnTo>
                    <a:pt x="16768" y="246091"/>
                  </a:lnTo>
                  <a:lnTo>
                    <a:pt x="17600" y="274487"/>
                  </a:lnTo>
                  <a:lnTo>
                    <a:pt x="17719" y="230461"/>
                  </a:lnTo>
                  <a:lnTo>
                    <a:pt x="18782" y="190428"/>
                  </a:lnTo>
                  <a:lnTo>
                    <a:pt x="24271" y="155400"/>
                  </a:lnTo>
                  <a:lnTo>
                    <a:pt x="26368" y="114565"/>
                  </a:lnTo>
                  <a:lnTo>
                    <a:pt x="29898" y="74072"/>
                  </a:lnTo>
                  <a:lnTo>
                    <a:pt x="34738" y="46488"/>
                  </a:lnTo>
                  <a:lnTo>
                    <a:pt x="36929" y="26723"/>
                  </a:lnTo>
                  <a:lnTo>
                    <a:pt x="41430" y="14411"/>
                  </a:lnTo>
                  <a:lnTo>
                    <a:pt x="49780" y="5411"/>
                  </a:lnTo>
                  <a:lnTo>
                    <a:pt x="54970" y="1529"/>
                  </a:lnTo>
                  <a:lnTo>
                    <a:pt x="59489" y="0"/>
                  </a:lnTo>
                  <a:lnTo>
                    <a:pt x="63560" y="38"/>
                  </a:lnTo>
                  <a:lnTo>
                    <a:pt x="67332" y="1123"/>
                  </a:lnTo>
                  <a:lnTo>
                    <a:pt x="82754" y="12762"/>
                  </a:lnTo>
                  <a:lnTo>
                    <a:pt x="100382" y="37774"/>
                  </a:lnTo>
                  <a:lnTo>
                    <a:pt x="115006" y="69482"/>
                  </a:lnTo>
                  <a:lnTo>
                    <a:pt x="121021" y="112478"/>
                  </a:lnTo>
                  <a:lnTo>
                    <a:pt x="119240" y="140771"/>
                  </a:lnTo>
                  <a:lnTo>
                    <a:pt x="112010" y="167498"/>
                  </a:lnTo>
                  <a:lnTo>
                    <a:pt x="104080" y="179989"/>
                  </a:lnTo>
                  <a:lnTo>
                    <a:pt x="63708" y="223689"/>
                  </a:lnTo>
                  <a:lnTo>
                    <a:pt x="54743" y="232832"/>
                  </a:lnTo>
                  <a:lnTo>
                    <a:pt x="44409" y="237601"/>
                  </a:lnTo>
                  <a:lnTo>
                    <a:pt x="25584" y="240662"/>
                  </a:lnTo>
                  <a:lnTo>
                    <a:pt x="18396" y="238258"/>
                  </a:lnTo>
                  <a:lnTo>
                    <a:pt x="14998" y="236136"/>
                  </a:lnTo>
                  <a:lnTo>
                    <a:pt x="13790" y="234721"/>
                  </a:lnTo>
                  <a:lnTo>
                    <a:pt x="17726" y="23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299"/>
            <p:cNvSpPr/>
            <p:nvPr>
              <p:custDataLst>
                <p:tags r:id="rId25"/>
              </p:custDataLst>
            </p:nvPr>
          </p:nvSpPr>
          <p:spPr>
            <a:xfrm>
              <a:off x="2435190" y="3686175"/>
              <a:ext cx="155611" cy="369954"/>
            </a:xfrm>
            <a:custGeom>
              <a:avLst/>
              <a:gdLst/>
              <a:ahLst/>
              <a:cxnLst/>
              <a:rect l="0" t="0" r="0" b="0"/>
              <a:pathLst>
                <a:path w="155611" h="369954">
                  <a:moveTo>
                    <a:pt x="98460" y="0"/>
                  </a:moveTo>
                  <a:lnTo>
                    <a:pt x="98460" y="0"/>
                  </a:lnTo>
                  <a:lnTo>
                    <a:pt x="85202" y="21459"/>
                  </a:lnTo>
                  <a:lnTo>
                    <a:pt x="39672" y="50951"/>
                  </a:lnTo>
                  <a:lnTo>
                    <a:pt x="14649" y="74509"/>
                  </a:lnTo>
                  <a:lnTo>
                    <a:pt x="1543" y="97571"/>
                  </a:lnTo>
                  <a:lnTo>
                    <a:pt x="0" y="115331"/>
                  </a:lnTo>
                  <a:lnTo>
                    <a:pt x="1070" y="124513"/>
                  </a:lnTo>
                  <a:lnTo>
                    <a:pt x="3900" y="131692"/>
                  </a:lnTo>
                  <a:lnTo>
                    <a:pt x="12689" y="142491"/>
                  </a:lnTo>
                  <a:lnTo>
                    <a:pt x="56290" y="177767"/>
                  </a:lnTo>
                  <a:lnTo>
                    <a:pt x="72677" y="195664"/>
                  </a:lnTo>
                  <a:lnTo>
                    <a:pt x="83648" y="219547"/>
                  </a:lnTo>
                  <a:lnTo>
                    <a:pt x="86585" y="233748"/>
                  </a:lnTo>
                  <a:lnTo>
                    <a:pt x="85068" y="247116"/>
                  </a:lnTo>
                  <a:lnTo>
                    <a:pt x="75442" y="269364"/>
                  </a:lnTo>
                  <a:lnTo>
                    <a:pt x="48500" y="309006"/>
                  </a:lnTo>
                  <a:lnTo>
                    <a:pt x="27440" y="338829"/>
                  </a:lnTo>
                  <a:lnTo>
                    <a:pt x="22942" y="363544"/>
                  </a:lnTo>
                  <a:lnTo>
                    <a:pt x="25890" y="366187"/>
                  </a:lnTo>
                  <a:lnTo>
                    <a:pt x="37631" y="369125"/>
                  </a:lnTo>
                  <a:lnTo>
                    <a:pt x="71040" y="369953"/>
                  </a:lnTo>
                  <a:lnTo>
                    <a:pt x="112606" y="363213"/>
                  </a:lnTo>
                  <a:lnTo>
                    <a:pt x="15561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478"/>
          <p:cNvGrpSpPr/>
          <p:nvPr/>
        </p:nvGrpSpPr>
        <p:grpSpPr>
          <a:xfrm>
            <a:off x="4124325" y="3729456"/>
            <a:ext cx="651307" cy="423445"/>
            <a:chOff x="4124325" y="3729456"/>
            <a:chExt cx="651307" cy="423445"/>
          </a:xfrm>
        </p:grpSpPr>
        <p:sp>
          <p:nvSpPr>
            <p:cNvPr id="652" name="SMARTInkShape-2300"/>
            <p:cNvSpPr/>
            <p:nvPr>
              <p:custDataLst>
                <p:tags r:id="rId14"/>
              </p:custDataLst>
            </p:nvPr>
          </p:nvSpPr>
          <p:spPr>
            <a:xfrm>
              <a:off x="4699862" y="3729456"/>
              <a:ext cx="75770" cy="423445"/>
            </a:xfrm>
            <a:custGeom>
              <a:avLst/>
              <a:gdLst/>
              <a:ahLst/>
              <a:cxnLst/>
              <a:rect l="0" t="0" r="0" b="0"/>
              <a:pathLst>
                <a:path w="75770" h="423445">
                  <a:moveTo>
                    <a:pt x="5488" y="23394"/>
                  </a:moveTo>
                  <a:lnTo>
                    <a:pt x="5488" y="23394"/>
                  </a:lnTo>
                  <a:lnTo>
                    <a:pt x="5488" y="18337"/>
                  </a:lnTo>
                  <a:lnTo>
                    <a:pt x="2666" y="13033"/>
                  </a:lnTo>
                  <a:lnTo>
                    <a:pt x="431" y="10137"/>
                  </a:lnTo>
                  <a:lnTo>
                    <a:pt x="0" y="7147"/>
                  </a:lnTo>
                  <a:lnTo>
                    <a:pt x="2344" y="1004"/>
                  </a:lnTo>
                  <a:lnTo>
                    <a:pt x="4450" y="0"/>
                  </a:lnTo>
                  <a:lnTo>
                    <a:pt x="6913" y="390"/>
                  </a:lnTo>
                  <a:lnTo>
                    <a:pt x="49255" y="22427"/>
                  </a:lnTo>
                  <a:lnTo>
                    <a:pt x="63729" y="34867"/>
                  </a:lnTo>
                  <a:lnTo>
                    <a:pt x="74721" y="55368"/>
                  </a:lnTo>
                  <a:lnTo>
                    <a:pt x="75769" y="75352"/>
                  </a:lnTo>
                  <a:lnTo>
                    <a:pt x="67819" y="117618"/>
                  </a:lnTo>
                  <a:lnTo>
                    <a:pt x="45420" y="160490"/>
                  </a:lnTo>
                  <a:lnTo>
                    <a:pt x="39110" y="171109"/>
                  </a:lnTo>
                  <a:lnTo>
                    <a:pt x="35060" y="195173"/>
                  </a:lnTo>
                  <a:lnTo>
                    <a:pt x="35564" y="208748"/>
                  </a:lnTo>
                  <a:lnTo>
                    <a:pt x="39317" y="225365"/>
                  </a:lnTo>
                  <a:lnTo>
                    <a:pt x="58103" y="263761"/>
                  </a:lnTo>
                  <a:lnTo>
                    <a:pt x="62041" y="303952"/>
                  </a:lnTo>
                  <a:lnTo>
                    <a:pt x="59697" y="345905"/>
                  </a:lnTo>
                  <a:lnTo>
                    <a:pt x="52242" y="369778"/>
                  </a:lnTo>
                  <a:lnTo>
                    <a:pt x="19037" y="415114"/>
                  </a:lnTo>
                  <a:lnTo>
                    <a:pt x="5488" y="423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301"/>
            <p:cNvSpPr/>
            <p:nvPr>
              <p:custDataLst>
                <p:tags r:id="rId15"/>
              </p:custDataLst>
            </p:nvPr>
          </p:nvSpPr>
          <p:spPr>
            <a:xfrm>
              <a:off x="4562475" y="3955707"/>
              <a:ext cx="85726" cy="92419"/>
            </a:xfrm>
            <a:custGeom>
              <a:avLst/>
              <a:gdLst/>
              <a:ahLst/>
              <a:cxnLst/>
              <a:rect l="0" t="0" r="0" b="0"/>
              <a:pathLst>
                <a:path w="85726" h="92419">
                  <a:moveTo>
                    <a:pt x="0" y="25743"/>
                  </a:moveTo>
                  <a:lnTo>
                    <a:pt x="0" y="25743"/>
                  </a:lnTo>
                  <a:lnTo>
                    <a:pt x="5057" y="20687"/>
                  </a:lnTo>
                  <a:lnTo>
                    <a:pt x="7539" y="15382"/>
                  </a:lnTo>
                  <a:lnTo>
                    <a:pt x="8201" y="12486"/>
                  </a:lnTo>
                  <a:lnTo>
                    <a:pt x="8642" y="11613"/>
                  </a:lnTo>
                  <a:lnTo>
                    <a:pt x="8936" y="12090"/>
                  </a:lnTo>
                  <a:lnTo>
                    <a:pt x="9520" y="56593"/>
                  </a:lnTo>
                  <a:lnTo>
                    <a:pt x="9525" y="75111"/>
                  </a:lnTo>
                  <a:lnTo>
                    <a:pt x="8466" y="77705"/>
                  </a:lnTo>
                  <a:lnTo>
                    <a:pt x="6702" y="79434"/>
                  </a:lnTo>
                  <a:lnTo>
                    <a:pt x="4468" y="80587"/>
                  </a:lnTo>
                  <a:lnTo>
                    <a:pt x="4037" y="78181"/>
                  </a:lnTo>
                  <a:lnTo>
                    <a:pt x="11021" y="40564"/>
                  </a:lnTo>
                  <a:lnTo>
                    <a:pt x="30902" y="6724"/>
                  </a:lnTo>
                  <a:lnTo>
                    <a:pt x="40545" y="1415"/>
                  </a:lnTo>
                  <a:lnTo>
                    <a:pt x="46080" y="0"/>
                  </a:lnTo>
                  <a:lnTo>
                    <a:pt x="57874" y="1249"/>
                  </a:lnTo>
                  <a:lnTo>
                    <a:pt x="63983" y="3063"/>
                  </a:lnTo>
                  <a:lnTo>
                    <a:pt x="69114" y="7448"/>
                  </a:lnTo>
                  <a:lnTo>
                    <a:pt x="77637" y="20787"/>
                  </a:lnTo>
                  <a:lnTo>
                    <a:pt x="83329" y="41091"/>
                  </a:lnTo>
                  <a:lnTo>
                    <a:pt x="85725" y="9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302"/>
            <p:cNvSpPr/>
            <p:nvPr>
              <p:custDataLst>
                <p:tags r:id="rId16"/>
              </p:custDataLst>
            </p:nvPr>
          </p:nvSpPr>
          <p:spPr>
            <a:xfrm>
              <a:off x="4381500" y="3744832"/>
              <a:ext cx="142205" cy="270406"/>
            </a:xfrm>
            <a:custGeom>
              <a:avLst/>
              <a:gdLst/>
              <a:ahLst/>
              <a:cxnLst/>
              <a:rect l="0" t="0" r="0" b="0"/>
              <a:pathLst>
                <a:path w="142205" h="270406">
                  <a:moveTo>
                    <a:pt x="0" y="84218"/>
                  </a:moveTo>
                  <a:lnTo>
                    <a:pt x="0" y="84218"/>
                  </a:lnTo>
                  <a:lnTo>
                    <a:pt x="5057" y="79161"/>
                  </a:lnTo>
                  <a:lnTo>
                    <a:pt x="7539" y="73857"/>
                  </a:lnTo>
                  <a:lnTo>
                    <a:pt x="9133" y="66885"/>
                  </a:lnTo>
                  <a:lnTo>
                    <a:pt x="14465" y="75789"/>
                  </a:lnTo>
                  <a:lnTo>
                    <a:pt x="21268" y="117014"/>
                  </a:lnTo>
                  <a:lnTo>
                    <a:pt x="24269" y="137952"/>
                  </a:lnTo>
                  <a:lnTo>
                    <a:pt x="23217" y="171463"/>
                  </a:lnTo>
                  <a:lnTo>
                    <a:pt x="27870" y="217768"/>
                  </a:lnTo>
                  <a:lnTo>
                    <a:pt x="28513" y="265015"/>
                  </a:lnTo>
                  <a:lnTo>
                    <a:pt x="28547" y="270405"/>
                  </a:lnTo>
                  <a:lnTo>
                    <a:pt x="27511" y="257599"/>
                  </a:lnTo>
                  <a:lnTo>
                    <a:pt x="20373" y="221625"/>
                  </a:lnTo>
                  <a:lnTo>
                    <a:pt x="27367" y="174519"/>
                  </a:lnTo>
                  <a:lnTo>
                    <a:pt x="28217" y="134257"/>
                  </a:lnTo>
                  <a:lnTo>
                    <a:pt x="35050" y="91006"/>
                  </a:lnTo>
                  <a:lnTo>
                    <a:pt x="40320" y="46087"/>
                  </a:lnTo>
                  <a:lnTo>
                    <a:pt x="56295" y="15655"/>
                  </a:lnTo>
                  <a:lnTo>
                    <a:pt x="62930" y="9935"/>
                  </a:lnTo>
                  <a:lnTo>
                    <a:pt x="78769" y="3578"/>
                  </a:lnTo>
                  <a:lnTo>
                    <a:pt x="100480" y="0"/>
                  </a:lnTo>
                  <a:lnTo>
                    <a:pt x="106144" y="2673"/>
                  </a:lnTo>
                  <a:lnTo>
                    <a:pt x="131401" y="38398"/>
                  </a:lnTo>
                  <a:lnTo>
                    <a:pt x="139476" y="60646"/>
                  </a:lnTo>
                  <a:lnTo>
                    <a:pt x="142204" y="102335"/>
                  </a:lnTo>
                  <a:lnTo>
                    <a:pt x="139920" y="145691"/>
                  </a:lnTo>
                  <a:lnTo>
                    <a:pt x="124535" y="185378"/>
                  </a:lnTo>
                  <a:lnTo>
                    <a:pt x="112276" y="206384"/>
                  </a:lnTo>
                  <a:lnTo>
                    <a:pt x="65137" y="247290"/>
                  </a:lnTo>
                  <a:lnTo>
                    <a:pt x="56114" y="251945"/>
                  </a:lnTo>
                  <a:lnTo>
                    <a:pt x="26912" y="255341"/>
                  </a:lnTo>
                  <a:lnTo>
                    <a:pt x="25349" y="254392"/>
                  </a:lnTo>
                  <a:lnTo>
                    <a:pt x="28575" y="24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303"/>
            <p:cNvSpPr/>
            <p:nvPr>
              <p:custDataLst>
                <p:tags r:id="rId17"/>
              </p:custDataLst>
            </p:nvPr>
          </p:nvSpPr>
          <p:spPr>
            <a:xfrm>
              <a:off x="4124325" y="4000500"/>
              <a:ext cx="37166" cy="57151"/>
            </a:xfrm>
            <a:custGeom>
              <a:avLst/>
              <a:gdLst/>
              <a:ahLst/>
              <a:cxnLst/>
              <a:rect l="0" t="0" r="0" b="0"/>
              <a:pathLst>
                <a:path w="37166" h="57151">
                  <a:moveTo>
                    <a:pt x="0" y="0"/>
                  </a:moveTo>
                  <a:lnTo>
                    <a:pt x="0" y="0"/>
                  </a:lnTo>
                  <a:lnTo>
                    <a:pt x="22120" y="19298"/>
                  </a:lnTo>
                  <a:lnTo>
                    <a:pt x="30998" y="25510"/>
                  </a:lnTo>
                  <a:lnTo>
                    <a:pt x="34944" y="31799"/>
                  </a:lnTo>
                  <a:lnTo>
                    <a:pt x="37165" y="46346"/>
                  </a:lnTo>
                  <a:lnTo>
                    <a:pt x="35360" y="49948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479"/>
          <p:cNvGrpSpPr/>
          <p:nvPr/>
        </p:nvGrpSpPr>
        <p:grpSpPr>
          <a:xfrm>
            <a:off x="1543050" y="3845398"/>
            <a:ext cx="390526" cy="306227"/>
            <a:chOff x="1543050" y="3845398"/>
            <a:chExt cx="390526" cy="306227"/>
          </a:xfrm>
        </p:grpSpPr>
        <p:sp>
          <p:nvSpPr>
            <p:cNvPr id="657" name="SMARTInkShape-2304"/>
            <p:cNvSpPr/>
            <p:nvPr>
              <p:custDataLst>
                <p:tags r:id="rId10"/>
              </p:custDataLst>
            </p:nvPr>
          </p:nvSpPr>
          <p:spPr>
            <a:xfrm>
              <a:off x="1581150" y="414337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66675" y="0"/>
                  </a:moveTo>
                  <a:lnTo>
                    <a:pt x="66675" y="0"/>
                  </a:lnTo>
                  <a:lnTo>
                    <a:pt x="2411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305"/>
            <p:cNvSpPr/>
            <p:nvPr>
              <p:custDataLst>
                <p:tags r:id="rId11"/>
              </p:custDataLst>
            </p:nvPr>
          </p:nvSpPr>
          <p:spPr>
            <a:xfrm>
              <a:off x="1827246" y="4076700"/>
              <a:ext cx="106330" cy="28576"/>
            </a:xfrm>
            <a:custGeom>
              <a:avLst/>
              <a:gdLst/>
              <a:ahLst/>
              <a:cxnLst/>
              <a:rect l="0" t="0" r="0" b="0"/>
              <a:pathLst>
                <a:path w="106330" h="28576">
                  <a:moveTo>
                    <a:pt x="30129" y="0"/>
                  </a:moveTo>
                  <a:lnTo>
                    <a:pt x="30129" y="0"/>
                  </a:lnTo>
                  <a:lnTo>
                    <a:pt x="9406" y="17900"/>
                  </a:lnTo>
                  <a:lnTo>
                    <a:pt x="811" y="23831"/>
                  </a:lnTo>
                  <a:lnTo>
                    <a:pt x="0" y="25412"/>
                  </a:lnTo>
                  <a:lnTo>
                    <a:pt x="518" y="26467"/>
                  </a:lnTo>
                  <a:lnTo>
                    <a:pt x="11360" y="27950"/>
                  </a:lnTo>
                  <a:lnTo>
                    <a:pt x="58009" y="28493"/>
                  </a:lnTo>
                  <a:lnTo>
                    <a:pt x="10632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306"/>
            <p:cNvSpPr/>
            <p:nvPr>
              <p:custDataLst>
                <p:tags r:id="rId12"/>
              </p:custDataLst>
            </p:nvPr>
          </p:nvSpPr>
          <p:spPr>
            <a:xfrm>
              <a:off x="1811074" y="4010025"/>
              <a:ext cx="74877" cy="18658"/>
            </a:xfrm>
            <a:custGeom>
              <a:avLst/>
              <a:gdLst/>
              <a:ahLst/>
              <a:cxnLst/>
              <a:rect l="0" t="0" r="0" b="0"/>
              <a:pathLst>
                <a:path w="74877" h="18658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4125" y="18657"/>
                  </a:lnTo>
                  <a:lnTo>
                    <a:pt x="38748" y="3920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307"/>
            <p:cNvSpPr/>
            <p:nvPr>
              <p:custDataLst>
                <p:tags r:id="rId13"/>
              </p:custDataLst>
            </p:nvPr>
          </p:nvSpPr>
          <p:spPr>
            <a:xfrm>
              <a:off x="1543050" y="3845398"/>
              <a:ext cx="161712" cy="306227"/>
            </a:xfrm>
            <a:custGeom>
              <a:avLst/>
              <a:gdLst/>
              <a:ahLst/>
              <a:cxnLst/>
              <a:rect l="0" t="0" r="0" b="0"/>
              <a:pathLst>
                <a:path w="161712" h="306227">
                  <a:moveTo>
                    <a:pt x="0" y="126527"/>
                  </a:moveTo>
                  <a:lnTo>
                    <a:pt x="0" y="126527"/>
                  </a:lnTo>
                  <a:lnTo>
                    <a:pt x="13183" y="147250"/>
                  </a:lnTo>
                  <a:lnTo>
                    <a:pt x="18314" y="153042"/>
                  </a:lnTo>
                  <a:lnTo>
                    <a:pt x="24015" y="170767"/>
                  </a:lnTo>
                  <a:lnTo>
                    <a:pt x="35579" y="215843"/>
                  </a:lnTo>
                  <a:lnTo>
                    <a:pt x="45830" y="258298"/>
                  </a:lnTo>
                  <a:lnTo>
                    <a:pt x="47520" y="299108"/>
                  </a:lnTo>
                  <a:lnTo>
                    <a:pt x="42554" y="264991"/>
                  </a:lnTo>
                  <a:lnTo>
                    <a:pt x="39420" y="217647"/>
                  </a:lnTo>
                  <a:lnTo>
                    <a:pt x="33435" y="178573"/>
                  </a:lnTo>
                  <a:lnTo>
                    <a:pt x="30593" y="134808"/>
                  </a:lnTo>
                  <a:lnTo>
                    <a:pt x="35406" y="95702"/>
                  </a:lnTo>
                  <a:lnTo>
                    <a:pt x="42802" y="49822"/>
                  </a:lnTo>
                  <a:lnTo>
                    <a:pt x="51252" y="26659"/>
                  </a:lnTo>
                  <a:lnTo>
                    <a:pt x="60173" y="15819"/>
                  </a:lnTo>
                  <a:lnTo>
                    <a:pt x="83147" y="237"/>
                  </a:lnTo>
                  <a:lnTo>
                    <a:pt x="89298" y="0"/>
                  </a:lnTo>
                  <a:lnTo>
                    <a:pt x="101777" y="5381"/>
                  </a:lnTo>
                  <a:lnTo>
                    <a:pt x="120702" y="30425"/>
                  </a:lnTo>
                  <a:lnTo>
                    <a:pt x="139716" y="69712"/>
                  </a:lnTo>
                  <a:lnTo>
                    <a:pt x="153698" y="114868"/>
                  </a:lnTo>
                  <a:lnTo>
                    <a:pt x="160300" y="157895"/>
                  </a:lnTo>
                  <a:lnTo>
                    <a:pt x="161443" y="195911"/>
                  </a:lnTo>
                  <a:lnTo>
                    <a:pt x="161711" y="214162"/>
                  </a:lnTo>
                  <a:lnTo>
                    <a:pt x="143996" y="260129"/>
                  </a:lnTo>
                  <a:lnTo>
                    <a:pt x="135965" y="277981"/>
                  </a:lnTo>
                  <a:lnTo>
                    <a:pt x="120602" y="297815"/>
                  </a:lnTo>
                  <a:lnTo>
                    <a:pt x="112515" y="303196"/>
                  </a:lnTo>
                  <a:lnTo>
                    <a:pt x="96955" y="306226"/>
                  </a:lnTo>
                  <a:lnTo>
                    <a:pt x="92153" y="304535"/>
                  </a:lnTo>
                  <a:lnTo>
                    <a:pt x="83996" y="297011"/>
                  </a:lnTo>
                  <a:lnTo>
                    <a:pt x="79665" y="289434"/>
                  </a:lnTo>
                  <a:lnTo>
                    <a:pt x="76200" y="259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SMARTInkShape-Group480"/>
          <p:cNvGrpSpPr/>
          <p:nvPr/>
        </p:nvGrpSpPr>
        <p:grpSpPr>
          <a:xfrm>
            <a:off x="2275838" y="4762500"/>
            <a:ext cx="619763" cy="361951"/>
            <a:chOff x="2275838" y="4762500"/>
            <a:chExt cx="619763" cy="361951"/>
          </a:xfrm>
        </p:grpSpPr>
        <p:sp>
          <p:nvSpPr>
            <p:cNvPr id="662" name="SMARTInkShape-2308"/>
            <p:cNvSpPr/>
            <p:nvPr>
              <p:custDataLst>
                <p:tags r:id="rId6"/>
              </p:custDataLst>
            </p:nvPr>
          </p:nvSpPr>
          <p:spPr>
            <a:xfrm>
              <a:off x="2715949" y="4981575"/>
              <a:ext cx="122502" cy="14752"/>
            </a:xfrm>
            <a:custGeom>
              <a:avLst/>
              <a:gdLst/>
              <a:ahLst/>
              <a:cxnLst/>
              <a:rect l="0" t="0" r="0" b="0"/>
              <a:pathLst>
                <a:path w="122502" h="14752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9701"/>
                  </a:lnTo>
                  <a:lnTo>
                    <a:pt x="4125" y="14189"/>
                  </a:lnTo>
                  <a:lnTo>
                    <a:pt x="8659" y="14751"/>
                  </a:lnTo>
                  <a:lnTo>
                    <a:pt x="52672" y="10422"/>
                  </a:lnTo>
                  <a:lnTo>
                    <a:pt x="95497" y="9644"/>
                  </a:lnTo>
                  <a:lnTo>
                    <a:pt x="1225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2309"/>
            <p:cNvSpPr/>
            <p:nvPr>
              <p:custDataLst>
                <p:tags r:id="rId7"/>
              </p:custDataLst>
            </p:nvPr>
          </p:nvSpPr>
          <p:spPr>
            <a:xfrm>
              <a:off x="2275838" y="4762500"/>
              <a:ext cx="438788" cy="95251"/>
            </a:xfrm>
            <a:custGeom>
              <a:avLst/>
              <a:gdLst/>
              <a:ahLst/>
              <a:cxnLst/>
              <a:rect l="0" t="0" r="0" b="0"/>
              <a:pathLst>
                <a:path w="438788" h="95251">
                  <a:moveTo>
                    <a:pt x="48262" y="95250"/>
                  </a:moveTo>
                  <a:lnTo>
                    <a:pt x="48262" y="95250"/>
                  </a:lnTo>
                  <a:lnTo>
                    <a:pt x="12377" y="94192"/>
                  </a:lnTo>
                  <a:lnTo>
                    <a:pt x="1269" y="90194"/>
                  </a:lnTo>
                  <a:lnTo>
                    <a:pt x="0" y="88705"/>
                  </a:lnTo>
                  <a:lnTo>
                    <a:pt x="1270" y="87711"/>
                  </a:lnTo>
                  <a:lnTo>
                    <a:pt x="40465" y="75538"/>
                  </a:lnTo>
                  <a:lnTo>
                    <a:pt x="87648" y="60238"/>
                  </a:lnTo>
                  <a:lnTo>
                    <a:pt x="123667" y="50774"/>
                  </a:lnTo>
                  <a:lnTo>
                    <a:pt x="166325" y="41268"/>
                  </a:lnTo>
                  <a:lnTo>
                    <a:pt x="206245" y="32807"/>
                  </a:lnTo>
                  <a:lnTo>
                    <a:pt x="244885" y="28771"/>
                  </a:lnTo>
                  <a:lnTo>
                    <a:pt x="283145" y="21342"/>
                  </a:lnTo>
                  <a:lnTo>
                    <a:pt x="323409" y="13496"/>
                  </a:lnTo>
                  <a:lnTo>
                    <a:pt x="356816" y="11290"/>
                  </a:lnTo>
                  <a:lnTo>
                    <a:pt x="396155" y="4992"/>
                  </a:lnTo>
                  <a:lnTo>
                    <a:pt x="438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310"/>
            <p:cNvSpPr/>
            <p:nvPr>
              <p:custDataLst>
                <p:tags r:id="rId8"/>
              </p:custDataLst>
            </p:nvPr>
          </p:nvSpPr>
          <p:spPr>
            <a:xfrm>
              <a:off x="2499587" y="4791075"/>
              <a:ext cx="24136" cy="333376"/>
            </a:xfrm>
            <a:custGeom>
              <a:avLst/>
              <a:gdLst/>
              <a:ahLst/>
              <a:cxnLst/>
              <a:rect l="0" t="0" r="0" b="0"/>
              <a:pathLst>
                <a:path w="24136" h="33337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2117"/>
                  </a:lnTo>
                  <a:lnTo>
                    <a:pt x="7896" y="44240"/>
                  </a:lnTo>
                  <a:lnTo>
                    <a:pt x="12904" y="80841"/>
                  </a:lnTo>
                  <a:lnTo>
                    <a:pt x="14597" y="125448"/>
                  </a:lnTo>
                  <a:lnTo>
                    <a:pt x="19946" y="168050"/>
                  </a:lnTo>
                  <a:lnTo>
                    <a:pt x="23177" y="205721"/>
                  </a:lnTo>
                  <a:lnTo>
                    <a:pt x="24135" y="247103"/>
                  </a:lnTo>
                  <a:lnTo>
                    <a:pt x="17913" y="292227"/>
                  </a:lnTo>
                  <a:lnTo>
                    <a:pt x="15013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2311"/>
            <p:cNvSpPr/>
            <p:nvPr>
              <p:custDataLst>
                <p:tags r:id="rId9"/>
              </p:custDataLst>
            </p:nvPr>
          </p:nvSpPr>
          <p:spPr>
            <a:xfrm>
              <a:off x="2754834" y="5057775"/>
              <a:ext cx="140767" cy="28308"/>
            </a:xfrm>
            <a:custGeom>
              <a:avLst/>
              <a:gdLst/>
              <a:ahLst/>
              <a:cxnLst/>
              <a:rect l="0" t="0" r="0" b="0"/>
              <a:pathLst>
                <a:path w="140767" h="28308">
                  <a:moveTo>
                    <a:pt x="26466" y="0"/>
                  </a:moveTo>
                  <a:lnTo>
                    <a:pt x="26466" y="0"/>
                  </a:lnTo>
                  <a:lnTo>
                    <a:pt x="16353" y="5056"/>
                  </a:lnTo>
                  <a:lnTo>
                    <a:pt x="8566" y="13183"/>
                  </a:lnTo>
                  <a:lnTo>
                    <a:pt x="0" y="25534"/>
                  </a:lnTo>
                  <a:lnTo>
                    <a:pt x="1413" y="26548"/>
                  </a:lnTo>
                  <a:lnTo>
                    <a:pt x="29647" y="28307"/>
                  </a:lnTo>
                  <a:lnTo>
                    <a:pt x="71687" y="13462"/>
                  </a:lnTo>
                  <a:lnTo>
                    <a:pt x="112071" y="3497"/>
                  </a:lnTo>
                  <a:lnTo>
                    <a:pt x="140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403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481"/>
          <p:cNvGrpSpPr/>
          <p:nvPr/>
        </p:nvGrpSpPr>
        <p:grpSpPr>
          <a:xfrm>
            <a:off x="321708" y="361950"/>
            <a:ext cx="1297543" cy="607376"/>
            <a:chOff x="321708" y="361950"/>
            <a:chExt cx="1297543" cy="607376"/>
          </a:xfrm>
        </p:grpSpPr>
        <p:sp>
          <p:nvSpPr>
            <p:cNvPr id="2" name="SMARTInkShape-2312"/>
            <p:cNvSpPr/>
            <p:nvPr>
              <p:custDataLst>
                <p:tags r:id="rId211"/>
              </p:custDataLst>
            </p:nvPr>
          </p:nvSpPr>
          <p:spPr>
            <a:xfrm>
              <a:off x="1619250" y="5905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13"/>
            <p:cNvSpPr/>
            <p:nvPr>
              <p:custDataLst>
                <p:tags r:id="rId212"/>
              </p:custDataLst>
            </p:nvPr>
          </p:nvSpPr>
          <p:spPr>
            <a:xfrm>
              <a:off x="1600200" y="466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14"/>
            <p:cNvSpPr/>
            <p:nvPr>
              <p:custDataLst>
                <p:tags r:id="rId213"/>
              </p:custDataLst>
            </p:nvPr>
          </p:nvSpPr>
          <p:spPr>
            <a:xfrm>
              <a:off x="618242" y="733425"/>
              <a:ext cx="848609" cy="235901"/>
            </a:xfrm>
            <a:custGeom>
              <a:avLst/>
              <a:gdLst/>
              <a:ahLst/>
              <a:cxnLst/>
              <a:rect l="0" t="0" r="0" b="0"/>
              <a:pathLst>
                <a:path w="848609" h="235901">
                  <a:moveTo>
                    <a:pt x="77083" y="200025"/>
                  </a:moveTo>
                  <a:lnTo>
                    <a:pt x="77083" y="200025"/>
                  </a:lnTo>
                  <a:lnTo>
                    <a:pt x="37311" y="218339"/>
                  </a:lnTo>
                  <a:lnTo>
                    <a:pt x="4321" y="234788"/>
                  </a:lnTo>
                  <a:lnTo>
                    <a:pt x="0" y="235900"/>
                  </a:lnTo>
                  <a:lnTo>
                    <a:pt x="40090" y="224672"/>
                  </a:lnTo>
                  <a:lnTo>
                    <a:pt x="78360" y="211518"/>
                  </a:lnTo>
                  <a:lnTo>
                    <a:pt x="114385" y="196610"/>
                  </a:lnTo>
                  <a:lnTo>
                    <a:pt x="158103" y="183961"/>
                  </a:lnTo>
                  <a:lnTo>
                    <a:pt x="205629" y="167278"/>
                  </a:lnTo>
                  <a:lnTo>
                    <a:pt x="241106" y="155132"/>
                  </a:lnTo>
                  <a:lnTo>
                    <a:pt x="278041" y="142678"/>
                  </a:lnTo>
                  <a:lnTo>
                    <a:pt x="316681" y="129029"/>
                  </a:lnTo>
                  <a:lnTo>
                    <a:pt x="358549" y="112380"/>
                  </a:lnTo>
                  <a:lnTo>
                    <a:pt x="401851" y="97219"/>
                  </a:lnTo>
                  <a:lnTo>
                    <a:pt x="445791" y="84483"/>
                  </a:lnTo>
                  <a:lnTo>
                    <a:pt x="490014" y="75295"/>
                  </a:lnTo>
                  <a:lnTo>
                    <a:pt x="531541" y="64862"/>
                  </a:lnTo>
                  <a:lnTo>
                    <a:pt x="572223" y="54227"/>
                  </a:lnTo>
                  <a:lnTo>
                    <a:pt x="614998" y="45973"/>
                  </a:lnTo>
                  <a:lnTo>
                    <a:pt x="655881" y="35955"/>
                  </a:lnTo>
                  <a:lnTo>
                    <a:pt x="695218" y="25505"/>
                  </a:lnTo>
                  <a:lnTo>
                    <a:pt x="733868" y="17333"/>
                  </a:lnTo>
                  <a:lnTo>
                    <a:pt x="781215" y="11838"/>
                  </a:lnTo>
                  <a:lnTo>
                    <a:pt x="84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15"/>
            <p:cNvSpPr/>
            <p:nvPr>
              <p:custDataLst>
                <p:tags r:id="rId214"/>
              </p:custDataLst>
            </p:nvPr>
          </p:nvSpPr>
          <p:spPr>
            <a:xfrm>
              <a:off x="431518" y="714375"/>
              <a:ext cx="930558" cy="198310"/>
            </a:xfrm>
            <a:custGeom>
              <a:avLst/>
              <a:gdLst/>
              <a:ahLst/>
              <a:cxnLst/>
              <a:rect l="0" t="0" r="0" b="0"/>
              <a:pathLst>
                <a:path w="930558" h="198310">
                  <a:moveTo>
                    <a:pt x="44732" y="180975"/>
                  </a:moveTo>
                  <a:lnTo>
                    <a:pt x="44732" y="180975"/>
                  </a:lnTo>
                  <a:lnTo>
                    <a:pt x="11754" y="191336"/>
                  </a:lnTo>
                  <a:lnTo>
                    <a:pt x="0" y="198309"/>
                  </a:lnTo>
                  <a:lnTo>
                    <a:pt x="43650" y="189438"/>
                  </a:lnTo>
                  <a:lnTo>
                    <a:pt x="87675" y="177590"/>
                  </a:lnTo>
                  <a:lnTo>
                    <a:pt x="129658" y="163156"/>
                  </a:lnTo>
                  <a:lnTo>
                    <a:pt x="162910" y="154359"/>
                  </a:lnTo>
                  <a:lnTo>
                    <a:pt x="198856" y="145862"/>
                  </a:lnTo>
                  <a:lnTo>
                    <a:pt x="235998" y="135030"/>
                  </a:lnTo>
                  <a:lnTo>
                    <a:pt x="276495" y="123161"/>
                  </a:lnTo>
                  <a:lnTo>
                    <a:pt x="320246" y="110830"/>
                  </a:lnTo>
                  <a:lnTo>
                    <a:pt x="343766" y="104578"/>
                  </a:lnTo>
                  <a:lnTo>
                    <a:pt x="367913" y="98294"/>
                  </a:lnTo>
                  <a:lnTo>
                    <a:pt x="414499" y="85667"/>
                  </a:lnTo>
                  <a:lnTo>
                    <a:pt x="460956" y="74057"/>
                  </a:lnTo>
                  <a:lnTo>
                    <a:pt x="485198" y="69480"/>
                  </a:lnTo>
                  <a:lnTo>
                    <a:pt x="509826" y="65370"/>
                  </a:lnTo>
                  <a:lnTo>
                    <a:pt x="556946" y="57981"/>
                  </a:lnTo>
                  <a:lnTo>
                    <a:pt x="603641" y="50111"/>
                  </a:lnTo>
                  <a:lnTo>
                    <a:pt x="627946" y="45049"/>
                  </a:lnTo>
                  <a:lnTo>
                    <a:pt x="675413" y="34838"/>
                  </a:lnTo>
                  <a:lnTo>
                    <a:pt x="717676" y="26773"/>
                  </a:lnTo>
                  <a:lnTo>
                    <a:pt x="757627" y="19660"/>
                  </a:lnTo>
                  <a:lnTo>
                    <a:pt x="795491" y="14029"/>
                  </a:lnTo>
                  <a:lnTo>
                    <a:pt x="829958" y="11527"/>
                  </a:lnTo>
                  <a:lnTo>
                    <a:pt x="930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16"/>
            <p:cNvSpPr/>
            <p:nvPr>
              <p:custDataLst>
                <p:tags r:id="rId215"/>
              </p:custDataLst>
            </p:nvPr>
          </p:nvSpPr>
          <p:spPr>
            <a:xfrm>
              <a:off x="461237" y="438935"/>
              <a:ext cx="53114" cy="307523"/>
            </a:xfrm>
            <a:custGeom>
              <a:avLst/>
              <a:gdLst/>
              <a:ahLst/>
              <a:cxnLst/>
              <a:rect l="0" t="0" r="0" b="0"/>
              <a:pathLst>
                <a:path w="53114" h="307523">
                  <a:moveTo>
                    <a:pt x="5488" y="18265"/>
                  </a:moveTo>
                  <a:lnTo>
                    <a:pt x="5488" y="18265"/>
                  </a:lnTo>
                  <a:lnTo>
                    <a:pt x="5488" y="8152"/>
                  </a:lnTo>
                  <a:lnTo>
                    <a:pt x="4430" y="5173"/>
                  </a:lnTo>
                  <a:lnTo>
                    <a:pt x="2666" y="3187"/>
                  </a:lnTo>
                  <a:lnTo>
                    <a:pt x="432" y="1863"/>
                  </a:lnTo>
                  <a:lnTo>
                    <a:pt x="0" y="980"/>
                  </a:lnTo>
                  <a:lnTo>
                    <a:pt x="771" y="392"/>
                  </a:lnTo>
                  <a:lnTo>
                    <a:pt x="2343" y="0"/>
                  </a:lnTo>
                  <a:lnTo>
                    <a:pt x="3392" y="796"/>
                  </a:lnTo>
                  <a:lnTo>
                    <a:pt x="15727" y="42088"/>
                  </a:lnTo>
                  <a:lnTo>
                    <a:pt x="24749" y="82474"/>
                  </a:lnTo>
                  <a:lnTo>
                    <a:pt x="31303" y="126190"/>
                  </a:lnTo>
                  <a:lnTo>
                    <a:pt x="36068" y="164895"/>
                  </a:lnTo>
                  <a:lnTo>
                    <a:pt x="41360" y="204233"/>
                  </a:lnTo>
                  <a:lnTo>
                    <a:pt x="48204" y="251026"/>
                  </a:lnTo>
                  <a:lnTo>
                    <a:pt x="52143" y="296801"/>
                  </a:lnTo>
                  <a:lnTo>
                    <a:pt x="52826" y="307522"/>
                  </a:lnTo>
                  <a:lnTo>
                    <a:pt x="52921" y="307411"/>
                  </a:lnTo>
                  <a:lnTo>
                    <a:pt x="53113" y="28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17"/>
            <p:cNvSpPr/>
            <p:nvPr>
              <p:custDataLst>
                <p:tags r:id="rId216"/>
              </p:custDataLst>
            </p:nvPr>
          </p:nvSpPr>
          <p:spPr>
            <a:xfrm>
              <a:off x="321708" y="361950"/>
              <a:ext cx="335518" cy="142876"/>
            </a:xfrm>
            <a:custGeom>
              <a:avLst/>
              <a:gdLst/>
              <a:ahLst/>
              <a:cxnLst/>
              <a:rect l="0" t="0" r="0" b="0"/>
              <a:pathLst>
                <a:path w="335518" h="142876">
                  <a:moveTo>
                    <a:pt x="21192" y="142875"/>
                  </a:moveTo>
                  <a:lnTo>
                    <a:pt x="21192" y="142875"/>
                  </a:lnTo>
                  <a:lnTo>
                    <a:pt x="2878" y="142875"/>
                  </a:lnTo>
                  <a:lnTo>
                    <a:pt x="516" y="141817"/>
                  </a:lnTo>
                  <a:lnTo>
                    <a:pt x="0" y="140053"/>
                  </a:lnTo>
                  <a:lnTo>
                    <a:pt x="714" y="137818"/>
                  </a:lnTo>
                  <a:lnTo>
                    <a:pt x="25731" y="119024"/>
                  </a:lnTo>
                  <a:lnTo>
                    <a:pt x="67519" y="97751"/>
                  </a:lnTo>
                  <a:lnTo>
                    <a:pt x="106661" y="77988"/>
                  </a:lnTo>
                  <a:lnTo>
                    <a:pt x="146025" y="61305"/>
                  </a:lnTo>
                  <a:lnTo>
                    <a:pt x="190646" y="47819"/>
                  </a:lnTo>
                  <a:lnTo>
                    <a:pt x="230348" y="29907"/>
                  </a:lnTo>
                  <a:lnTo>
                    <a:pt x="267706" y="14649"/>
                  </a:lnTo>
                  <a:lnTo>
                    <a:pt x="315226" y="3429"/>
                  </a:lnTo>
                  <a:lnTo>
                    <a:pt x="335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18"/>
            <p:cNvSpPr/>
            <p:nvPr>
              <p:custDataLst>
                <p:tags r:id="rId217"/>
              </p:custDataLst>
            </p:nvPr>
          </p:nvSpPr>
          <p:spPr>
            <a:xfrm>
              <a:off x="610200" y="586855"/>
              <a:ext cx="189901" cy="143925"/>
            </a:xfrm>
            <a:custGeom>
              <a:avLst/>
              <a:gdLst/>
              <a:ahLst/>
              <a:cxnLst/>
              <a:rect l="0" t="0" r="0" b="0"/>
              <a:pathLst>
                <a:path w="189901" h="143925">
                  <a:moveTo>
                    <a:pt x="8925" y="70370"/>
                  </a:moveTo>
                  <a:lnTo>
                    <a:pt x="8925" y="70370"/>
                  </a:lnTo>
                  <a:lnTo>
                    <a:pt x="8925" y="78571"/>
                  </a:lnTo>
                  <a:lnTo>
                    <a:pt x="19286" y="72182"/>
                  </a:lnTo>
                  <a:lnTo>
                    <a:pt x="22182" y="71578"/>
                  </a:lnTo>
                  <a:lnTo>
                    <a:pt x="48925" y="49018"/>
                  </a:lnTo>
                  <a:lnTo>
                    <a:pt x="59347" y="28766"/>
                  </a:lnTo>
                  <a:lnTo>
                    <a:pt x="64082" y="12770"/>
                  </a:lnTo>
                  <a:lnTo>
                    <a:pt x="63688" y="8687"/>
                  </a:lnTo>
                  <a:lnTo>
                    <a:pt x="60428" y="1327"/>
                  </a:lnTo>
                  <a:lnTo>
                    <a:pt x="57019" y="0"/>
                  </a:lnTo>
                  <a:lnTo>
                    <a:pt x="47586" y="1347"/>
                  </a:lnTo>
                  <a:lnTo>
                    <a:pt x="30375" y="13112"/>
                  </a:lnTo>
                  <a:lnTo>
                    <a:pt x="16927" y="30004"/>
                  </a:lnTo>
                  <a:lnTo>
                    <a:pt x="2440" y="65681"/>
                  </a:lnTo>
                  <a:lnTo>
                    <a:pt x="0" y="97313"/>
                  </a:lnTo>
                  <a:lnTo>
                    <a:pt x="4634" y="121980"/>
                  </a:lnTo>
                  <a:lnTo>
                    <a:pt x="9240" y="128060"/>
                  </a:lnTo>
                  <a:lnTo>
                    <a:pt x="22823" y="137638"/>
                  </a:lnTo>
                  <a:lnTo>
                    <a:pt x="48321" y="143924"/>
                  </a:lnTo>
                  <a:lnTo>
                    <a:pt x="75984" y="140729"/>
                  </a:lnTo>
                  <a:lnTo>
                    <a:pt x="99232" y="133080"/>
                  </a:lnTo>
                  <a:lnTo>
                    <a:pt x="140056" y="99991"/>
                  </a:lnTo>
                  <a:lnTo>
                    <a:pt x="189900" y="51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19"/>
            <p:cNvSpPr/>
            <p:nvPr>
              <p:custDataLst>
                <p:tags r:id="rId218"/>
              </p:custDataLst>
            </p:nvPr>
          </p:nvSpPr>
          <p:spPr>
            <a:xfrm>
              <a:off x="783344" y="553235"/>
              <a:ext cx="63399" cy="147588"/>
            </a:xfrm>
            <a:custGeom>
              <a:avLst/>
              <a:gdLst/>
              <a:ahLst/>
              <a:cxnLst/>
              <a:rect l="0" t="0" r="0" b="0"/>
              <a:pathLst>
                <a:path w="63399" h="147588">
                  <a:moveTo>
                    <a:pt x="54856" y="18265"/>
                  </a:moveTo>
                  <a:lnTo>
                    <a:pt x="54856" y="18265"/>
                  </a:lnTo>
                  <a:lnTo>
                    <a:pt x="40706" y="5173"/>
                  </a:lnTo>
                  <a:lnTo>
                    <a:pt x="33398" y="1863"/>
                  </a:lnTo>
                  <a:lnTo>
                    <a:pt x="18277" y="0"/>
                  </a:lnTo>
                  <a:lnTo>
                    <a:pt x="13536" y="1855"/>
                  </a:lnTo>
                  <a:lnTo>
                    <a:pt x="5447" y="9560"/>
                  </a:lnTo>
                  <a:lnTo>
                    <a:pt x="1147" y="17219"/>
                  </a:lnTo>
                  <a:lnTo>
                    <a:pt x="0" y="20742"/>
                  </a:lnTo>
                  <a:lnTo>
                    <a:pt x="293" y="24150"/>
                  </a:lnTo>
                  <a:lnTo>
                    <a:pt x="3442" y="30758"/>
                  </a:lnTo>
                  <a:lnTo>
                    <a:pt x="47594" y="77646"/>
                  </a:lnTo>
                  <a:lnTo>
                    <a:pt x="56920" y="88048"/>
                  </a:lnTo>
                  <a:lnTo>
                    <a:pt x="61065" y="96199"/>
                  </a:lnTo>
                  <a:lnTo>
                    <a:pt x="63398" y="116851"/>
                  </a:lnTo>
                  <a:lnTo>
                    <a:pt x="59033" y="138022"/>
                  </a:lnTo>
                  <a:lnTo>
                    <a:pt x="56583" y="142553"/>
                  </a:lnTo>
                  <a:lnTo>
                    <a:pt x="53890" y="145574"/>
                  </a:lnTo>
                  <a:lnTo>
                    <a:pt x="51037" y="147587"/>
                  </a:lnTo>
                  <a:lnTo>
                    <a:pt x="48077" y="146813"/>
                  </a:lnTo>
                  <a:lnTo>
                    <a:pt x="41965" y="140309"/>
                  </a:lnTo>
                  <a:lnTo>
                    <a:pt x="35806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20"/>
            <p:cNvSpPr/>
            <p:nvPr>
              <p:custDataLst>
                <p:tags r:id="rId219"/>
              </p:custDataLst>
            </p:nvPr>
          </p:nvSpPr>
          <p:spPr>
            <a:xfrm>
              <a:off x="914827" y="371475"/>
              <a:ext cx="47199" cy="283210"/>
            </a:xfrm>
            <a:custGeom>
              <a:avLst/>
              <a:gdLst/>
              <a:ahLst/>
              <a:cxnLst/>
              <a:rect l="0" t="0" r="0" b="0"/>
              <a:pathLst>
                <a:path w="47199" h="283210">
                  <a:moveTo>
                    <a:pt x="18623" y="0"/>
                  </a:moveTo>
                  <a:lnTo>
                    <a:pt x="18623" y="0"/>
                  </a:lnTo>
                  <a:lnTo>
                    <a:pt x="13566" y="46692"/>
                  </a:lnTo>
                  <a:lnTo>
                    <a:pt x="6864" y="93233"/>
                  </a:lnTo>
                  <a:lnTo>
                    <a:pt x="1013" y="135539"/>
                  </a:lnTo>
                  <a:lnTo>
                    <a:pt x="0" y="172687"/>
                  </a:lnTo>
                  <a:lnTo>
                    <a:pt x="4756" y="212151"/>
                  </a:lnTo>
                  <a:lnTo>
                    <a:pt x="11348" y="255427"/>
                  </a:lnTo>
                  <a:lnTo>
                    <a:pt x="19290" y="272885"/>
                  </a:lnTo>
                  <a:lnTo>
                    <a:pt x="25269" y="280032"/>
                  </a:lnTo>
                  <a:lnTo>
                    <a:pt x="31455" y="283209"/>
                  </a:lnTo>
                  <a:lnTo>
                    <a:pt x="34586" y="282997"/>
                  </a:lnTo>
                  <a:lnTo>
                    <a:pt x="4719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21"/>
            <p:cNvSpPr/>
            <p:nvPr>
              <p:custDataLst>
                <p:tags r:id="rId220"/>
              </p:custDataLst>
            </p:nvPr>
          </p:nvSpPr>
          <p:spPr>
            <a:xfrm>
              <a:off x="870122" y="495300"/>
              <a:ext cx="139529" cy="85726"/>
            </a:xfrm>
            <a:custGeom>
              <a:avLst/>
              <a:gdLst/>
              <a:ahLst/>
              <a:cxnLst/>
              <a:rect l="0" t="0" r="0" b="0"/>
              <a:pathLst>
                <a:path w="139529" h="85726">
                  <a:moveTo>
                    <a:pt x="34753" y="85725"/>
                  </a:moveTo>
                  <a:lnTo>
                    <a:pt x="34753" y="85725"/>
                  </a:lnTo>
                  <a:lnTo>
                    <a:pt x="19544" y="79179"/>
                  </a:lnTo>
                  <a:lnTo>
                    <a:pt x="86" y="76592"/>
                  </a:lnTo>
                  <a:lnTo>
                    <a:pt x="0" y="76461"/>
                  </a:lnTo>
                  <a:lnTo>
                    <a:pt x="2727" y="76316"/>
                  </a:lnTo>
                  <a:lnTo>
                    <a:pt x="45647" y="49695"/>
                  </a:lnTo>
                  <a:lnTo>
                    <a:pt x="87367" y="26443"/>
                  </a:lnTo>
                  <a:lnTo>
                    <a:pt x="139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2322"/>
          <p:cNvSpPr/>
          <p:nvPr>
            <p:custDataLst>
              <p:tags r:id="rId1"/>
            </p:custDataLst>
          </p:nvPr>
        </p:nvSpPr>
        <p:spPr>
          <a:xfrm>
            <a:off x="1285875" y="314913"/>
            <a:ext cx="150711" cy="294688"/>
          </a:xfrm>
          <a:custGeom>
            <a:avLst/>
            <a:gdLst/>
            <a:ahLst/>
            <a:cxnLst/>
            <a:rect l="0" t="0" r="0" b="0"/>
            <a:pathLst>
              <a:path w="150711" h="294688">
                <a:moveTo>
                  <a:pt x="104775" y="47037"/>
                </a:moveTo>
                <a:lnTo>
                  <a:pt x="104775" y="47037"/>
                </a:lnTo>
                <a:lnTo>
                  <a:pt x="150417" y="1395"/>
                </a:lnTo>
                <a:lnTo>
                  <a:pt x="150020" y="734"/>
                </a:lnTo>
                <a:lnTo>
                  <a:pt x="146756" y="0"/>
                </a:lnTo>
                <a:lnTo>
                  <a:pt x="145462" y="862"/>
                </a:lnTo>
                <a:lnTo>
                  <a:pt x="144600" y="2495"/>
                </a:lnTo>
                <a:lnTo>
                  <a:pt x="144025" y="4643"/>
                </a:lnTo>
                <a:lnTo>
                  <a:pt x="132097" y="7028"/>
                </a:lnTo>
                <a:lnTo>
                  <a:pt x="107226" y="11194"/>
                </a:lnTo>
                <a:lnTo>
                  <a:pt x="66802" y="25109"/>
                </a:lnTo>
                <a:lnTo>
                  <a:pt x="41574" y="37571"/>
                </a:lnTo>
                <a:lnTo>
                  <a:pt x="37241" y="40726"/>
                </a:lnTo>
                <a:lnTo>
                  <a:pt x="26086" y="60337"/>
                </a:lnTo>
                <a:lnTo>
                  <a:pt x="20440" y="87803"/>
                </a:lnTo>
                <a:lnTo>
                  <a:pt x="20520" y="108270"/>
                </a:lnTo>
                <a:lnTo>
                  <a:pt x="28010" y="155095"/>
                </a:lnTo>
                <a:lnTo>
                  <a:pt x="28463" y="165161"/>
                </a:lnTo>
                <a:lnTo>
                  <a:pt x="29559" y="167061"/>
                </a:lnTo>
                <a:lnTo>
                  <a:pt x="31347" y="168328"/>
                </a:lnTo>
                <a:lnTo>
                  <a:pt x="33598" y="169173"/>
                </a:lnTo>
                <a:lnTo>
                  <a:pt x="36157" y="168677"/>
                </a:lnTo>
                <a:lnTo>
                  <a:pt x="68234" y="155575"/>
                </a:lnTo>
                <a:lnTo>
                  <a:pt x="81832" y="153484"/>
                </a:lnTo>
                <a:lnTo>
                  <a:pt x="106444" y="157364"/>
                </a:lnTo>
                <a:lnTo>
                  <a:pt x="128788" y="170273"/>
                </a:lnTo>
                <a:lnTo>
                  <a:pt x="136614" y="178714"/>
                </a:lnTo>
                <a:lnTo>
                  <a:pt x="146695" y="197813"/>
                </a:lnTo>
                <a:lnTo>
                  <a:pt x="150710" y="220828"/>
                </a:lnTo>
                <a:lnTo>
                  <a:pt x="146843" y="242699"/>
                </a:lnTo>
                <a:lnTo>
                  <a:pt x="133938" y="262585"/>
                </a:lnTo>
                <a:lnTo>
                  <a:pt x="116708" y="276826"/>
                </a:lnTo>
                <a:lnTo>
                  <a:pt x="85378" y="290061"/>
                </a:lnTo>
                <a:lnTo>
                  <a:pt x="38152" y="294281"/>
                </a:lnTo>
                <a:lnTo>
                  <a:pt x="0" y="294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483"/>
          <p:cNvGrpSpPr/>
          <p:nvPr/>
        </p:nvGrpSpPr>
        <p:grpSpPr>
          <a:xfrm>
            <a:off x="2305050" y="324901"/>
            <a:ext cx="638176" cy="342974"/>
            <a:chOff x="2305050" y="324901"/>
            <a:chExt cx="638176" cy="342974"/>
          </a:xfrm>
        </p:grpSpPr>
        <p:sp>
          <p:nvSpPr>
            <p:cNvPr id="14" name="SMARTInkShape-2323"/>
            <p:cNvSpPr/>
            <p:nvPr>
              <p:custDataLst>
                <p:tags r:id="rId207"/>
              </p:custDataLst>
            </p:nvPr>
          </p:nvSpPr>
          <p:spPr>
            <a:xfrm>
              <a:off x="2840724" y="324901"/>
              <a:ext cx="102502" cy="294225"/>
            </a:xfrm>
            <a:custGeom>
              <a:avLst/>
              <a:gdLst/>
              <a:ahLst/>
              <a:cxnLst/>
              <a:rect l="0" t="0" r="0" b="0"/>
              <a:pathLst>
                <a:path w="102502" h="294225">
                  <a:moveTo>
                    <a:pt x="102501" y="46574"/>
                  </a:moveTo>
                  <a:lnTo>
                    <a:pt x="102501" y="46574"/>
                  </a:lnTo>
                  <a:lnTo>
                    <a:pt x="102501" y="41517"/>
                  </a:lnTo>
                  <a:lnTo>
                    <a:pt x="97445" y="28260"/>
                  </a:lnTo>
                  <a:lnTo>
                    <a:pt x="84187" y="10926"/>
                  </a:lnTo>
                  <a:lnTo>
                    <a:pt x="72842" y="4272"/>
                  </a:lnTo>
                  <a:lnTo>
                    <a:pt x="48910" y="526"/>
                  </a:lnTo>
                  <a:lnTo>
                    <a:pt x="38199" y="0"/>
                  </a:lnTo>
                  <a:lnTo>
                    <a:pt x="29999" y="1767"/>
                  </a:lnTo>
                  <a:lnTo>
                    <a:pt x="18067" y="9373"/>
                  </a:lnTo>
                  <a:lnTo>
                    <a:pt x="5399" y="25556"/>
                  </a:lnTo>
                  <a:lnTo>
                    <a:pt x="0" y="48813"/>
                  </a:lnTo>
                  <a:lnTo>
                    <a:pt x="1559" y="63797"/>
                  </a:lnTo>
                  <a:lnTo>
                    <a:pt x="11209" y="86955"/>
                  </a:lnTo>
                  <a:lnTo>
                    <a:pt x="39522" y="131541"/>
                  </a:lnTo>
                  <a:lnTo>
                    <a:pt x="75942" y="174977"/>
                  </a:lnTo>
                  <a:lnTo>
                    <a:pt x="87929" y="194686"/>
                  </a:lnTo>
                  <a:lnTo>
                    <a:pt x="91481" y="210051"/>
                  </a:lnTo>
                  <a:lnTo>
                    <a:pt x="91253" y="224005"/>
                  </a:lnTo>
                  <a:lnTo>
                    <a:pt x="84116" y="253545"/>
                  </a:lnTo>
                  <a:lnTo>
                    <a:pt x="62359" y="285235"/>
                  </a:lnTo>
                  <a:lnTo>
                    <a:pt x="35826" y="294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24"/>
            <p:cNvSpPr/>
            <p:nvPr>
              <p:custDataLst>
                <p:tags r:id="rId208"/>
              </p:custDataLst>
            </p:nvPr>
          </p:nvSpPr>
          <p:spPr>
            <a:xfrm>
              <a:off x="2619375" y="5048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4737" y="19050"/>
                  </a:lnTo>
                  <a:lnTo>
                    <a:pt x="68642" y="16228"/>
                  </a:lnTo>
                  <a:lnTo>
                    <a:pt x="99350" y="93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25"/>
            <p:cNvSpPr/>
            <p:nvPr>
              <p:custDataLst>
                <p:tags r:id="rId209"/>
              </p:custDataLst>
            </p:nvPr>
          </p:nvSpPr>
          <p:spPr>
            <a:xfrm>
              <a:off x="2334339" y="353210"/>
              <a:ext cx="170737" cy="265916"/>
            </a:xfrm>
            <a:custGeom>
              <a:avLst/>
              <a:gdLst/>
              <a:ahLst/>
              <a:cxnLst/>
              <a:rect l="0" t="0" r="0" b="0"/>
              <a:pathLst>
                <a:path w="170737" h="265916">
                  <a:moveTo>
                    <a:pt x="113586" y="18265"/>
                  </a:moveTo>
                  <a:lnTo>
                    <a:pt x="113586" y="18265"/>
                  </a:lnTo>
                  <a:lnTo>
                    <a:pt x="127736" y="5173"/>
                  </a:lnTo>
                  <a:lnTo>
                    <a:pt x="140052" y="0"/>
                  </a:lnTo>
                  <a:lnTo>
                    <a:pt x="138402" y="5208"/>
                  </a:lnTo>
                  <a:lnTo>
                    <a:pt x="133082" y="14579"/>
                  </a:lnTo>
                  <a:lnTo>
                    <a:pt x="97013" y="61238"/>
                  </a:lnTo>
                  <a:lnTo>
                    <a:pt x="60626" y="107149"/>
                  </a:lnTo>
                  <a:lnTo>
                    <a:pt x="16011" y="153855"/>
                  </a:lnTo>
                  <a:lnTo>
                    <a:pt x="4712" y="166272"/>
                  </a:lnTo>
                  <a:lnTo>
                    <a:pt x="1698" y="173299"/>
                  </a:lnTo>
                  <a:lnTo>
                    <a:pt x="0" y="188261"/>
                  </a:lnTo>
                  <a:lnTo>
                    <a:pt x="2426" y="197183"/>
                  </a:lnTo>
                  <a:lnTo>
                    <a:pt x="4554" y="201044"/>
                  </a:lnTo>
                  <a:lnTo>
                    <a:pt x="40009" y="226401"/>
                  </a:lnTo>
                  <a:lnTo>
                    <a:pt x="80639" y="241544"/>
                  </a:lnTo>
                  <a:lnTo>
                    <a:pt x="109468" y="251991"/>
                  </a:lnTo>
                  <a:lnTo>
                    <a:pt x="170736" y="26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26"/>
            <p:cNvSpPr/>
            <p:nvPr>
              <p:custDataLst>
                <p:tags r:id="rId210"/>
              </p:custDataLst>
            </p:nvPr>
          </p:nvSpPr>
          <p:spPr>
            <a:xfrm>
              <a:off x="2305050" y="342900"/>
              <a:ext cx="57151" cy="324975"/>
            </a:xfrm>
            <a:custGeom>
              <a:avLst/>
              <a:gdLst/>
              <a:ahLst/>
              <a:cxnLst/>
              <a:rect l="0" t="0" r="0" b="0"/>
              <a:pathLst>
                <a:path w="57151" h="324975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8" y="8201"/>
                  </a:lnTo>
                  <a:lnTo>
                    <a:pt x="22390" y="34415"/>
                  </a:lnTo>
                  <a:lnTo>
                    <a:pt x="26743" y="70640"/>
                  </a:lnTo>
                  <a:lnTo>
                    <a:pt x="33088" y="113240"/>
                  </a:lnTo>
                  <a:lnTo>
                    <a:pt x="41672" y="149264"/>
                  </a:lnTo>
                  <a:lnTo>
                    <a:pt x="45861" y="195215"/>
                  </a:lnTo>
                  <a:lnTo>
                    <a:pt x="47102" y="238934"/>
                  </a:lnTo>
                  <a:lnTo>
                    <a:pt x="47470" y="278699"/>
                  </a:lnTo>
                  <a:lnTo>
                    <a:pt x="47619" y="324974"/>
                  </a:lnTo>
                  <a:lnTo>
                    <a:pt x="47621" y="324599"/>
                  </a:lnTo>
                  <a:lnTo>
                    <a:pt x="571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84"/>
          <p:cNvGrpSpPr/>
          <p:nvPr/>
        </p:nvGrpSpPr>
        <p:grpSpPr>
          <a:xfrm>
            <a:off x="3406218" y="295275"/>
            <a:ext cx="622858" cy="382757"/>
            <a:chOff x="3406218" y="295275"/>
            <a:chExt cx="622858" cy="382757"/>
          </a:xfrm>
        </p:grpSpPr>
        <p:sp>
          <p:nvSpPr>
            <p:cNvPr id="19" name="SMARTInkShape-2327"/>
            <p:cNvSpPr/>
            <p:nvPr>
              <p:custDataLst>
                <p:tags r:id="rId202"/>
              </p:custDataLst>
            </p:nvPr>
          </p:nvSpPr>
          <p:spPr>
            <a:xfrm>
              <a:off x="3841922" y="428625"/>
              <a:ext cx="187154" cy="47626"/>
            </a:xfrm>
            <a:custGeom>
              <a:avLst/>
              <a:gdLst/>
              <a:ahLst/>
              <a:cxnLst/>
              <a:rect l="0" t="0" r="0" b="0"/>
              <a:pathLst>
                <a:path w="187154" h="47626">
                  <a:moveTo>
                    <a:pt x="34753" y="47625"/>
                  </a:moveTo>
                  <a:lnTo>
                    <a:pt x="34753" y="47625"/>
                  </a:lnTo>
                  <a:lnTo>
                    <a:pt x="8238" y="47625"/>
                  </a:lnTo>
                  <a:lnTo>
                    <a:pt x="4376" y="46567"/>
                  </a:lnTo>
                  <a:lnTo>
                    <a:pt x="1802" y="44803"/>
                  </a:lnTo>
                  <a:lnTo>
                    <a:pt x="86" y="42568"/>
                  </a:lnTo>
                  <a:lnTo>
                    <a:pt x="0" y="41079"/>
                  </a:lnTo>
                  <a:lnTo>
                    <a:pt x="1001" y="40086"/>
                  </a:lnTo>
                  <a:lnTo>
                    <a:pt x="42452" y="27913"/>
                  </a:lnTo>
                  <a:lnTo>
                    <a:pt x="84604" y="20801"/>
                  </a:lnTo>
                  <a:lnTo>
                    <a:pt x="121726" y="14512"/>
                  </a:lnTo>
                  <a:lnTo>
                    <a:pt x="1871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28"/>
            <p:cNvSpPr/>
            <p:nvPr>
              <p:custDataLst>
                <p:tags r:id="rId203"/>
              </p:custDataLst>
            </p:nvPr>
          </p:nvSpPr>
          <p:spPr>
            <a:xfrm>
              <a:off x="3881701" y="295275"/>
              <a:ext cx="68527" cy="349348"/>
            </a:xfrm>
            <a:custGeom>
              <a:avLst/>
              <a:gdLst/>
              <a:ahLst/>
              <a:cxnLst/>
              <a:rect l="0" t="0" r="0" b="0"/>
              <a:pathLst>
                <a:path w="68527" h="349348">
                  <a:moveTo>
                    <a:pt x="52124" y="0"/>
                  </a:moveTo>
                  <a:lnTo>
                    <a:pt x="52124" y="0"/>
                  </a:lnTo>
                  <a:lnTo>
                    <a:pt x="62237" y="0"/>
                  </a:lnTo>
                  <a:lnTo>
                    <a:pt x="65216" y="1058"/>
                  </a:lnTo>
                  <a:lnTo>
                    <a:pt x="67202" y="2822"/>
                  </a:lnTo>
                  <a:lnTo>
                    <a:pt x="68526" y="5057"/>
                  </a:lnTo>
                  <a:lnTo>
                    <a:pt x="65333" y="38540"/>
                  </a:lnTo>
                  <a:lnTo>
                    <a:pt x="57685" y="83621"/>
                  </a:lnTo>
                  <a:lnTo>
                    <a:pt x="45618" y="125565"/>
                  </a:lnTo>
                  <a:lnTo>
                    <a:pt x="33043" y="169599"/>
                  </a:lnTo>
                  <a:lnTo>
                    <a:pt x="20368" y="209184"/>
                  </a:lnTo>
                  <a:lnTo>
                    <a:pt x="7320" y="254305"/>
                  </a:lnTo>
                  <a:lnTo>
                    <a:pt x="0" y="292121"/>
                  </a:lnTo>
                  <a:lnTo>
                    <a:pt x="3175" y="336840"/>
                  </a:lnTo>
                  <a:lnTo>
                    <a:pt x="3616" y="342035"/>
                  </a:lnTo>
                  <a:lnTo>
                    <a:pt x="6027" y="345498"/>
                  </a:lnTo>
                  <a:lnTo>
                    <a:pt x="9751" y="347807"/>
                  </a:lnTo>
                  <a:lnTo>
                    <a:pt x="14351" y="349347"/>
                  </a:lnTo>
                  <a:lnTo>
                    <a:pt x="18475" y="349314"/>
                  </a:lnTo>
                  <a:lnTo>
                    <a:pt x="25880" y="346456"/>
                  </a:lnTo>
                  <a:lnTo>
                    <a:pt x="5212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29"/>
            <p:cNvSpPr/>
            <p:nvPr>
              <p:custDataLst>
                <p:tags r:id="rId204"/>
              </p:custDataLst>
            </p:nvPr>
          </p:nvSpPr>
          <p:spPr>
            <a:xfrm>
              <a:off x="3575912" y="470213"/>
              <a:ext cx="222989" cy="173835"/>
            </a:xfrm>
            <a:custGeom>
              <a:avLst/>
              <a:gdLst/>
              <a:ahLst/>
              <a:cxnLst/>
              <a:rect l="0" t="0" r="0" b="0"/>
              <a:pathLst>
                <a:path w="222989" h="173835">
                  <a:moveTo>
                    <a:pt x="5488" y="72712"/>
                  </a:moveTo>
                  <a:lnTo>
                    <a:pt x="5488" y="72712"/>
                  </a:lnTo>
                  <a:lnTo>
                    <a:pt x="431" y="77769"/>
                  </a:lnTo>
                  <a:lnTo>
                    <a:pt x="0" y="79258"/>
                  </a:lnTo>
                  <a:lnTo>
                    <a:pt x="771" y="80251"/>
                  </a:lnTo>
                  <a:lnTo>
                    <a:pt x="4450" y="81354"/>
                  </a:lnTo>
                  <a:lnTo>
                    <a:pt x="9613" y="81845"/>
                  </a:lnTo>
                  <a:lnTo>
                    <a:pt x="18257" y="76418"/>
                  </a:lnTo>
                  <a:lnTo>
                    <a:pt x="46132" y="55208"/>
                  </a:lnTo>
                  <a:lnTo>
                    <a:pt x="66537" y="21604"/>
                  </a:lnTo>
                  <a:lnTo>
                    <a:pt x="66296" y="19590"/>
                  </a:lnTo>
                  <a:lnTo>
                    <a:pt x="65077" y="18247"/>
                  </a:lnTo>
                  <a:lnTo>
                    <a:pt x="60900" y="16755"/>
                  </a:lnTo>
                  <a:lnTo>
                    <a:pt x="58304" y="16358"/>
                  </a:lnTo>
                  <a:lnTo>
                    <a:pt x="49776" y="24382"/>
                  </a:lnTo>
                  <a:lnTo>
                    <a:pt x="35897" y="46750"/>
                  </a:lnTo>
                  <a:lnTo>
                    <a:pt x="12942" y="89989"/>
                  </a:lnTo>
                  <a:lnTo>
                    <a:pt x="7697" y="106289"/>
                  </a:lnTo>
                  <a:lnTo>
                    <a:pt x="6470" y="117974"/>
                  </a:lnTo>
                  <a:lnTo>
                    <a:pt x="11569" y="130223"/>
                  </a:lnTo>
                  <a:lnTo>
                    <a:pt x="21976" y="145220"/>
                  </a:lnTo>
                  <a:lnTo>
                    <a:pt x="38948" y="152875"/>
                  </a:lnTo>
                  <a:lnTo>
                    <a:pt x="69142" y="151732"/>
                  </a:lnTo>
                  <a:lnTo>
                    <a:pt x="116568" y="131383"/>
                  </a:lnTo>
                  <a:lnTo>
                    <a:pt x="140706" y="115143"/>
                  </a:lnTo>
                  <a:lnTo>
                    <a:pt x="172250" y="81211"/>
                  </a:lnTo>
                  <a:lnTo>
                    <a:pt x="191260" y="39505"/>
                  </a:lnTo>
                  <a:lnTo>
                    <a:pt x="198473" y="26909"/>
                  </a:lnTo>
                  <a:lnTo>
                    <a:pt x="199761" y="21010"/>
                  </a:lnTo>
                  <a:lnTo>
                    <a:pt x="198371" y="8811"/>
                  </a:lnTo>
                  <a:lnTo>
                    <a:pt x="196518" y="4711"/>
                  </a:lnTo>
                  <a:lnTo>
                    <a:pt x="194225" y="1978"/>
                  </a:lnTo>
                  <a:lnTo>
                    <a:pt x="191637" y="156"/>
                  </a:lnTo>
                  <a:lnTo>
                    <a:pt x="188854" y="0"/>
                  </a:lnTo>
                  <a:lnTo>
                    <a:pt x="182940" y="2648"/>
                  </a:lnTo>
                  <a:lnTo>
                    <a:pt x="180939" y="4836"/>
                  </a:lnTo>
                  <a:lnTo>
                    <a:pt x="178717" y="10089"/>
                  </a:lnTo>
                  <a:lnTo>
                    <a:pt x="177465" y="24053"/>
                  </a:lnTo>
                  <a:lnTo>
                    <a:pt x="182150" y="46653"/>
                  </a:lnTo>
                  <a:lnTo>
                    <a:pt x="200820" y="81676"/>
                  </a:lnTo>
                  <a:lnTo>
                    <a:pt x="216587" y="104413"/>
                  </a:lnTo>
                  <a:lnTo>
                    <a:pt x="222988" y="137182"/>
                  </a:lnTo>
                  <a:lnTo>
                    <a:pt x="222805" y="151107"/>
                  </a:lnTo>
                  <a:lnTo>
                    <a:pt x="219195" y="164352"/>
                  </a:lnTo>
                  <a:lnTo>
                    <a:pt x="215693" y="168730"/>
                  </a:lnTo>
                  <a:lnTo>
                    <a:pt x="206157" y="173595"/>
                  </a:lnTo>
                  <a:lnTo>
                    <a:pt x="201709" y="173834"/>
                  </a:lnTo>
                  <a:lnTo>
                    <a:pt x="193944" y="171277"/>
                  </a:lnTo>
                  <a:lnTo>
                    <a:pt x="191451" y="166997"/>
                  </a:lnTo>
                  <a:lnTo>
                    <a:pt x="186463" y="139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30"/>
            <p:cNvSpPr/>
            <p:nvPr>
              <p:custDataLst>
                <p:tags r:id="rId205"/>
              </p:custDataLst>
            </p:nvPr>
          </p:nvSpPr>
          <p:spPr>
            <a:xfrm>
              <a:off x="3406218" y="476250"/>
              <a:ext cx="137083" cy="27252"/>
            </a:xfrm>
            <a:custGeom>
              <a:avLst/>
              <a:gdLst/>
              <a:ahLst/>
              <a:cxnLst/>
              <a:rect l="0" t="0" r="0" b="0"/>
              <a:pathLst>
                <a:path w="137083" h="27252">
                  <a:moveTo>
                    <a:pt x="13257" y="19050"/>
                  </a:moveTo>
                  <a:lnTo>
                    <a:pt x="13257" y="19050"/>
                  </a:lnTo>
                  <a:lnTo>
                    <a:pt x="8200" y="19050"/>
                  </a:lnTo>
                  <a:lnTo>
                    <a:pt x="2896" y="21872"/>
                  </a:lnTo>
                  <a:lnTo>
                    <a:pt x="0" y="24107"/>
                  </a:lnTo>
                  <a:lnTo>
                    <a:pt x="185" y="25596"/>
                  </a:lnTo>
                  <a:lnTo>
                    <a:pt x="2426" y="26589"/>
                  </a:lnTo>
                  <a:lnTo>
                    <a:pt x="6036" y="27251"/>
                  </a:lnTo>
                  <a:lnTo>
                    <a:pt x="46212" y="18039"/>
                  </a:lnTo>
                  <a:lnTo>
                    <a:pt x="93497" y="11207"/>
                  </a:lnTo>
                  <a:lnTo>
                    <a:pt x="137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31"/>
            <p:cNvSpPr/>
            <p:nvPr>
              <p:custDataLst>
                <p:tags r:id="rId206"/>
              </p:custDataLst>
            </p:nvPr>
          </p:nvSpPr>
          <p:spPr>
            <a:xfrm>
              <a:off x="3458230" y="305585"/>
              <a:ext cx="85071" cy="372447"/>
            </a:xfrm>
            <a:custGeom>
              <a:avLst/>
              <a:gdLst/>
              <a:ahLst/>
              <a:cxnLst/>
              <a:rect l="0" t="0" r="0" b="0"/>
              <a:pathLst>
                <a:path w="85071" h="372447">
                  <a:moveTo>
                    <a:pt x="18395" y="18265"/>
                  </a:moveTo>
                  <a:lnTo>
                    <a:pt x="18395" y="18265"/>
                  </a:lnTo>
                  <a:lnTo>
                    <a:pt x="18395" y="1863"/>
                  </a:lnTo>
                  <a:lnTo>
                    <a:pt x="19453" y="980"/>
                  </a:lnTo>
                  <a:lnTo>
                    <a:pt x="23452" y="0"/>
                  </a:lnTo>
                  <a:lnTo>
                    <a:pt x="24941" y="2913"/>
                  </a:lnTo>
                  <a:lnTo>
                    <a:pt x="27658" y="50118"/>
                  </a:lnTo>
                  <a:lnTo>
                    <a:pt x="26784" y="88851"/>
                  </a:lnTo>
                  <a:lnTo>
                    <a:pt x="20293" y="124552"/>
                  </a:lnTo>
                  <a:lnTo>
                    <a:pt x="12725" y="170760"/>
                  </a:lnTo>
                  <a:lnTo>
                    <a:pt x="8954" y="209146"/>
                  </a:lnTo>
                  <a:lnTo>
                    <a:pt x="4321" y="241743"/>
                  </a:lnTo>
                  <a:lnTo>
                    <a:pt x="1556" y="274575"/>
                  </a:lnTo>
                  <a:lnTo>
                    <a:pt x="0" y="314342"/>
                  </a:lnTo>
                  <a:lnTo>
                    <a:pt x="2361" y="342353"/>
                  </a:lnTo>
                  <a:lnTo>
                    <a:pt x="4531" y="351799"/>
                  </a:lnTo>
                  <a:lnTo>
                    <a:pt x="12586" y="365116"/>
                  </a:lnTo>
                  <a:lnTo>
                    <a:pt x="17697" y="370149"/>
                  </a:lnTo>
                  <a:lnTo>
                    <a:pt x="23221" y="372446"/>
                  </a:lnTo>
                  <a:lnTo>
                    <a:pt x="35004" y="372176"/>
                  </a:lnTo>
                  <a:lnTo>
                    <a:pt x="58594" y="366074"/>
                  </a:lnTo>
                  <a:lnTo>
                    <a:pt x="64244" y="362321"/>
                  </a:lnTo>
                  <a:lnTo>
                    <a:pt x="68011" y="357702"/>
                  </a:lnTo>
                  <a:lnTo>
                    <a:pt x="85070" y="29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85"/>
          <p:cNvGrpSpPr/>
          <p:nvPr/>
        </p:nvGrpSpPr>
        <p:grpSpPr>
          <a:xfrm>
            <a:off x="2219325" y="964134"/>
            <a:ext cx="2924176" cy="553302"/>
            <a:chOff x="2219325" y="964134"/>
            <a:chExt cx="2924176" cy="553302"/>
          </a:xfrm>
        </p:grpSpPr>
        <p:sp>
          <p:nvSpPr>
            <p:cNvPr id="25" name="SMARTInkShape-2332"/>
            <p:cNvSpPr/>
            <p:nvPr>
              <p:custDataLst>
                <p:tags r:id="rId182"/>
              </p:custDataLst>
            </p:nvPr>
          </p:nvSpPr>
          <p:spPr>
            <a:xfrm>
              <a:off x="4175091" y="1021455"/>
              <a:ext cx="145223" cy="296582"/>
            </a:xfrm>
            <a:custGeom>
              <a:avLst/>
              <a:gdLst/>
              <a:ahLst/>
              <a:cxnLst/>
              <a:rect l="0" t="0" r="0" b="0"/>
              <a:pathLst>
                <a:path w="145223" h="296582">
                  <a:moveTo>
                    <a:pt x="139734" y="26295"/>
                  </a:moveTo>
                  <a:lnTo>
                    <a:pt x="139734" y="26295"/>
                  </a:lnTo>
                  <a:lnTo>
                    <a:pt x="144791" y="21238"/>
                  </a:lnTo>
                  <a:lnTo>
                    <a:pt x="145222" y="18691"/>
                  </a:lnTo>
                  <a:lnTo>
                    <a:pt x="144451" y="15934"/>
                  </a:lnTo>
                  <a:lnTo>
                    <a:pt x="135609" y="3905"/>
                  </a:lnTo>
                  <a:lnTo>
                    <a:pt x="124142" y="469"/>
                  </a:lnTo>
                  <a:lnTo>
                    <a:pt x="108463" y="0"/>
                  </a:lnTo>
                  <a:lnTo>
                    <a:pt x="63179" y="11138"/>
                  </a:lnTo>
                  <a:lnTo>
                    <a:pt x="34854" y="25214"/>
                  </a:lnTo>
                  <a:lnTo>
                    <a:pt x="24329" y="33929"/>
                  </a:lnTo>
                  <a:lnTo>
                    <a:pt x="3926" y="60109"/>
                  </a:lnTo>
                  <a:lnTo>
                    <a:pt x="0" y="76248"/>
                  </a:lnTo>
                  <a:lnTo>
                    <a:pt x="3899" y="94005"/>
                  </a:lnTo>
                  <a:lnTo>
                    <a:pt x="24048" y="134185"/>
                  </a:lnTo>
                  <a:lnTo>
                    <a:pt x="59623" y="173285"/>
                  </a:lnTo>
                  <a:lnTo>
                    <a:pt x="99928" y="200920"/>
                  </a:lnTo>
                  <a:lnTo>
                    <a:pt x="119793" y="224608"/>
                  </a:lnTo>
                  <a:lnTo>
                    <a:pt x="125580" y="239318"/>
                  </a:lnTo>
                  <a:lnTo>
                    <a:pt x="127093" y="255380"/>
                  </a:lnTo>
                  <a:lnTo>
                    <a:pt x="124238" y="269574"/>
                  </a:lnTo>
                  <a:lnTo>
                    <a:pt x="116619" y="280116"/>
                  </a:lnTo>
                  <a:lnTo>
                    <a:pt x="105119" y="288330"/>
                  </a:lnTo>
                  <a:lnTo>
                    <a:pt x="89425" y="295508"/>
                  </a:lnTo>
                  <a:lnTo>
                    <a:pt x="74688" y="296581"/>
                  </a:lnTo>
                  <a:lnTo>
                    <a:pt x="62141" y="293530"/>
                  </a:lnTo>
                  <a:lnTo>
                    <a:pt x="53037" y="288647"/>
                  </a:lnTo>
                  <a:lnTo>
                    <a:pt x="34959" y="26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33"/>
            <p:cNvSpPr/>
            <p:nvPr>
              <p:custDataLst>
                <p:tags r:id="rId183"/>
              </p:custDataLst>
            </p:nvPr>
          </p:nvSpPr>
          <p:spPr>
            <a:xfrm>
              <a:off x="4343400" y="1158102"/>
              <a:ext cx="180857" cy="134323"/>
            </a:xfrm>
            <a:custGeom>
              <a:avLst/>
              <a:gdLst/>
              <a:ahLst/>
              <a:cxnLst/>
              <a:rect l="0" t="0" r="0" b="0"/>
              <a:pathLst>
                <a:path w="180857" h="134323">
                  <a:moveTo>
                    <a:pt x="0" y="22998"/>
                  </a:moveTo>
                  <a:lnTo>
                    <a:pt x="0" y="22998"/>
                  </a:lnTo>
                  <a:lnTo>
                    <a:pt x="5057" y="17942"/>
                  </a:lnTo>
                  <a:lnTo>
                    <a:pt x="10361" y="15459"/>
                  </a:lnTo>
                  <a:lnTo>
                    <a:pt x="22390" y="13866"/>
                  </a:lnTo>
                  <a:lnTo>
                    <a:pt x="24452" y="14793"/>
                  </a:lnTo>
                  <a:lnTo>
                    <a:pt x="25826" y="16470"/>
                  </a:lnTo>
                  <a:lnTo>
                    <a:pt x="26743" y="18646"/>
                  </a:lnTo>
                  <a:lnTo>
                    <a:pt x="28414" y="54188"/>
                  </a:lnTo>
                  <a:lnTo>
                    <a:pt x="21015" y="99542"/>
                  </a:lnTo>
                  <a:lnTo>
                    <a:pt x="18865" y="116284"/>
                  </a:lnTo>
                  <a:lnTo>
                    <a:pt x="10964" y="134322"/>
                  </a:lnTo>
                  <a:lnTo>
                    <a:pt x="10484" y="134255"/>
                  </a:lnTo>
                  <a:lnTo>
                    <a:pt x="9951" y="131360"/>
                  </a:lnTo>
                  <a:lnTo>
                    <a:pt x="17213" y="107785"/>
                  </a:lnTo>
                  <a:lnTo>
                    <a:pt x="36101" y="67531"/>
                  </a:lnTo>
                  <a:lnTo>
                    <a:pt x="59016" y="24642"/>
                  </a:lnTo>
                  <a:lnTo>
                    <a:pt x="63686" y="21977"/>
                  </a:lnTo>
                  <a:lnTo>
                    <a:pt x="68915" y="21259"/>
                  </a:lnTo>
                  <a:lnTo>
                    <a:pt x="74518" y="21839"/>
                  </a:lnTo>
                  <a:lnTo>
                    <a:pt x="78254" y="24342"/>
                  </a:lnTo>
                  <a:lnTo>
                    <a:pt x="80744" y="28127"/>
                  </a:lnTo>
                  <a:lnTo>
                    <a:pt x="84249" y="43568"/>
                  </a:lnTo>
                  <a:lnTo>
                    <a:pt x="84011" y="55424"/>
                  </a:lnTo>
                  <a:lnTo>
                    <a:pt x="76566" y="87260"/>
                  </a:lnTo>
                  <a:lnTo>
                    <a:pt x="81365" y="78845"/>
                  </a:lnTo>
                  <a:lnTo>
                    <a:pt x="86980" y="63584"/>
                  </a:lnTo>
                  <a:lnTo>
                    <a:pt x="127022" y="19898"/>
                  </a:lnTo>
                  <a:lnTo>
                    <a:pt x="145635" y="1201"/>
                  </a:lnTo>
                  <a:lnTo>
                    <a:pt x="151065" y="0"/>
                  </a:lnTo>
                  <a:lnTo>
                    <a:pt x="165565" y="1488"/>
                  </a:lnTo>
                  <a:lnTo>
                    <a:pt x="170702" y="3366"/>
                  </a:lnTo>
                  <a:lnTo>
                    <a:pt x="174126" y="5677"/>
                  </a:lnTo>
                  <a:lnTo>
                    <a:pt x="176409" y="8276"/>
                  </a:lnTo>
                  <a:lnTo>
                    <a:pt x="179622" y="27102"/>
                  </a:lnTo>
                  <a:lnTo>
                    <a:pt x="180856" y="70395"/>
                  </a:lnTo>
                  <a:lnTo>
                    <a:pt x="171450" y="9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34"/>
            <p:cNvSpPr/>
            <p:nvPr>
              <p:custDataLst>
                <p:tags r:id="rId184"/>
              </p:custDataLst>
            </p:nvPr>
          </p:nvSpPr>
          <p:spPr>
            <a:xfrm>
              <a:off x="4600575" y="1181100"/>
              <a:ext cx="9134" cy="76201"/>
            </a:xfrm>
            <a:custGeom>
              <a:avLst/>
              <a:gdLst/>
              <a:ahLst/>
              <a:cxnLst/>
              <a:rect l="0" t="0" r="0" b="0"/>
              <a:pathLst>
                <a:path w="9134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8389" y="331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35"/>
            <p:cNvSpPr/>
            <p:nvPr>
              <p:custDataLst>
                <p:tags r:id="rId185"/>
              </p:custDataLst>
            </p:nvPr>
          </p:nvSpPr>
          <p:spPr>
            <a:xfrm>
              <a:off x="4600575" y="11049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36"/>
            <p:cNvSpPr/>
            <p:nvPr>
              <p:custDataLst>
                <p:tags r:id="rId186"/>
              </p:custDataLst>
            </p:nvPr>
          </p:nvSpPr>
          <p:spPr>
            <a:xfrm>
              <a:off x="4638675" y="1143000"/>
              <a:ext cx="114301" cy="155158"/>
            </a:xfrm>
            <a:custGeom>
              <a:avLst/>
              <a:gdLst/>
              <a:ahLst/>
              <a:cxnLst/>
              <a:rect l="0" t="0" r="0" b="0"/>
              <a:pathLst>
                <a:path w="114301" h="155158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9246" y="9132"/>
                  </a:lnTo>
                  <a:lnTo>
                    <a:pt x="23414" y="11380"/>
                  </a:lnTo>
                  <a:lnTo>
                    <a:pt x="41013" y="30949"/>
                  </a:lnTo>
                  <a:lnTo>
                    <a:pt x="59938" y="71064"/>
                  </a:lnTo>
                  <a:lnTo>
                    <a:pt x="71382" y="103253"/>
                  </a:lnTo>
                  <a:lnTo>
                    <a:pt x="73000" y="122090"/>
                  </a:lnTo>
                  <a:lnTo>
                    <a:pt x="70191" y="137518"/>
                  </a:lnTo>
                  <a:lnTo>
                    <a:pt x="62660" y="153047"/>
                  </a:lnTo>
                  <a:lnTo>
                    <a:pt x="59765" y="154948"/>
                  </a:lnTo>
                  <a:lnTo>
                    <a:pt x="56777" y="155157"/>
                  </a:lnTo>
                  <a:lnTo>
                    <a:pt x="53727" y="154238"/>
                  </a:lnTo>
                  <a:lnTo>
                    <a:pt x="50336" y="141928"/>
                  </a:lnTo>
                  <a:lnTo>
                    <a:pt x="49888" y="123404"/>
                  </a:lnTo>
                  <a:lnTo>
                    <a:pt x="61041" y="76144"/>
                  </a:lnTo>
                  <a:lnTo>
                    <a:pt x="71237" y="32303"/>
                  </a:lnTo>
                  <a:lnTo>
                    <a:pt x="79639" y="221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37"/>
            <p:cNvSpPr/>
            <p:nvPr>
              <p:custDataLst>
                <p:tags r:id="rId187"/>
              </p:custDataLst>
            </p:nvPr>
          </p:nvSpPr>
          <p:spPr>
            <a:xfrm>
              <a:off x="4781700" y="1162050"/>
              <a:ext cx="85576" cy="133351"/>
            </a:xfrm>
            <a:custGeom>
              <a:avLst/>
              <a:gdLst/>
              <a:ahLst/>
              <a:cxnLst/>
              <a:rect l="0" t="0" r="0" b="0"/>
              <a:pathLst>
                <a:path w="85576" h="133351">
                  <a:moveTo>
                    <a:pt x="9375" y="0"/>
                  </a:moveTo>
                  <a:lnTo>
                    <a:pt x="9375" y="0"/>
                  </a:lnTo>
                  <a:lnTo>
                    <a:pt x="14432" y="5056"/>
                  </a:lnTo>
                  <a:lnTo>
                    <a:pt x="17576" y="23371"/>
                  </a:lnTo>
                  <a:lnTo>
                    <a:pt x="17580" y="56945"/>
                  </a:lnTo>
                  <a:lnTo>
                    <a:pt x="2409" y="101755"/>
                  </a:lnTo>
                  <a:lnTo>
                    <a:pt x="355" y="111822"/>
                  </a:lnTo>
                  <a:lnTo>
                    <a:pt x="187" y="111590"/>
                  </a:lnTo>
                  <a:lnTo>
                    <a:pt x="0" y="108509"/>
                  </a:lnTo>
                  <a:lnTo>
                    <a:pt x="21322" y="65330"/>
                  </a:lnTo>
                  <a:lnTo>
                    <a:pt x="29138" y="42460"/>
                  </a:lnTo>
                  <a:lnTo>
                    <a:pt x="43218" y="25868"/>
                  </a:lnTo>
                  <a:lnTo>
                    <a:pt x="59737" y="14838"/>
                  </a:lnTo>
                  <a:lnTo>
                    <a:pt x="68094" y="11886"/>
                  </a:lnTo>
                  <a:lnTo>
                    <a:pt x="70746" y="14274"/>
                  </a:lnTo>
                  <a:lnTo>
                    <a:pt x="83279" y="61866"/>
                  </a:lnTo>
                  <a:lnTo>
                    <a:pt x="85485" y="106038"/>
                  </a:lnTo>
                  <a:lnTo>
                    <a:pt x="855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38"/>
            <p:cNvSpPr/>
            <p:nvPr>
              <p:custDataLst>
                <p:tags r:id="rId188"/>
              </p:custDataLst>
            </p:nvPr>
          </p:nvSpPr>
          <p:spPr>
            <a:xfrm>
              <a:off x="4916347" y="1158851"/>
              <a:ext cx="54380" cy="135341"/>
            </a:xfrm>
            <a:custGeom>
              <a:avLst/>
              <a:gdLst/>
              <a:ahLst/>
              <a:cxnLst/>
              <a:rect l="0" t="0" r="0" b="0"/>
              <a:pathLst>
                <a:path w="54380" h="135341">
                  <a:moveTo>
                    <a:pt x="46178" y="41299"/>
                  </a:moveTo>
                  <a:lnTo>
                    <a:pt x="46178" y="41299"/>
                  </a:lnTo>
                  <a:lnTo>
                    <a:pt x="52723" y="26090"/>
                  </a:lnTo>
                  <a:lnTo>
                    <a:pt x="54379" y="14784"/>
                  </a:lnTo>
                  <a:lnTo>
                    <a:pt x="52703" y="9864"/>
                  </a:lnTo>
                  <a:lnTo>
                    <a:pt x="45197" y="1575"/>
                  </a:lnTo>
                  <a:lnTo>
                    <a:pt x="42349" y="0"/>
                  </a:lnTo>
                  <a:lnTo>
                    <a:pt x="40450" y="8"/>
                  </a:lnTo>
                  <a:lnTo>
                    <a:pt x="27290" y="12682"/>
                  </a:lnTo>
                  <a:lnTo>
                    <a:pt x="11912" y="43172"/>
                  </a:lnTo>
                  <a:lnTo>
                    <a:pt x="521" y="79058"/>
                  </a:lnTo>
                  <a:lnTo>
                    <a:pt x="0" y="108730"/>
                  </a:lnTo>
                  <a:lnTo>
                    <a:pt x="3782" y="122774"/>
                  </a:lnTo>
                  <a:lnTo>
                    <a:pt x="7331" y="127366"/>
                  </a:lnTo>
                  <a:lnTo>
                    <a:pt x="16918" y="132467"/>
                  </a:lnTo>
                  <a:lnTo>
                    <a:pt x="29159" y="135340"/>
                  </a:lnTo>
                  <a:lnTo>
                    <a:pt x="32715" y="133626"/>
                  </a:lnTo>
                  <a:lnTo>
                    <a:pt x="39489" y="126078"/>
                  </a:lnTo>
                  <a:lnTo>
                    <a:pt x="49252" y="109928"/>
                  </a:lnTo>
                  <a:lnTo>
                    <a:pt x="50344" y="103985"/>
                  </a:lnTo>
                  <a:lnTo>
                    <a:pt x="46824" y="84450"/>
                  </a:lnTo>
                  <a:lnTo>
                    <a:pt x="38202" y="50823"/>
                  </a:lnTo>
                  <a:lnTo>
                    <a:pt x="38744" y="4764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39"/>
            <p:cNvSpPr/>
            <p:nvPr>
              <p:custDataLst>
                <p:tags r:id="rId189"/>
              </p:custDataLst>
            </p:nvPr>
          </p:nvSpPr>
          <p:spPr>
            <a:xfrm>
              <a:off x="5029200" y="1143000"/>
              <a:ext cx="114301" cy="159071"/>
            </a:xfrm>
            <a:custGeom>
              <a:avLst/>
              <a:gdLst/>
              <a:ahLst/>
              <a:cxnLst/>
              <a:rect l="0" t="0" r="0" b="0"/>
              <a:pathLst>
                <a:path w="114301" h="159071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8201" y="35764"/>
                  </a:lnTo>
                  <a:lnTo>
                    <a:pt x="9263" y="76758"/>
                  </a:lnTo>
                  <a:lnTo>
                    <a:pt x="10506" y="116347"/>
                  </a:lnTo>
                  <a:lnTo>
                    <a:pt x="17716" y="152290"/>
                  </a:lnTo>
                  <a:lnTo>
                    <a:pt x="19219" y="155502"/>
                  </a:lnTo>
                  <a:lnTo>
                    <a:pt x="21279" y="157643"/>
                  </a:lnTo>
                  <a:lnTo>
                    <a:pt x="23711" y="159070"/>
                  </a:lnTo>
                  <a:lnTo>
                    <a:pt x="27449" y="157905"/>
                  </a:lnTo>
                  <a:lnTo>
                    <a:pt x="37247" y="150966"/>
                  </a:lnTo>
                  <a:lnTo>
                    <a:pt x="54663" y="125046"/>
                  </a:lnTo>
                  <a:lnTo>
                    <a:pt x="72965" y="79420"/>
                  </a:lnTo>
                  <a:lnTo>
                    <a:pt x="95131" y="33483"/>
                  </a:lnTo>
                  <a:lnTo>
                    <a:pt x="112338" y="108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40"/>
            <p:cNvSpPr/>
            <p:nvPr>
              <p:custDataLst>
                <p:tags r:id="rId190"/>
              </p:custDataLst>
            </p:nvPr>
          </p:nvSpPr>
          <p:spPr>
            <a:xfrm>
              <a:off x="3867150" y="1200150"/>
              <a:ext cx="180976" cy="28183"/>
            </a:xfrm>
            <a:custGeom>
              <a:avLst/>
              <a:gdLst/>
              <a:ahLst/>
              <a:cxnLst/>
              <a:rect l="0" t="0" r="0" b="0"/>
              <a:pathLst>
                <a:path w="180976" h="28183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5169" y="28182"/>
                  </a:lnTo>
                  <a:lnTo>
                    <a:pt x="50857" y="21951"/>
                  </a:lnTo>
                  <a:lnTo>
                    <a:pt x="89622" y="18851"/>
                  </a:lnTo>
                  <a:lnTo>
                    <a:pt x="132238" y="885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41"/>
            <p:cNvSpPr/>
            <p:nvPr>
              <p:custDataLst>
                <p:tags r:id="rId191"/>
              </p:custDataLst>
            </p:nvPr>
          </p:nvSpPr>
          <p:spPr>
            <a:xfrm>
              <a:off x="3514725" y="1114425"/>
              <a:ext cx="142876" cy="177720"/>
            </a:xfrm>
            <a:custGeom>
              <a:avLst/>
              <a:gdLst/>
              <a:ahLst/>
              <a:cxnLst/>
              <a:rect l="0" t="0" r="0" b="0"/>
              <a:pathLst>
                <a:path w="142876" h="177720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2822" y="46789"/>
                  </a:lnTo>
                  <a:lnTo>
                    <a:pt x="8201" y="39816"/>
                  </a:lnTo>
                  <a:lnTo>
                    <a:pt x="8642" y="40303"/>
                  </a:lnTo>
                  <a:lnTo>
                    <a:pt x="19203" y="80945"/>
                  </a:lnTo>
                  <a:lnTo>
                    <a:pt x="27613" y="128279"/>
                  </a:lnTo>
                  <a:lnTo>
                    <a:pt x="29348" y="157835"/>
                  </a:lnTo>
                  <a:lnTo>
                    <a:pt x="33505" y="169985"/>
                  </a:lnTo>
                  <a:lnTo>
                    <a:pt x="36095" y="173648"/>
                  </a:lnTo>
                  <a:lnTo>
                    <a:pt x="41795" y="177719"/>
                  </a:lnTo>
                  <a:lnTo>
                    <a:pt x="44797" y="176687"/>
                  </a:lnTo>
                  <a:lnTo>
                    <a:pt x="50955" y="169897"/>
                  </a:lnTo>
                  <a:lnTo>
                    <a:pt x="74092" y="125685"/>
                  </a:lnTo>
                  <a:lnTo>
                    <a:pt x="93266" y="83584"/>
                  </a:lnTo>
                  <a:lnTo>
                    <a:pt x="107009" y="526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42"/>
            <p:cNvSpPr/>
            <p:nvPr>
              <p:custDataLst>
                <p:tags r:id="rId192"/>
              </p:custDataLst>
            </p:nvPr>
          </p:nvSpPr>
          <p:spPr>
            <a:xfrm>
              <a:off x="3401500" y="1173291"/>
              <a:ext cx="75126" cy="112976"/>
            </a:xfrm>
            <a:custGeom>
              <a:avLst/>
              <a:gdLst/>
              <a:ahLst/>
              <a:cxnLst/>
              <a:rect l="0" t="0" r="0" b="0"/>
              <a:pathLst>
                <a:path w="75126" h="112976">
                  <a:moveTo>
                    <a:pt x="75125" y="17334"/>
                  </a:moveTo>
                  <a:lnTo>
                    <a:pt x="75125" y="17334"/>
                  </a:lnTo>
                  <a:lnTo>
                    <a:pt x="75125" y="12278"/>
                  </a:lnTo>
                  <a:lnTo>
                    <a:pt x="72303" y="6973"/>
                  </a:lnTo>
                  <a:lnTo>
                    <a:pt x="70068" y="4077"/>
                  </a:lnTo>
                  <a:lnTo>
                    <a:pt x="61942" y="859"/>
                  </a:lnTo>
                  <a:lnTo>
                    <a:pt x="56811" y="0"/>
                  </a:lnTo>
                  <a:lnTo>
                    <a:pt x="48288" y="1869"/>
                  </a:lnTo>
                  <a:lnTo>
                    <a:pt x="29137" y="11692"/>
                  </a:lnTo>
                  <a:lnTo>
                    <a:pt x="11170" y="35888"/>
                  </a:lnTo>
                  <a:lnTo>
                    <a:pt x="2553" y="59756"/>
                  </a:lnTo>
                  <a:lnTo>
                    <a:pt x="0" y="85290"/>
                  </a:lnTo>
                  <a:lnTo>
                    <a:pt x="5047" y="100806"/>
                  </a:lnTo>
                  <a:lnTo>
                    <a:pt x="9357" y="107907"/>
                  </a:lnTo>
                  <a:lnTo>
                    <a:pt x="13287" y="111583"/>
                  </a:lnTo>
                  <a:lnTo>
                    <a:pt x="16967" y="112975"/>
                  </a:lnTo>
                  <a:lnTo>
                    <a:pt x="24935" y="111699"/>
                  </a:lnTo>
                  <a:lnTo>
                    <a:pt x="35532" y="107605"/>
                  </a:lnTo>
                  <a:lnTo>
                    <a:pt x="44476" y="99435"/>
                  </a:lnTo>
                  <a:lnTo>
                    <a:pt x="55460" y="80113"/>
                  </a:lnTo>
                  <a:lnTo>
                    <a:pt x="58840" y="71887"/>
                  </a:lnTo>
                  <a:lnTo>
                    <a:pt x="59773" y="54280"/>
                  </a:lnTo>
                  <a:lnTo>
                    <a:pt x="56075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43"/>
            <p:cNvSpPr/>
            <p:nvPr>
              <p:custDataLst>
                <p:tags r:id="rId193"/>
              </p:custDataLst>
            </p:nvPr>
          </p:nvSpPr>
          <p:spPr>
            <a:xfrm>
              <a:off x="3257550" y="1152525"/>
              <a:ext cx="104776" cy="159362"/>
            </a:xfrm>
            <a:custGeom>
              <a:avLst/>
              <a:gdLst/>
              <a:ahLst/>
              <a:cxnLst/>
              <a:rect l="0" t="0" r="0" b="0"/>
              <a:pathLst>
                <a:path w="104776" h="159362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13183" y="29163"/>
                  </a:lnTo>
                  <a:lnTo>
                    <a:pt x="23851" y="29895"/>
                  </a:lnTo>
                  <a:lnTo>
                    <a:pt x="35648" y="33748"/>
                  </a:lnTo>
                  <a:lnTo>
                    <a:pt x="45124" y="41810"/>
                  </a:lnTo>
                  <a:lnTo>
                    <a:pt x="52863" y="53507"/>
                  </a:lnTo>
                  <a:lnTo>
                    <a:pt x="62112" y="76885"/>
                  </a:lnTo>
                  <a:lnTo>
                    <a:pt x="64647" y="90968"/>
                  </a:lnTo>
                  <a:lnTo>
                    <a:pt x="58296" y="138279"/>
                  </a:lnTo>
                  <a:lnTo>
                    <a:pt x="55797" y="144044"/>
                  </a:lnTo>
                  <a:lnTo>
                    <a:pt x="47377" y="153272"/>
                  </a:lnTo>
                  <a:lnTo>
                    <a:pt x="39401" y="158079"/>
                  </a:lnTo>
                  <a:lnTo>
                    <a:pt x="35793" y="159361"/>
                  </a:lnTo>
                  <a:lnTo>
                    <a:pt x="33387" y="158099"/>
                  </a:lnTo>
                  <a:lnTo>
                    <a:pt x="31783" y="155141"/>
                  </a:lnTo>
                  <a:lnTo>
                    <a:pt x="29526" y="132398"/>
                  </a:lnTo>
                  <a:lnTo>
                    <a:pt x="31679" y="94968"/>
                  </a:lnTo>
                  <a:lnTo>
                    <a:pt x="39020" y="65533"/>
                  </a:lnTo>
                  <a:lnTo>
                    <a:pt x="61700" y="28229"/>
                  </a:lnTo>
                  <a:lnTo>
                    <a:pt x="78724" y="930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44"/>
            <p:cNvSpPr/>
            <p:nvPr>
              <p:custDataLst>
                <p:tags r:id="rId194"/>
              </p:custDataLst>
            </p:nvPr>
          </p:nvSpPr>
          <p:spPr>
            <a:xfrm>
              <a:off x="3163373" y="1202375"/>
              <a:ext cx="79306" cy="114247"/>
            </a:xfrm>
            <a:custGeom>
              <a:avLst/>
              <a:gdLst/>
              <a:ahLst/>
              <a:cxnLst/>
              <a:rect l="0" t="0" r="0" b="0"/>
              <a:pathLst>
                <a:path w="79306" h="114247">
                  <a:moveTo>
                    <a:pt x="75127" y="35875"/>
                  </a:moveTo>
                  <a:lnTo>
                    <a:pt x="75127" y="35875"/>
                  </a:lnTo>
                  <a:lnTo>
                    <a:pt x="75127" y="30819"/>
                  </a:lnTo>
                  <a:lnTo>
                    <a:pt x="66926" y="5284"/>
                  </a:lnTo>
                  <a:lnTo>
                    <a:pt x="64368" y="2781"/>
                  </a:lnTo>
                  <a:lnTo>
                    <a:pt x="55881" y="0"/>
                  </a:lnTo>
                  <a:lnTo>
                    <a:pt x="51714" y="317"/>
                  </a:lnTo>
                  <a:lnTo>
                    <a:pt x="44260" y="3491"/>
                  </a:lnTo>
                  <a:lnTo>
                    <a:pt x="7074" y="47154"/>
                  </a:lnTo>
                  <a:lnTo>
                    <a:pt x="2548" y="56057"/>
                  </a:lnTo>
                  <a:lnTo>
                    <a:pt x="0" y="72076"/>
                  </a:lnTo>
                  <a:lnTo>
                    <a:pt x="4301" y="95285"/>
                  </a:lnTo>
                  <a:lnTo>
                    <a:pt x="12252" y="107435"/>
                  </a:lnTo>
                  <a:lnTo>
                    <a:pt x="17335" y="112157"/>
                  </a:lnTo>
                  <a:lnTo>
                    <a:pt x="23899" y="114246"/>
                  </a:lnTo>
                  <a:lnTo>
                    <a:pt x="39659" y="113746"/>
                  </a:lnTo>
                  <a:lnTo>
                    <a:pt x="61325" y="107514"/>
                  </a:lnTo>
                  <a:lnTo>
                    <a:pt x="65926" y="103742"/>
                  </a:lnTo>
                  <a:lnTo>
                    <a:pt x="71038" y="93908"/>
                  </a:lnTo>
                  <a:lnTo>
                    <a:pt x="78972" y="71414"/>
                  </a:lnTo>
                  <a:lnTo>
                    <a:pt x="79305" y="53787"/>
                  </a:lnTo>
                  <a:lnTo>
                    <a:pt x="65602" y="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45"/>
            <p:cNvSpPr/>
            <p:nvPr>
              <p:custDataLst>
                <p:tags r:id="rId195"/>
              </p:custDataLst>
            </p:nvPr>
          </p:nvSpPr>
          <p:spPr>
            <a:xfrm>
              <a:off x="3034082" y="1192457"/>
              <a:ext cx="89211" cy="324979"/>
            </a:xfrm>
            <a:custGeom>
              <a:avLst/>
              <a:gdLst/>
              <a:ahLst/>
              <a:cxnLst/>
              <a:rect l="0" t="0" r="0" b="0"/>
              <a:pathLst>
                <a:path w="89211" h="324979">
                  <a:moveTo>
                    <a:pt x="71068" y="26743"/>
                  </a:moveTo>
                  <a:lnTo>
                    <a:pt x="71068" y="26743"/>
                  </a:lnTo>
                  <a:lnTo>
                    <a:pt x="76124" y="21687"/>
                  </a:lnTo>
                  <a:lnTo>
                    <a:pt x="78607" y="16382"/>
                  </a:lnTo>
                  <a:lnTo>
                    <a:pt x="79269" y="13486"/>
                  </a:lnTo>
                  <a:lnTo>
                    <a:pt x="77594" y="10496"/>
                  </a:lnTo>
                  <a:lnTo>
                    <a:pt x="70087" y="4353"/>
                  </a:lnTo>
                  <a:lnTo>
                    <a:pt x="62519" y="917"/>
                  </a:lnTo>
                  <a:lnTo>
                    <a:pt x="59018" y="0"/>
                  </a:lnTo>
                  <a:lnTo>
                    <a:pt x="49485" y="1805"/>
                  </a:lnTo>
                  <a:lnTo>
                    <a:pt x="38192" y="7193"/>
                  </a:lnTo>
                  <a:lnTo>
                    <a:pt x="22051" y="21068"/>
                  </a:lnTo>
                  <a:lnTo>
                    <a:pt x="7028" y="51061"/>
                  </a:lnTo>
                  <a:lnTo>
                    <a:pt x="0" y="73812"/>
                  </a:lnTo>
                  <a:lnTo>
                    <a:pt x="1735" y="83999"/>
                  </a:lnTo>
                  <a:lnTo>
                    <a:pt x="8662" y="95683"/>
                  </a:lnTo>
                  <a:lnTo>
                    <a:pt x="12530" y="98103"/>
                  </a:lnTo>
                  <a:lnTo>
                    <a:pt x="22473" y="100792"/>
                  </a:lnTo>
                  <a:lnTo>
                    <a:pt x="28088" y="99392"/>
                  </a:lnTo>
                  <a:lnTo>
                    <a:pt x="39972" y="92193"/>
                  </a:lnTo>
                  <a:lnTo>
                    <a:pt x="76202" y="51906"/>
                  </a:lnTo>
                  <a:lnTo>
                    <a:pt x="88076" y="46598"/>
                  </a:lnTo>
                  <a:lnTo>
                    <a:pt x="89210" y="51795"/>
                  </a:lnTo>
                  <a:lnTo>
                    <a:pt x="88940" y="92484"/>
                  </a:lnTo>
                  <a:lnTo>
                    <a:pt x="82555" y="134156"/>
                  </a:lnTo>
                  <a:lnTo>
                    <a:pt x="80981" y="172726"/>
                  </a:lnTo>
                  <a:lnTo>
                    <a:pt x="80670" y="213820"/>
                  </a:lnTo>
                  <a:lnTo>
                    <a:pt x="80603" y="256356"/>
                  </a:lnTo>
                  <a:lnTo>
                    <a:pt x="72393" y="302469"/>
                  </a:lnTo>
                  <a:lnTo>
                    <a:pt x="68835" y="310860"/>
                  </a:lnTo>
                  <a:lnTo>
                    <a:pt x="57927" y="324871"/>
                  </a:lnTo>
                  <a:lnTo>
                    <a:pt x="52782" y="324978"/>
                  </a:lnTo>
                  <a:lnTo>
                    <a:pt x="38599" y="319453"/>
                  </a:lnTo>
                  <a:lnTo>
                    <a:pt x="27357" y="309942"/>
                  </a:lnTo>
                  <a:lnTo>
                    <a:pt x="18832" y="297601"/>
                  </a:lnTo>
                  <a:lnTo>
                    <a:pt x="9142" y="273861"/>
                  </a:lnTo>
                  <a:lnTo>
                    <a:pt x="5018" y="229703"/>
                  </a:lnTo>
                  <a:lnTo>
                    <a:pt x="13918" y="19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46"/>
            <p:cNvSpPr/>
            <p:nvPr>
              <p:custDataLst>
                <p:tags r:id="rId196"/>
              </p:custDataLst>
            </p:nvPr>
          </p:nvSpPr>
          <p:spPr>
            <a:xfrm>
              <a:off x="2914788" y="1190625"/>
              <a:ext cx="79154" cy="132261"/>
            </a:xfrm>
            <a:custGeom>
              <a:avLst/>
              <a:gdLst/>
              <a:ahLst/>
              <a:cxnLst/>
              <a:rect l="0" t="0" r="0" b="0"/>
              <a:pathLst>
                <a:path w="79154" h="132261">
                  <a:moveTo>
                    <a:pt x="37962" y="0"/>
                  </a:moveTo>
                  <a:lnTo>
                    <a:pt x="37962" y="0"/>
                  </a:lnTo>
                  <a:lnTo>
                    <a:pt x="32906" y="5056"/>
                  </a:lnTo>
                  <a:lnTo>
                    <a:pt x="30423" y="10361"/>
                  </a:lnTo>
                  <a:lnTo>
                    <a:pt x="29761" y="13257"/>
                  </a:lnTo>
                  <a:lnTo>
                    <a:pt x="15607" y="33115"/>
                  </a:lnTo>
                  <a:lnTo>
                    <a:pt x="3387" y="75457"/>
                  </a:lnTo>
                  <a:lnTo>
                    <a:pt x="0" y="120931"/>
                  </a:lnTo>
                  <a:lnTo>
                    <a:pt x="1012" y="125071"/>
                  </a:lnTo>
                  <a:lnTo>
                    <a:pt x="2746" y="127830"/>
                  </a:lnTo>
                  <a:lnTo>
                    <a:pt x="4959" y="129670"/>
                  </a:lnTo>
                  <a:lnTo>
                    <a:pt x="18188" y="132260"/>
                  </a:lnTo>
                  <a:lnTo>
                    <a:pt x="26704" y="130043"/>
                  </a:lnTo>
                  <a:lnTo>
                    <a:pt x="40271" y="120023"/>
                  </a:lnTo>
                  <a:lnTo>
                    <a:pt x="50630" y="111552"/>
                  </a:lnTo>
                  <a:lnTo>
                    <a:pt x="62412" y="104666"/>
                  </a:lnTo>
                  <a:lnTo>
                    <a:pt x="72606" y="89103"/>
                  </a:lnTo>
                  <a:lnTo>
                    <a:pt x="79111" y="73468"/>
                  </a:lnTo>
                  <a:lnTo>
                    <a:pt x="79153" y="64854"/>
                  </a:lnTo>
                  <a:lnTo>
                    <a:pt x="70158" y="39677"/>
                  </a:lnTo>
                  <a:lnTo>
                    <a:pt x="63560" y="28923"/>
                  </a:lnTo>
                  <a:lnTo>
                    <a:pt x="59261" y="26690"/>
                  </a:lnTo>
                  <a:lnTo>
                    <a:pt x="54278" y="26260"/>
                  </a:lnTo>
                  <a:lnTo>
                    <a:pt x="48840" y="27032"/>
                  </a:lnTo>
                  <a:lnTo>
                    <a:pt x="45213" y="28604"/>
                  </a:lnTo>
                  <a:lnTo>
                    <a:pt x="3796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47"/>
            <p:cNvSpPr/>
            <p:nvPr>
              <p:custDataLst>
                <p:tags r:id="rId197"/>
              </p:custDataLst>
            </p:nvPr>
          </p:nvSpPr>
          <p:spPr>
            <a:xfrm>
              <a:off x="2686050" y="1162050"/>
              <a:ext cx="178800" cy="152401"/>
            </a:xfrm>
            <a:custGeom>
              <a:avLst/>
              <a:gdLst/>
              <a:ahLst/>
              <a:cxnLst/>
              <a:rect l="0" t="0" r="0" b="0"/>
              <a:pathLst>
                <a:path w="178800" h="1524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11758" y="29659"/>
                  </a:lnTo>
                  <a:lnTo>
                    <a:pt x="14189" y="35648"/>
                  </a:lnTo>
                  <a:lnTo>
                    <a:pt x="11544" y="75676"/>
                  </a:lnTo>
                  <a:lnTo>
                    <a:pt x="9924" y="118704"/>
                  </a:lnTo>
                  <a:lnTo>
                    <a:pt x="9548" y="141460"/>
                  </a:lnTo>
                  <a:lnTo>
                    <a:pt x="14584" y="106123"/>
                  </a:lnTo>
                  <a:lnTo>
                    <a:pt x="28823" y="64866"/>
                  </a:lnTo>
                  <a:lnTo>
                    <a:pt x="36268" y="38331"/>
                  </a:lnTo>
                  <a:lnTo>
                    <a:pt x="42930" y="30089"/>
                  </a:lnTo>
                  <a:lnTo>
                    <a:pt x="54341" y="21230"/>
                  </a:lnTo>
                  <a:lnTo>
                    <a:pt x="56336" y="22620"/>
                  </a:lnTo>
                  <a:lnTo>
                    <a:pt x="70161" y="45756"/>
                  </a:lnTo>
                  <a:lnTo>
                    <a:pt x="74410" y="63887"/>
                  </a:lnTo>
                  <a:lnTo>
                    <a:pt x="76153" y="102346"/>
                  </a:lnTo>
                  <a:lnTo>
                    <a:pt x="93502" y="62439"/>
                  </a:lnTo>
                  <a:lnTo>
                    <a:pt x="116200" y="28605"/>
                  </a:lnTo>
                  <a:lnTo>
                    <a:pt x="128903" y="23297"/>
                  </a:lnTo>
                  <a:lnTo>
                    <a:pt x="144073" y="21996"/>
                  </a:lnTo>
                  <a:lnTo>
                    <a:pt x="157872" y="24945"/>
                  </a:lnTo>
                  <a:lnTo>
                    <a:pt x="162398" y="28272"/>
                  </a:lnTo>
                  <a:lnTo>
                    <a:pt x="165415" y="32606"/>
                  </a:lnTo>
                  <a:lnTo>
                    <a:pt x="177201" y="62973"/>
                  </a:lnTo>
                  <a:lnTo>
                    <a:pt x="178799" y="92624"/>
                  </a:lnTo>
                  <a:lnTo>
                    <a:pt x="171973" y="139713"/>
                  </a:lnTo>
                  <a:lnTo>
                    <a:pt x="1714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48"/>
            <p:cNvSpPr/>
            <p:nvPr>
              <p:custDataLst>
                <p:tags r:id="rId198"/>
              </p:custDataLst>
            </p:nvPr>
          </p:nvSpPr>
          <p:spPr>
            <a:xfrm>
              <a:off x="2590800" y="964134"/>
              <a:ext cx="19021" cy="369367"/>
            </a:xfrm>
            <a:custGeom>
              <a:avLst/>
              <a:gdLst/>
              <a:ahLst/>
              <a:cxnLst/>
              <a:rect l="0" t="0" r="0" b="0"/>
              <a:pathLst>
                <a:path w="19021" h="369367">
                  <a:moveTo>
                    <a:pt x="0" y="26466"/>
                  </a:moveTo>
                  <a:lnTo>
                    <a:pt x="0" y="26466"/>
                  </a:lnTo>
                  <a:lnTo>
                    <a:pt x="17334" y="0"/>
                  </a:lnTo>
                  <a:lnTo>
                    <a:pt x="17906" y="1413"/>
                  </a:lnTo>
                  <a:lnTo>
                    <a:pt x="18949" y="40229"/>
                  </a:lnTo>
                  <a:lnTo>
                    <a:pt x="19020" y="78286"/>
                  </a:lnTo>
                  <a:lnTo>
                    <a:pt x="17983" y="113787"/>
                  </a:lnTo>
                  <a:lnTo>
                    <a:pt x="13990" y="145709"/>
                  </a:lnTo>
                  <a:lnTo>
                    <a:pt x="11509" y="181063"/>
                  </a:lnTo>
                  <a:lnTo>
                    <a:pt x="10113" y="228200"/>
                  </a:lnTo>
                  <a:lnTo>
                    <a:pt x="6877" y="267920"/>
                  </a:lnTo>
                  <a:lnTo>
                    <a:pt x="2038" y="310380"/>
                  </a:lnTo>
                  <a:lnTo>
                    <a:pt x="0" y="369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49"/>
            <p:cNvSpPr/>
            <p:nvPr>
              <p:custDataLst>
                <p:tags r:id="rId199"/>
              </p:custDataLst>
            </p:nvPr>
          </p:nvSpPr>
          <p:spPr>
            <a:xfrm>
              <a:off x="2429555" y="1143000"/>
              <a:ext cx="92496" cy="164699"/>
            </a:xfrm>
            <a:custGeom>
              <a:avLst/>
              <a:gdLst/>
              <a:ahLst/>
              <a:cxnLst/>
              <a:rect l="0" t="0" r="0" b="0"/>
              <a:pathLst>
                <a:path w="92496" h="164699">
                  <a:moveTo>
                    <a:pt x="56470" y="38100"/>
                  </a:moveTo>
                  <a:lnTo>
                    <a:pt x="56470" y="38100"/>
                  </a:lnTo>
                  <a:lnTo>
                    <a:pt x="56470" y="29899"/>
                  </a:lnTo>
                  <a:lnTo>
                    <a:pt x="46357" y="34024"/>
                  </a:lnTo>
                  <a:lnTo>
                    <a:pt x="38570" y="41933"/>
                  </a:lnTo>
                  <a:lnTo>
                    <a:pt x="7061" y="87831"/>
                  </a:lnTo>
                  <a:lnTo>
                    <a:pt x="1614" y="104811"/>
                  </a:lnTo>
                  <a:lnTo>
                    <a:pt x="0" y="126658"/>
                  </a:lnTo>
                  <a:lnTo>
                    <a:pt x="4578" y="148183"/>
                  </a:lnTo>
                  <a:lnTo>
                    <a:pt x="12593" y="158640"/>
                  </a:lnTo>
                  <a:lnTo>
                    <a:pt x="17693" y="162910"/>
                  </a:lnTo>
                  <a:lnTo>
                    <a:pt x="24269" y="164698"/>
                  </a:lnTo>
                  <a:lnTo>
                    <a:pt x="40042" y="163863"/>
                  </a:lnTo>
                  <a:lnTo>
                    <a:pt x="54813" y="157142"/>
                  </a:lnTo>
                  <a:lnTo>
                    <a:pt x="76486" y="140637"/>
                  </a:lnTo>
                  <a:lnTo>
                    <a:pt x="87566" y="120340"/>
                  </a:lnTo>
                  <a:lnTo>
                    <a:pt x="92495" y="84104"/>
                  </a:lnTo>
                  <a:lnTo>
                    <a:pt x="88898" y="55023"/>
                  </a:lnTo>
                  <a:lnTo>
                    <a:pt x="76074" y="33001"/>
                  </a:lnTo>
                  <a:lnTo>
                    <a:pt x="61440" y="14201"/>
                  </a:lnTo>
                  <a:lnTo>
                    <a:pt x="56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50"/>
            <p:cNvSpPr/>
            <p:nvPr>
              <p:custDataLst>
                <p:tags r:id="rId200"/>
              </p:custDataLst>
            </p:nvPr>
          </p:nvSpPr>
          <p:spPr>
            <a:xfrm>
              <a:off x="2239465" y="991733"/>
              <a:ext cx="160836" cy="317323"/>
            </a:xfrm>
            <a:custGeom>
              <a:avLst/>
              <a:gdLst/>
              <a:ahLst/>
              <a:cxnLst/>
              <a:rect l="0" t="0" r="0" b="0"/>
              <a:pathLst>
                <a:path w="160836" h="317323">
                  <a:moveTo>
                    <a:pt x="103685" y="46492"/>
                  </a:moveTo>
                  <a:lnTo>
                    <a:pt x="103685" y="46492"/>
                  </a:lnTo>
                  <a:lnTo>
                    <a:pt x="112348" y="24737"/>
                  </a:lnTo>
                  <a:lnTo>
                    <a:pt x="131359" y="0"/>
                  </a:lnTo>
                  <a:lnTo>
                    <a:pt x="131993" y="9316"/>
                  </a:lnTo>
                  <a:lnTo>
                    <a:pt x="124603" y="36914"/>
                  </a:lnTo>
                  <a:lnTo>
                    <a:pt x="99141" y="78072"/>
                  </a:lnTo>
                  <a:lnTo>
                    <a:pt x="79996" y="109706"/>
                  </a:lnTo>
                  <a:lnTo>
                    <a:pt x="41228" y="153860"/>
                  </a:lnTo>
                  <a:lnTo>
                    <a:pt x="2590" y="195106"/>
                  </a:lnTo>
                  <a:lnTo>
                    <a:pt x="545" y="200032"/>
                  </a:lnTo>
                  <a:lnTo>
                    <a:pt x="0" y="202827"/>
                  </a:lnTo>
                  <a:lnTo>
                    <a:pt x="4290" y="216874"/>
                  </a:lnTo>
                  <a:lnTo>
                    <a:pt x="29530" y="247995"/>
                  </a:lnTo>
                  <a:lnTo>
                    <a:pt x="76126" y="281851"/>
                  </a:lnTo>
                  <a:lnTo>
                    <a:pt x="119092" y="306320"/>
                  </a:lnTo>
                  <a:lnTo>
                    <a:pt x="138471" y="316212"/>
                  </a:lnTo>
                  <a:lnTo>
                    <a:pt x="143809" y="317322"/>
                  </a:lnTo>
                  <a:lnTo>
                    <a:pt x="160835" y="313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51"/>
            <p:cNvSpPr/>
            <p:nvPr>
              <p:custDataLst>
                <p:tags r:id="rId201"/>
              </p:custDataLst>
            </p:nvPr>
          </p:nvSpPr>
          <p:spPr>
            <a:xfrm>
              <a:off x="2219325" y="991924"/>
              <a:ext cx="57151" cy="332091"/>
            </a:xfrm>
            <a:custGeom>
              <a:avLst/>
              <a:gdLst/>
              <a:ahLst/>
              <a:cxnLst/>
              <a:rect l="0" t="0" r="0" b="0"/>
              <a:pathLst>
                <a:path w="57151" h="332091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7012" y="42968"/>
                  </a:lnTo>
                  <a:lnTo>
                    <a:pt x="19840" y="86941"/>
                  </a:lnTo>
                  <a:lnTo>
                    <a:pt x="27216" y="132361"/>
                  </a:lnTo>
                  <a:lnTo>
                    <a:pt x="28172" y="170813"/>
                  </a:lnTo>
                  <a:lnTo>
                    <a:pt x="29554" y="216005"/>
                  </a:lnTo>
                  <a:lnTo>
                    <a:pt x="36098" y="258328"/>
                  </a:lnTo>
                  <a:lnTo>
                    <a:pt x="37704" y="302084"/>
                  </a:lnTo>
                  <a:lnTo>
                    <a:pt x="43039" y="326582"/>
                  </a:lnTo>
                  <a:lnTo>
                    <a:pt x="45587" y="332090"/>
                  </a:lnTo>
                  <a:lnTo>
                    <a:pt x="46266" y="332077"/>
                  </a:lnTo>
                  <a:lnTo>
                    <a:pt x="5715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86"/>
          <p:cNvGrpSpPr/>
          <p:nvPr/>
        </p:nvGrpSpPr>
        <p:grpSpPr>
          <a:xfrm>
            <a:off x="5412308" y="1005568"/>
            <a:ext cx="788468" cy="299359"/>
            <a:chOff x="5412308" y="1005568"/>
            <a:chExt cx="788468" cy="299359"/>
          </a:xfrm>
        </p:grpSpPr>
        <p:sp>
          <p:nvSpPr>
            <p:cNvPr id="46" name="SMARTInkShape-2352"/>
            <p:cNvSpPr/>
            <p:nvPr>
              <p:custDataLst>
                <p:tags r:id="rId175"/>
              </p:custDataLst>
            </p:nvPr>
          </p:nvSpPr>
          <p:spPr>
            <a:xfrm>
              <a:off x="5524500" y="1066800"/>
              <a:ext cx="27757" cy="228601"/>
            </a:xfrm>
            <a:custGeom>
              <a:avLst/>
              <a:gdLst/>
              <a:ahLst/>
              <a:cxnLst/>
              <a:rect l="0" t="0" r="0" b="0"/>
              <a:pathLst>
                <a:path w="27757" h="2286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9246" y="5056"/>
                  </a:lnTo>
                  <a:lnTo>
                    <a:pt x="22356" y="10779"/>
                  </a:lnTo>
                  <a:lnTo>
                    <a:pt x="27756" y="57106"/>
                  </a:lnTo>
                  <a:lnTo>
                    <a:pt x="23276" y="95825"/>
                  </a:lnTo>
                  <a:lnTo>
                    <a:pt x="19885" y="135619"/>
                  </a:lnTo>
                  <a:lnTo>
                    <a:pt x="19215" y="179228"/>
                  </a:lnTo>
                  <a:lnTo>
                    <a:pt x="16277" y="206210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53"/>
            <p:cNvSpPr/>
            <p:nvPr>
              <p:custDataLst>
                <p:tags r:id="rId176"/>
              </p:custDataLst>
            </p:nvPr>
          </p:nvSpPr>
          <p:spPr>
            <a:xfrm>
              <a:off x="5412308" y="1032927"/>
              <a:ext cx="274118" cy="110074"/>
            </a:xfrm>
            <a:custGeom>
              <a:avLst/>
              <a:gdLst/>
              <a:ahLst/>
              <a:cxnLst/>
              <a:rect l="0" t="0" r="0" b="0"/>
              <a:pathLst>
                <a:path w="274118" h="110074">
                  <a:moveTo>
                    <a:pt x="26467" y="110073"/>
                  </a:moveTo>
                  <a:lnTo>
                    <a:pt x="26467" y="110073"/>
                  </a:lnTo>
                  <a:lnTo>
                    <a:pt x="2636" y="85184"/>
                  </a:lnTo>
                  <a:lnTo>
                    <a:pt x="0" y="78550"/>
                  </a:lnTo>
                  <a:lnTo>
                    <a:pt x="356" y="75299"/>
                  </a:lnTo>
                  <a:lnTo>
                    <a:pt x="3573" y="68865"/>
                  </a:lnTo>
                  <a:lnTo>
                    <a:pt x="21448" y="54236"/>
                  </a:lnTo>
                  <a:lnTo>
                    <a:pt x="62478" y="37934"/>
                  </a:lnTo>
                  <a:lnTo>
                    <a:pt x="107899" y="21701"/>
                  </a:lnTo>
                  <a:lnTo>
                    <a:pt x="137800" y="12588"/>
                  </a:lnTo>
                  <a:lnTo>
                    <a:pt x="172257" y="8538"/>
                  </a:lnTo>
                  <a:lnTo>
                    <a:pt x="217243" y="6258"/>
                  </a:lnTo>
                  <a:lnTo>
                    <a:pt x="248615" y="0"/>
                  </a:lnTo>
                  <a:lnTo>
                    <a:pt x="274117" y="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54"/>
            <p:cNvSpPr/>
            <p:nvPr>
              <p:custDataLst>
                <p:tags r:id="rId177"/>
              </p:custDataLst>
            </p:nvPr>
          </p:nvSpPr>
          <p:spPr>
            <a:xfrm>
              <a:off x="5650733" y="1154526"/>
              <a:ext cx="111893" cy="124449"/>
            </a:xfrm>
            <a:custGeom>
              <a:avLst/>
              <a:gdLst/>
              <a:ahLst/>
              <a:cxnLst/>
              <a:rect l="0" t="0" r="0" b="0"/>
              <a:pathLst>
                <a:path w="111893" h="124449">
                  <a:moveTo>
                    <a:pt x="7117" y="55149"/>
                  </a:moveTo>
                  <a:lnTo>
                    <a:pt x="7117" y="55149"/>
                  </a:lnTo>
                  <a:lnTo>
                    <a:pt x="12173" y="60205"/>
                  </a:lnTo>
                  <a:lnTo>
                    <a:pt x="14721" y="59578"/>
                  </a:lnTo>
                  <a:lnTo>
                    <a:pt x="56204" y="23277"/>
                  </a:lnTo>
                  <a:lnTo>
                    <a:pt x="60684" y="15231"/>
                  </a:lnTo>
                  <a:lnTo>
                    <a:pt x="63205" y="4751"/>
                  </a:lnTo>
                  <a:lnTo>
                    <a:pt x="61443" y="2500"/>
                  </a:lnTo>
                  <a:lnTo>
                    <a:pt x="53840" y="0"/>
                  </a:lnTo>
                  <a:lnTo>
                    <a:pt x="48849" y="1449"/>
                  </a:lnTo>
                  <a:lnTo>
                    <a:pt x="37659" y="8705"/>
                  </a:lnTo>
                  <a:lnTo>
                    <a:pt x="19459" y="29746"/>
                  </a:lnTo>
                  <a:lnTo>
                    <a:pt x="5717" y="56089"/>
                  </a:lnTo>
                  <a:lnTo>
                    <a:pt x="0" y="84002"/>
                  </a:lnTo>
                  <a:lnTo>
                    <a:pt x="4306" y="100075"/>
                  </a:lnTo>
                  <a:lnTo>
                    <a:pt x="19262" y="122585"/>
                  </a:lnTo>
                  <a:lnTo>
                    <a:pt x="24739" y="124448"/>
                  </a:lnTo>
                  <a:lnTo>
                    <a:pt x="62469" y="121135"/>
                  </a:lnTo>
                  <a:lnTo>
                    <a:pt x="111892" y="102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55"/>
            <p:cNvSpPr/>
            <p:nvPr>
              <p:custDataLst>
                <p:tags r:id="rId178"/>
              </p:custDataLst>
            </p:nvPr>
          </p:nvSpPr>
          <p:spPr>
            <a:xfrm>
              <a:off x="5803066" y="1154241"/>
              <a:ext cx="49707" cy="145124"/>
            </a:xfrm>
            <a:custGeom>
              <a:avLst/>
              <a:gdLst/>
              <a:ahLst/>
              <a:cxnLst/>
              <a:rect l="0" t="0" r="0" b="0"/>
              <a:pathLst>
                <a:path w="49707" h="145124">
                  <a:moveTo>
                    <a:pt x="45284" y="17334"/>
                  </a:moveTo>
                  <a:lnTo>
                    <a:pt x="45284" y="17334"/>
                  </a:lnTo>
                  <a:lnTo>
                    <a:pt x="45284" y="4077"/>
                  </a:lnTo>
                  <a:lnTo>
                    <a:pt x="43167" y="2146"/>
                  </a:lnTo>
                  <a:lnTo>
                    <a:pt x="35171" y="0"/>
                  </a:lnTo>
                  <a:lnTo>
                    <a:pt x="24561" y="1869"/>
                  </a:lnTo>
                  <a:lnTo>
                    <a:pt x="18769" y="3849"/>
                  </a:lnTo>
                  <a:lnTo>
                    <a:pt x="9511" y="11694"/>
                  </a:lnTo>
                  <a:lnTo>
                    <a:pt x="2927" y="21177"/>
                  </a:lnTo>
                  <a:lnTo>
                    <a:pt x="0" y="28920"/>
                  </a:lnTo>
                  <a:lnTo>
                    <a:pt x="3409" y="49342"/>
                  </a:lnTo>
                  <a:lnTo>
                    <a:pt x="11123" y="65388"/>
                  </a:lnTo>
                  <a:lnTo>
                    <a:pt x="31052" y="91186"/>
                  </a:lnTo>
                  <a:lnTo>
                    <a:pt x="34725" y="98841"/>
                  </a:lnTo>
                  <a:lnTo>
                    <a:pt x="48741" y="120678"/>
                  </a:lnTo>
                  <a:lnTo>
                    <a:pt x="49706" y="125388"/>
                  </a:lnTo>
                  <a:lnTo>
                    <a:pt x="49290" y="129587"/>
                  </a:lnTo>
                  <a:lnTo>
                    <a:pt x="46006" y="137074"/>
                  </a:lnTo>
                  <a:lnTo>
                    <a:pt x="41019" y="143930"/>
                  </a:lnTo>
                  <a:lnTo>
                    <a:pt x="37149" y="145123"/>
                  </a:lnTo>
                  <a:lnTo>
                    <a:pt x="27204" y="143626"/>
                  </a:lnTo>
                  <a:lnTo>
                    <a:pt x="23705" y="140687"/>
                  </a:lnTo>
                  <a:lnTo>
                    <a:pt x="19819" y="131777"/>
                  </a:lnTo>
                  <a:lnTo>
                    <a:pt x="16709" y="9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56"/>
            <p:cNvSpPr/>
            <p:nvPr>
              <p:custDataLst>
                <p:tags r:id="rId179"/>
              </p:custDataLst>
            </p:nvPr>
          </p:nvSpPr>
          <p:spPr>
            <a:xfrm>
              <a:off x="5935921" y="1005568"/>
              <a:ext cx="64830" cy="299359"/>
            </a:xfrm>
            <a:custGeom>
              <a:avLst/>
              <a:gdLst/>
              <a:ahLst/>
              <a:cxnLst/>
              <a:rect l="0" t="0" r="0" b="0"/>
              <a:pathLst>
                <a:path w="64830" h="299359">
                  <a:moveTo>
                    <a:pt x="26729" y="32657"/>
                  </a:moveTo>
                  <a:lnTo>
                    <a:pt x="26729" y="32657"/>
                  </a:lnTo>
                  <a:lnTo>
                    <a:pt x="31785" y="22544"/>
                  </a:lnTo>
                  <a:lnTo>
                    <a:pt x="39912" y="14757"/>
                  </a:lnTo>
                  <a:lnTo>
                    <a:pt x="59823" y="0"/>
                  </a:lnTo>
                  <a:lnTo>
                    <a:pt x="61492" y="302"/>
                  </a:lnTo>
                  <a:lnTo>
                    <a:pt x="62604" y="1562"/>
                  </a:lnTo>
                  <a:lnTo>
                    <a:pt x="54175" y="48017"/>
                  </a:lnTo>
                  <a:lnTo>
                    <a:pt x="42381" y="91665"/>
                  </a:lnTo>
                  <a:lnTo>
                    <a:pt x="29521" y="134855"/>
                  </a:lnTo>
                  <a:lnTo>
                    <a:pt x="19492" y="177505"/>
                  </a:lnTo>
                  <a:lnTo>
                    <a:pt x="7504" y="224174"/>
                  </a:lnTo>
                  <a:lnTo>
                    <a:pt x="0" y="269101"/>
                  </a:lnTo>
                  <a:lnTo>
                    <a:pt x="4619" y="286263"/>
                  </a:lnTo>
                  <a:lnTo>
                    <a:pt x="8814" y="293803"/>
                  </a:lnTo>
                  <a:lnTo>
                    <a:pt x="12669" y="297771"/>
                  </a:lnTo>
                  <a:lnTo>
                    <a:pt x="16297" y="299358"/>
                  </a:lnTo>
                  <a:lnTo>
                    <a:pt x="25268" y="298299"/>
                  </a:lnTo>
                  <a:lnTo>
                    <a:pt x="44993" y="291753"/>
                  </a:lnTo>
                  <a:lnTo>
                    <a:pt x="64829" y="26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57"/>
            <p:cNvSpPr/>
            <p:nvPr>
              <p:custDataLst>
                <p:tags r:id="rId180"/>
              </p:custDataLst>
            </p:nvPr>
          </p:nvSpPr>
          <p:spPr>
            <a:xfrm>
              <a:off x="6181725" y="1200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7992" y="13092"/>
                  </a:lnTo>
                  <a:lnTo>
                    <a:pt x="16228" y="15078"/>
                  </a:lnTo>
                  <a:lnTo>
                    <a:pt x="11446" y="1728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58"/>
            <p:cNvSpPr/>
            <p:nvPr>
              <p:custDataLst>
                <p:tags r:id="rId181"/>
              </p:custDataLst>
            </p:nvPr>
          </p:nvSpPr>
          <p:spPr>
            <a:xfrm>
              <a:off x="5903357" y="1162050"/>
              <a:ext cx="135494" cy="19051"/>
            </a:xfrm>
            <a:custGeom>
              <a:avLst/>
              <a:gdLst/>
              <a:ahLst/>
              <a:cxnLst/>
              <a:rect l="0" t="0" r="0" b="0"/>
              <a:pathLst>
                <a:path w="135494" h="19051">
                  <a:moveTo>
                    <a:pt x="21193" y="0"/>
                  </a:moveTo>
                  <a:lnTo>
                    <a:pt x="21193" y="0"/>
                  </a:lnTo>
                  <a:lnTo>
                    <a:pt x="0" y="0"/>
                  </a:lnTo>
                  <a:lnTo>
                    <a:pt x="715" y="0"/>
                  </a:lnTo>
                  <a:lnTo>
                    <a:pt x="46847" y="8201"/>
                  </a:lnTo>
                  <a:lnTo>
                    <a:pt x="13549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87"/>
          <p:cNvGrpSpPr/>
          <p:nvPr/>
        </p:nvGrpSpPr>
        <p:grpSpPr>
          <a:xfrm>
            <a:off x="619517" y="1962398"/>
            <a:ext cx="1666484" cy="497453"/>
            <a:chOff x="619517" y="1962398"/>
            <a:chExt cx="1666484" cy="497453"/>
          </a:xfrm>
        </p:grpSpPr>
        <p:sp>
          <p:nvSpPr>
            <p:cNvPr id="54" name="SMARTInkShape-2359"/>
            <p:cNvSpPr/>
            <p:nvPr>
              <p:custDataLst>
                <p:tags r:id="rId161"/>
              </p:custDataLst>
            </p:nvPr>
          </p:nvSpPr>
          <p:spPr>
            <a:xfrm>
              <a:off x="2266950" y="22479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60"/>
            <p:cNvSpPr/>
            <p:nvPr>
              <p:custDataLst>
                <p:tags r:id="rId162"/>
              </p:custDataLst>
            </p:nvPr>
          </p:nvSpPr>
          <p:spPr>
            <a:xfrm>
              <a:off x="2276475" y="20764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6" y="1036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61"/>
            <p:cNvSpPr/>
            <p:nvPr>
              <p:custDataLst>
                <p:tags r:id="rId163"/>
              </p:custDataLst>
            </p:nvPr>
          </p:nvSpPr>
          <p:spPr>
            <a:xfrm>
              <a:off x="1027955" y="2333625"/>
              <a:ext cx="1105646" cy="111653"/>
            </a:xfrm>
            <a:custGeom>
              <a:avLst/>
              <a:gdLst/>
              <a:ahLst/>
              <a:cxnLst/>
              <a:rect l="0" t="0" r="0" b="0"/>
              <a:pathLst>
                <a:path w="1105646" h="111653">
                  <a:moveTo>
                    <a:pt x="19795" y="95250"/>
                  </a:moveTo>
                  <a:lnTo>
                    <a:pt x="19795" y="95250"/>
                  </a:lnTo>
                  <a:lnTo>
                    <a:pt x="1215" y="108342"/>
                  </a:lnTo>
                  <a:lnTo>
                    <a:pt x="0" y="110328"/>
                  </a:lnTo>
                  <a:lnTo>
                    <a:pt x="249" y="111652"/>
                  </a:lnTo>
                  <a:lnTo>
                    <a:pt x="38669" y="106173"/>
                  </a:lnTo>
                  <a:lnTo>
                    <a:pt x="81949" y="98957"/>
                  </a:lnTo>
                  <a:lnTo>
                    <a:pt x="129345" y="95290"/>
                  </a:lnTo>
                  <a:lnTo>
                    <a:pt x="164792" y="90682"/>
                  </a:lnTo>
                  <a:lnTo>
                    <a:pt x="204535" y="85106"/>
                  </a:lnTo>
                  <a:lnTo>
                    <a:pt x="247952" y="80158"/>
                  </a:lnTo>
                  <a:lnTo>
                    <a:pt x="295470" y="77959"/>
                  </a:lnTo>
                  <a:lnTo>
                    <a:pt x="319995" y="76314"/>
                  </a:lnTo>
                  <a:lnTo>
                    <a:pt x="344812" y="74159"/>
                  </a:lnTo>
                  <a:lnTo>
                    <a:pt x="369823" y="71665"/>
                  </a:lnTo>
                  <a:lnTo>
                    <a:pt x="397080" y="68943"/>
                  </a:lnTo>
                  <a:lnTo>
                    <a:pt x="425835" y="66070"/>
                  </a:lnTo>
                  <a:lnTo>
                    <a:pt x="455589" y="63097"/>
                  </a:lnTo>
                  <a:lnTo>
                    <a:pt x="484949" y="61115"/>
                  </a:lnTo>
                  <a:lnTo>
                    <a:pt x="514048" y="59793"/>
                  </a:lnTo>
                  <a:lnTo>
                    <a:pt x="542972" y="58912"/>
                  </a:lnTo>
                  <a:lnTo>
                    <a:pt x="572838" y="57266"/>
                  </a:lnTo>
                  <a:lnTo>
                    <a:pt x="603332" y="55111"/>
                  </a:lnTo>
                  <a:lnTo>
                    <a:pt x="634245" y="52616"/>
                  </a:lnTo>
                  <a:lnTo>
                    <a:pt x="665436" y="49894"/>
                  </a:lnTo>
                  <a:lnTo>
                    <a:pt x="696814" y="47021"/>
                  </a:lnTo>
                  <a:lnTo>
                    <a:pt x="728316" y="44048"/>
                  </a:lnTo>
                  <a:lnTo>
                    <a:pt x="758842" y="42065"/>
                  </a:lnTo>
                  <a:lnTo>
                    <a:pt x="788718" y="40743"/>
                  </a:lnTo>
                  <a:lnTo>
                    <a:pt x="818160" y="39862"/>
                  </a:lnTo>
                  <a:lnTo>
                    <a:pt x="845197" y="38216"/>
                  </a:lnTo>
                  <a:lnTo>
                    <a:pt x="870630" y="36061"/>
                  </a:lnTo>
                  <a:lnTo>
                    <a:pt x="894993" y="33566"/>
                  </a:lnTo>
                  <a:lnTo>
                    <a:pt x="941819" y="27971"/>
                  </a:lnTo>
                  <a:lnTo>
                    <a:pt x="986267" y="21957"/>
                  </a:lnTo>
                  <a:lnTo>
                    <a:pt x="1027188" y="15756"/>
                  </a:lnTo>
                  <a:lnTo>
                    <a:pt x="11056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62"/>
            <p:cNvSpPr/>
            <p:nvPr>
              <p:custDataLst>
                <p:tags r:id="rId164"/>
              </p:custDataLst>
            </p:nvPr>
          </p:nvSpPr>
          <p:spPr>
            <a:xfrm>
              <a:off x="690787" y="2314575"/>
              <a:ext cx="1471389" cy="90851"/>
            </a:xfrm>
            <a:custGeom>
              <a:avLst/>
              <a:gdLst/>
              <a:ahLst/>
              <a:cxnLst/>
              <a:rect l="0" t="0" r="0" b="0"/>
              <a:pathLst>
                <a:path w="1471389" h="90851">
                  <a:moveTo>
                    <a:pt x="109313" y="57150"/>
                  </a:moveTo>
                  <a:lnTo>
                    <a:pt x="109313" y="57150"/>
                  </a:lnTo>
                  <a:lnTo>
                    <a:pt x="81012" y="58208"/>
                  </a:lnTo>
                  <a:lnTo>
                    <a:pt x="36154" y="70408"/>
                  </a:lnTo>
                  <a:lnTo>
                    <a:pt x="905" y="81602"/>
                  </a:lnTo>
                  <a:lnTo>
                    <a:pt x="0" y="82976"/>
                  </a:lnTo>
                  <a:lnTo>
                    <a:pt x="1512" y="83893"/>
                  </a:lnTo>
                  <a:lnTo>
                    <a:pt x="39845" y="90850"/>
                  </a:lnTo>
                  <a:lnTo>
                    <a:pt x="85831" y="87051"/>
                  </a:lnTo>
                  <a:lnTo>
                    <a:pt x="129872" y="86118"/>
                  </a:lnTo>
                  <a:lnTo>
                    <a:pt x="163959" y="84841"/>
                  </a:lnTo>
                  <a:lnTo>
                    <a:pt x="207330" y="80746"/>
                  </a:lnTo>
                  <a:lnTo>
                    <a:pt x="252007" y="78221"/>
                  </a:lnTo>
                  <a:lnTo>
                    <a:pt x="298674" y="77098"/>
                  </a:lnTo>
                  <a:lnTo>
                    <a:pt x="324454" y="76799"/>
                  </a:lnTo>
                  <a:lnTo>
                    <a:pt x="351165" y="76599"/>
                  </a:lnTo>
                  <a:lnTo>
                    <a:pt x="378498" y="75408"/>
                  </a:lnTo>
                  <a:lnTo>
                    <a:pt x="406245" y="73555"/>
                  </a:lnTo>
                  <a:lnTo>
                    <a:pt x="434267" y="71262"/>
                  </a:lnTo>
                  <a:lnTo>
                    <a:pt x="463533" y="68675"/>
                  </a:lnTo>
                  <a:lnTo>
                    <a:pt x="493626" y="65891"/>
                  </a:lnTo>
                  <a:lnTo>
                    <a:pt x="524272" y="62978"/>
                  </a:lnTo>
                  <a:lnTo>
                    <a:pt x="556344" y="61035"/>
                  </a:lnTo>
                  <a:lnTo>
                    <a:pt x="589367" y="59740"/>
                  </a:lnTo>
                  <a:lnTo>
                    <a:pt x="623024" y="58876"/>
                  </a:lnTo>
                  <a:lnTo>
                    <a:pt x="657104" y="57243"/>
                  </a:lnTo>
                  <a:lnTo>
                    <a:pt x="691465" y="55095"/>
                  </a:lnTo>
                  <a:lnTo>
                    <a:pt x="726014" y="52605"/>
                  </a:lnTo>
                  <a:lnTo>
                    <a:pt x="761747" y="50945"/>
                  </a:lnTo>
                  <a:lnTo>
                    <a:pt x="798269" y="49839"/>
                  </a:lnTo>
                  <a:lnTo>
                    <a:pt x="835317" y="49101"/>
                  </a:lnTo>
                  <a:lnTo>
                    <a:pt x="870599" y="48609"/>
                  </a:lnTo>
                  <a:lnTo>
                    <a:pt x="904704" y="48281"/>
                  </a:lnTo>
                  <a:lnTo>
                    <a:pt x="938023" y="48062"/>
                  </a:lnTo>
                  <a:lnTo>
                    <a:pt x="971878" y="47916"/>
                  </a:lnTo>
                  <a:lnTo>
                    <a:pt x="1006090" y="47820"/>
                  </a:lnTo>
                  <a:lnTo>
                    <a:pt x="1040539" y="47755"/>
                  </a:lnTo>
                  <a:lnTo>
                    <a:pt x="1073031" y="46653"/>
                  </a:lnTo>
                  <a:lnTo>
                    <a:pt x="1104216" y="44860"/>
                  </a:lnTo>
                  <a:lnTo>
                    <a:pt x="1134532" y="42607"/>
                  </a:lnTo>
                  <a:lnTo>
                    <a:pt x="1163209" y="41104"/>
                  </a:lnTo>
                  <a:lnTo>
                    <a:pt x="1190794" y="40103"/>
                  </a:lnTo>
                  <a:lnTo>
                    <a:pt x="1217650" y="39435"/>
                  </a:lnTo>
                  <a:lnTo>
                    <a:pt x="1242963" y="38990"/>
                  </a:lnTo>
                  <a:lnTo>
                    <a:pt x="1267246" y="38694"/>
                  </a:lnTo>
                  <a:lnTo>
                    <a:pt x="1311867" y="38364"/>
                  </a:lnTo>
                  <a:lnTo>
                    <a:pt x="1349337" y="38217"/>
                  </a:lnTo>
                  <a:lnTo>
                    <a:pt x="1395126" y="38135"/>
                  </a:lnTo>
                  <a:lnTo>
                    <a:pt x="1440919" y="30503"/>
                  </a:lnTo>
                  <a:lnTo>
                    <a:pt x="1461021" y="24846"/>
                  </a:lnTo>
                  <a:lnTo>
                    <a:pt x="1466594" y="20797"/>
                  </a:lnTo>
                  <a:lnTo>
                    <a:pt x="1471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63"/>
            <p:cNvSpPr/>
            <p:nvPr>
              <p:custDataLst>
                <p:tags r:id="rId165"/>
              </p:custDataLst>
            </p:nvPr>
          </p:nvSpPr>
          <p:spPr>
            <a:xfrm>
              <a:off x="2009775" y="2078515"/>
              <a:ext cx="103452" cy="188436"/>
            </a:xfrm>
            <a:custGeom>
              <a:avLst/>
              <a:gdLst/>
              <a:ahLst/>
              <a:cxnLst/>
              <a:rect l="0" t="0" r="0" b="0"/>
              <a:pathLst>
                <a:path w="103452" h="188436">
                  <a:moveTo>
                    <a:pt x="95250" y="45560"/>
                  </a:moveTo>
                  <a:lnTo>
                    <a:pt x="95250" y="45560"/>
                  </a:lnTo>
                  <a:lnTo>
                    <a:pt x="103451" y="15900"/>
                  </a:lnTo>
                  <a:lnTo>
                    <a:pt x="101776" y="12029"/>
                  </a:lnTo>
                  <a:lnTo>
                    <a:pt x="94270" y="4904"/>
                  </a:lnTo>
                  <a:lnTo>
                    <a:pt x="83878" y="1032"/>
                  </a:lnTo>
                  <a:lnTo>
                    <a:pt x="78144" y="0"/>
                  </a:lnTo>
                  <a:lnTo>
                    <a:pt x="66128" y="1675"/>
                  </a:lnTo>
                  <a:lnTo>
                    <a:pt x="59960" y="3603"/>
                  </a:lnTo>
                  <a:lnTo>
                    <a:pt x="54790" y="8064"/>
                  </a:lnTo>
                  <a:lnTo>
                    <a:pt x="46223" y="21487"/>
                  </a:lnTo>
                  <a:lnTo>
                    <a:pt x="40507" y="51951"/>
                  </a:lnTo>
                  <a:lnTo>
                    <a:pt x="43870" y="82731"/>
                  </a:lnTo>
                  <a:lnTo>
                    <a:pt x="65031" y="128340"/>
                  </a:lnTo>
                  <a:lnTo>
                    <a:pt x="72891" y="146640"/>
                  </a:lnTo>
                  <a:lnTo>
                    <a:pt x="73994" y="151047"/>
                  </a:lnTo>
                  <a:lnTo>
                    <a:pt x="72613" y="156101"/>
                  </a:lnTo>
                  <a:lnTo>
                    <a:pt x="65433" y="167362"/>
                  </a:lnTo>
                  <a:lnTo>
                    <a:pt x="49491" y="180545"/>
                  </a:lnTo>
                  <a:lnTo>
                    <a:pt x="0" y="18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64"/>
            <p:cNvSpPr/>
            <p:nvPr>
              <p:custDataLst>
                <p:tags r:id="rId166"/>
              </p:custDataLst>
            </p:nvPr>
          </p:nvSpPr>
          <p:spPr>
            <a:xfrm>
              <a:off x="1885950" y="2095500"/>
              <a:ext cx="114301" cy="142876"/>
            </a:xfrm>
            <a:custGeom>
              <a:avLst/>
              <a:gdLst/>
              <a:ahLst/>
              <a:cxnLst/>
              <a:rect l="0" t="0" r="0" b="0"/>
              <a:pathLst>
                <a:path w="114301" h="1428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2117"/>
                  </a:lnTo>
                  <a:lnTo>
                    <a:pt x="9701" y="14150"/>
                  </a:lnTo>
                  <a:lnTo>
                    <a:pt x="22666" y="46692"/>
                  </a:lnTo>
                  <a:lnTo>
                    <a:pt x="27797" y="87588"/>
                  </a:lnTo>
                  <a:lnTo>
                    <a:pt x="28529" y="120938"/>
                  </a:lnTo>
                  <a:lnTo>
                    <a:pt x="31391" y="92361"/>
                  </a:lnTo>
                  <a:lnTo>
                    <a:pt x="46888" y="51523"/>
                  </a:lnTo>
                  <a:lnTo>
                    <a:pt x="63785" y="18958"/>
                  </a:lnTo>
                  <a:lnTo>
                    <a:pt x="74563" y="9131"/>
                  </a:lnTo>
                  <a:lnTo>
                    <a:pt x="80400" y="7146"/>
                  </a:lnTo>
                  <a:lnTo>
                    <a:pt x="92531" y="7762"/>
                  </a:lnTo>
                  <a:lnTo>
                    <a:pt x="97671" y="12583"/>
                  </a:lnTo>
                  <a:lnTo>
                    <a:pt x="106204" y="29228"/>
                  </a:lnTo>
                  <a:lnTo>
                    <a:pt x="111901" y="57344"/>
                  </a:lnTo>
                  <a:lnTo>
                    <a:pt x="105888" y="104204"/>
                  </a:lnTo>
                  <a:lnTo>
                    <a:pt x="105105" y="121421"/>
                  </a:lnTo>
                  <a:lnTo>
                    <a:pt x="1143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65"/>
            <p:cNvSpPr/>
            <p:nvPr>
              <p:custDataLst>
                <p:tags r:id="rId167"/>
              </p:custDataLst>
            </p:nvPr>
          </p:nvSpPr>
          <p:spPr>
            <a:xfrm>
              <a:off x="1784361" y="2105025"/>
              <a:ext cx="72226" cy="113147"/>
            </a:xfrm>
            <a:custGeom>
              <a:avLst/>
              <a:gdLst/>
              <a:ahLst/>
              <a:cxnLst/>
              <a:rect l="0" t="0" r="0" b="0"/>
              <a:pathLst>
                <a:path w="72226" h="113147">
                  <a:moveTo>
                    <a:pt x="44439" y="0"/>
                  </a:moveTo>
                  <a:lnTo>
                    <a:pt x="44439" y="0"/>
                  </a:lnTo>
                  <a:lnTo>
                    <a:pt x="44439" y="5057"/>
                  </a:lnTo>
                  <a:lnTo>
                    <a:pt x="43381" y="6546"/>
                  </a:lnTo>
                  <a:lnTo>
                    <a:pt x="41617" y="7539"/>
                  </a:lnTo>
                  <a:lnTo>
                    <a:pt x="28192" y="10322"/>
                  </a:lnTo>
                  <a:lnTo>
                    <a:pt x="22049" y="14465"/>
                  </a:lnTo>
                  <a:lnTo>
                    <a:pt x="7583" y="32861"/>
                  </a:lnTo>
                  <a:lnTo>
                    <a:pt x="1600" y="49530"/>
                  </a:lnTo>
                  <a:lnTo>
                    <a:pt x="0" y="66463"/>
                  </a:lnTo>
                  <a:lnTo>
                    <a:pt x="7596" y="94581"/>
                  </a:lnTo>
                  <a:lnTo>
                    <a:pt x="13247" y="105536"/>
                  </a:lnTo>
                  <a:lnTo>
                    <a:pt x="19287" y="110405"/>
                  </a:lnTo>
                  <a:lnTo>
                    <a:pt x="28637" y="113146"/>
                  </a:lnTo>
                  <a:lnTo>
                    <a:pt x="48224" y="108901"/>
                  </a:lnTo>
                  <a:lnTo>
                    <a:pt x="64022" y="100941"/>
                  </a:lnTo>
                  <a:lnTo>
                    <a:pt x="69018" y="94957"/>
                  </a:lnTo>
                  <a:lnTo>
                    <a:pt x="70350" y="91880"/>
                  </a:lnTo>
                  <a:lnTo>
                    <a:pt x="72225" y="72379"/>
                  </a:lnTo>
                  <a:lnTo>
                    <a:pt x="69841" y="61096"/>
                  </a:lnTo>
                  <a:lnTo>
                    <a:pt x="5396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66"/>
            <p:cNvSpPr/>
            <p:nvPr>
              <p:custDataLst>
                <p:tags r:id="rId168"/>
              </p:custDataLst>
            </p:nvPr>
          </p:nvSpPr>
          <p:spPr>
            <a:xfrm>
              <a:off x="1619947" y="1995906"/>
              <a:ext cx="142179" cy="257263"/>
            </a:xfrm>
            <a:custGeom>
              <a:avLst/>
              <a:gdLst/>
              <a:ahLst/>
              <a:cxnLst/>
              <a:rect l="0" t="0" r="0" b="0"/>
              <a:pathLst>
                <a:path w="142179" h="257263">
                  <a:moveTo>
                    <a:pt x="75503" y="23394"/>
                  </a:moveTo>
                  <a:lnTo>
                    <a:pt x="75503" y="23394"/>
                  </a:lnTo>
                  <a:lnTo>
                    <a:pt x="80559" y="18338"/>
                  </a:lnTo>
                  <a:lnTo>
                    <a:pt x="83042" y="13033"/>
                  </a:lnTo>
                  <a:lnTo>
                    <a:pt x="84636" y="1004"/>
                  </a:lnTo>
                  <a:lnTo>
                    <a:pt x="83708" y="0"/>
                  </a:lnTo>
                  <a:lnTo>
                    <a:pt x="82031" y="390"/>
                  </a:lnTo>
                  <a:lnTo>
                    <a:pt x="79855" y="1708"/>
                  </a:lnTo>
                  <a:lnTo>
                    <a:pt x="77437" y="8817"/>
                  </a:lnTo>
                  <a:lnTo>
                    <a:pt x="68134" y="56020"/>
                  </a:lnTo>
                  <a:lnTo>
                    <a:pt x="63795" y="85625"/>
                  </a:lnTo>
                  <a:lnTo>
                    <a:pt x="58628" y="116269"/>
                  </a:lnTo>
                  <a:lnTo>
                    <a:pt x="57098" y="156040"/>
                  </a:lnTo>
                  <a:lnTo>
                    <a:pt x="53822" y="188991"/>
                  </a:lnTo>
                  <a:lnTo>
                    <a:pt x="51050" y="206001"/>
                  </a:lnTo>
                  <a:lnTo>
                    <a:pt x="55440" y="232369"/>
                  </a:lnTo>
                  <a:lnTo>
                    <a:pt x="60589" y="247152"/>
                  </a:lnTo>
                  <a:lnTo>
                    <a:pt x="64502" y="251941"/>
                  </a:lnTo>
                  <a:lnTo>
                    <a:pt x="74494" y="257262"/>
                  </a:lnTo>
                  <a:lnTo>
                    <a:pt x="79064" y="256564"/>
                  </a:lnTo>
                  <a:lnTo>
                    <a:pt x="83169" y="253983"/>
                  </a:lnTo>
                  <a:lnTo>
                    <a:pt x="86964" y="250145"/>
                  </a:lnTo>
                  <a:lnTo>
                    <a:pt x="91180" y="237414"/>
                  </a:lnTo>
                  <a:lnTo>
                    <a:pt x="91995" y="221172"/>
                  </a:lnTo>
                  <a:lnTo>
                    <a:pt x="88830" y="203371"/>
                  </a:lnTo>
                  <a:lnTo>
                    <a:pt x="76042" y="180554"/>
                  </a:lnTo>
                  <a:lnTo>
                    <a:pt x="61984" y="169796"/>
                  </a:lnTo>
                  <a:lnTo>
                    <a:pt x="15569" y="150707"/>
                  </a:lnTo>
                  <a:lnTo>
                    <a:pt x="0" y="147355"/>
                  </a:lnTo>
                  <a:lnTo>
                    <a:pt x="42281" y="139030"/>
                  </a:lnTo>
                  <a:lnTo>
                    <a:pt x="83013" y="137958"/>
                  </a:lnTo>
                  <a:lnTo>
                    <a:pt x="122275" y="137729"/>
                  </a:lnTo>
                  <a:lnTo>
                    <a:pt x="126793" y="139834"/>
                  </a:lnTo>
                  <a:lnTo>
                    <a:pt x="134634" y="147817"/>
                  </a:lnTo>
                  <a:lnTo>
                    <a:pt x="138825" y="161243"/>
                  </a:lnTo>
                  <a:lnTo>
                    <a:pt x="141884" y="206750"/>
                  </a:lnTo>
                  <a:lnTo>
                    <a:pt x="142152" y="235361"/>
                  </a:lnTo>
                  <a:lnTo>
                    <a:pt x="142176" y="191401"/>
                  </a:lnTo>
                  <a:lnTo>
                    <a:pt x="142178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67"/>
            <p:cNvSpPr/>
            <p:nvPr>
              <p:custDataLst>
                <p:tags r:id="rId169"/>
              </p:custDataLst>
            </p:nvPr>
          </p:nvSpPr>
          <p:spPr>
            <a:xfrm>
              <a:off x="1457335" y="2169194"/>
              <a:ext cx="98948" cy="290657"/>
            </a:xfrm>
            <a:custGeom>
              <a:avLst/>
              <a:gdLst/>
              <a:ahLst/>
              <a:cxnLst/>
              <a:rect l="0" t="0" r="0" b="0"/>
              <a:pathLst>
                <a:path w="98948" h="290657">
                  <a:moveTo>
                    <a:pt x="9515" y="59656"/>
                  </a:moveTo>
                  <a:lnTo>
                    <a:pt x="9515" y="59656"/>
                  </a:lnTo>
                  <a:lnTo>
                    <a:pt x="8457" y="69377"/>
                  </a:lnTo>
                  <a:lnTo>
                    <a:pt x="1314" y="113618"/>
                  </a:lnTo>
                  <a:lnTo>
                    <a:pt x="164" y="156472"/>
                  </a:lnTo>
                  <a:lnTo>
                    <a:pt x="24" y="198372"/>
                  </a:lnTo>
                  <a:lnTo>
                    <a:pt x="0" y="239987"/>
                  </a:lnTo>
                  <a:lnTo>
                    <a:pt x="7530" y="283258"/>
                  </a:lnTo>
                  <a:lnTo>
                    <a:pt x="8633" y="290268"/>
                  </a:lnTo>
                  <a:lnTo>
                    <a:pt x="8927" y="290656"/>
                  </a:lnTo>
                  <a:lnTo>
                    <a:pt x="17002" y="251738"/>
                  </a:lnTo>
                  <a:lnTo>
                    <a:pt x="18638" y="209782"/>
                  </a:lnTo>
                  <a:lnTo>
                    <a:pt x="18921" y="167638"/>
                  </a:lnTo>
                  <a:lnTo>
                    <a:pt x="24061" y="130103"/>
                  </a:lnTo>
                  <a:lnTo>
                    <a:pt x="27230" y="88761"/>
                  </a:lnTo>
                  <a:lnTo>
                    <a:pt x="33226" y="48054"/>
                  </a:lnTo>
                  <a:lnTo>
                    <a:pt x="44733" y="12640"/>
                  </a:lnTo>
                  <a:lnTo>
                    <a:pt x="50921" y="2424"/>
                  </a:lnTo>
                  <a:lnTo>
                    <a:pt x="54052" y="334"/>
                  </a:lnTo>
                  <a:lnTo>
                    <a:pt x="57198" y="0"/>
                  </a:lnTo>
                  <a:lnTo>
                    <a:pt x="60354" y="835"/>
                  </a:lnTo>
                  <a:lnTo>
                    <a:pt x="74908" y="17180"/>
                  </a:lnTo>
                  <a:lnTo>
                    <a:pt x="98024" y="64576"/>
                  </a:lnTo>
                  <a:lnTo>
                    <a:pt x="98947" y="80893"/>
                  </a:lnTo>
                  <a:lnTo>
                    <a:pt x="94771" y="98728"/>
                  </a:lnTo>
                  <a:lnTo>
                    <a:pt x="47615" y="15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68"/>
            <p:cNvSpPr/>
            <p:nvPr>
              <p:custDataLst>
                <p:tags r:id="rId170"/>
              </p:custDataLst>
            </p:nvPr>
          </p:nvSpPr>
          <p:spPr>
            <a:xfrm>
              <a:off x="1076325" y="2172092"/>
              <a:ext cx="314326" cy="135130"/>
            </a:xfrm>
            <a:custGeom>
              <a:avLst/>
              <a:gdLst/>
              <a:ahLst/>
              <a:cxnLst/>
              <a:rect l="0" t="0" r="0" b="0"/>
              <a:pathLst>
                <a:path w="314326" h="135130">
                  <a:moveTo>
                    <a:pt x="0" y="9133"/>
                  </a:moveTo>
                  <a:lnTo>
                    <a:pt x="0" y="9133"/>
                  </a:lnTo>
                  <a:lnTo>
                    <a:pt x="5057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4434" y="4781"/>
                  </a:lnTo>
                  <a:lnTo>
                    <a:pt x="1314" y="23013"/>
                  </a:lnTo>
                  <a:lnTo>
                    <a:pt x="259" y="64164"/>
                  </a:lnTo>
                  <a:lnTo>
                    <a:pt x="2874" y="103964"/>
                  </a:lnTo>
                  <a:lnTo>
                    <a:pt x="10376" y="127190"/>
                  </a:lnTo>
                  <a:lnTo>
                    <a:pt x="13268" y="132287"/>
                  </a:lnTo>
                  <a:lnTo>
                    <a:pt x="16253" y="134628"/>
                  </a:lnTo>
                  <a:lnTo>
                    <a:pt x="19302" y="135129"/>
                  </a:lnTo>
                  <a:lnTo>
                    <a:pt x="22393" y="134405"/>
                  </a:lnTo>
                  <a:lnTo>
                    <a:pt x="28650" y="127957"/>
                  </a:lnTo>
                  <a:lnTo>
                    <a:pt x="52348" y="94419"/>
                  </a:lnTo>
                  <a:lnTo>
                    <a:pt x="57133" y="80905"/>
                  </a:lnTo>
                  <a:lnTo>
                    <a:pt x="78327" y="37125"/>
                  </a:lnTo>
                  <a:lnTo>
                    <a:pt x="85076" y="12079"/>
                  </a:lnTo>
                  <a:lnTo>
                    <a:pt x="85292" y="12155"/>
                  </a:lnTo>
                  <a:lnTo>
                    <a:pt x="85700" y="52090"/>
                  </a:lnTo>
                  <a:lnTo>
                    <a:pt x="85720" y="88879"/>
                  </a:lnTo>
                  <a:lnTo>
                    <a:pt x="91367" y="103137"/>
                  </a:lnTo>
                  <a:lnTo>
                    <a:pt x="109047" y="127302"/>
                  </a:lnTo>
                  <a:lnTo>
                    <a:pt x="112914" y="127070"/>
                  </a:lnTo>
                  <a:lnTo>
                    <a:pt x="122856" y="121169"/>
                  </a:lnTo>
                  <a:lnTo>
                    <a:pt x="135297" y="105946"/>
                  </a:lnTo>
                  <a:lnTo>
                    <a:pt x="152238" y="65234"/>
                  </a:lnTo>
                  <a:lnTo>
                    <a:pt x="161877" y="43042"/>
                  </a:lnTo>
                  <a:lnTo>
                    <a:pt x="169559" y="31118"/>
                  </a:lnTo>
                  <a:lnTo>
                    <a:pt x="170189" y="31198"/>
                  </a:lnTo>
                  <a:lnTo>
                    <a:pt x="170890" y="34109"/>
                  </a:lnTo>
                  <a:lnTo>
                    <a:pt x="171401" y="74020"/>
                  </a:lnTo>
                  <a:lnTo>
                    <a:pt x="171449" y="120782"/>
                  </a:lnTo>
                  <a:lnTo>
                    <a:pt x="172507" y="120608"/>
                  </a:lnTo>
                  <a:lnTo>
                    <a:pt x="176506" y="117591"/>
                  </a:lnTo>
                  <a:lnTo>
                    <a:pt x="193840" y="74459"/>
                  </a:lnTo>
                  <a:lnTo>
                    <a:pt x="209572" y="30828"/>
                  </a:lnTo>
                  <a:lnTo>
                    <a:pt x="217198" y="13419"/>
                  </a:lnTo>
                  <a:lnTo>
                    <a:pt x="218882" y="14107"/>
                  </a:lnTo>
                  <a:lnTo>
                    <a:pt x="223575" y="20516"/>
                  </a:lnTo>
                  <a:lnTo>
                    <a:pt x="234852" y="67812"/>
                  </a:lnTo>
                  <a:lnTo>
                    <a:pt x="237694" y="82817"/>
                  </a:lnTo>
                  <a:lnTo>
                    <a:pt x="238896" y="83656"/>
                  </a:lnTo>
                  <a:lnTo>
                    <a:pt x="243054" y="84587"/>
                  </a:lnTo>
                  <a:lnTo>
                    <a:pt x="245644" y="82719"/>
                  </a:lnTo>
                  <a:lnTo>
                    <a:pt x="280685" y="35358"/>
                  </a:lnTo>
                  <a:lnTo>
                    <a:pt x="297772" y="24076"/>
                  </a:lnTo>
                  <a:lnTo>
                    <a:pt x="306263" y="21066"/>
                  </a:lnTo>
                  <a:lnTo>
                    <a:pt x="308950" y="23439"/>
                  </a:lnTo>
                  <a:lnTo>
                    <a:pt x="311936" y="34541"/>
                  </a:lnTo>
                  <a:lnTo>
                    <a:pt x="314011" y="71929"/>
                  </a:lnTo>
                  <a:lnTo>
                    <a:pt x="314325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69"/>
            <p:cNvSpPr/>
            <p:nvPr>
              <p:custDataLst>
                <p:tags r:id="rId171"/>
              </p:custDataLst>
            </p:nvPr>
          </p:nvSpPr>
          <p:spPr>
            <a:xfrm>
              <a:off x="956230" y="2125791"/>
              <a:ext cx="71147" cy="195765"/>
            </a:xfrm>
            <a:custGeom>
              <a:avLst/>
              <a:gdLst/>
              <a:ahLst/>
              <a:cxnLst/>
              <a:rect l="0" t="0" r="0" b="0"/>
              <a:pathLst>
                <a:path w="71147" h="195765">
                  <a:moveTo>
                    <a:pt x="62945" y="17334"/>
                  </a:moveTo>
                  <a:lnTo>
                    <a:pt x="62945" y="17334"/>
                  </a:lnTo>
                  <a:lnTo>
                    <a:pt x="68002" y="17334"/>
                  </a:lnTo>
                  <a:lnTo>
                    <a:pt x="69491" y="16276"/>
                  </a:lnTo>
                  <a:lnTo>
                    <a:pt x="70484" y="14512"/>
                  </a:lnTo>
                  <a:lnTo>
                    <a:pt x="71146" y="12277"/>
                  </a:lnTo>
                  <a:lnTo>
                    <a:pt x="69471" y="9730"/>
                  </a:lnTo>
                  <a:lnTo>
                    <a:pt x="61965" y="4076"/>
                  </a:lnTo>
                  <a:lnTo>
                    <a:pt x="50895" y="0"/>
                  </a:lnTo>
                  <a:lnTo>
                    <a:pt x="30800" y="3849"/>
                  </a:lnTo>
                  <a:lnTo>
                    <a:pt x="9793" y="11692"/>
                  </a:lnTo>
                  <a:lnTo>
                    <a:pt x="5286" y="15690"/>
                  </a:lnTo>
                  <a:lnTo>
                    <a:pt x="277" y="25775"/>
                  </a:lnTo>
                  <a:lnTo>
                    <a:pt x="0" y="30370"/>
                  </a:lnTo>
                  <a:lnTo>
                    <a:pt x="2514" y="38297"/>
                  </a:lnTo>
                  <a:lnTo>
                    <a:pt x="26965" y="79957"/>
                  </a:lnTo>
                  <a:lnTo>
                    <a:pt x="48473" y="109646"/>
                  </a:lnTo>
                  <a:lnTo>
                    <a:pt x="59315" y="136735"/>
                  </a:lnTo>
                  <a:lnTo>
                    <a:pt x="60811" y="160662"/>
                  </a:lnTo>
                  <a:lnTo>
                    <a:pt x="55022" y="180569"/>
                  </a:lnTo>
                  <a:lnTo>
                    <a:pt x="49546" y="189719"/>
                  </a:lnTo>
                  <a:lnTo>
                    <a:pt x="43584" y="194491"/>
                  </a:lnTo>
                  <a:lnTo>
                    <a:pt x="40513" y="195764"/>
                  </a:lnTo>
                  <a:lnTo>
                    <a:pt x="37407" y="195554"/>
                  </a:lnTo>
                  <a:lnTo>
                    <a:pt x="31134" y="192498"/>
                  </a:lnTo>
                  <a:lnTo>
                    <a:pt x="29037" y="190202"/>
                  </a:lnTo>
                  <a:lnTo>
                    <a:pt x="26708" y="184828"/>
                  </a:lnTo>
                  <a:lnTo>
                    <a:pt x="24845" y="16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70"/>
            <p:cNvSpPr/>
            <p:nvPr>
              <p:custDataLst>
                <p:tags r:id="rId172"/>
              </p:custDataLst>
            </p:nvPr>
          </p:nvSpPr>
          <p:spPr>
            <a:xfrm>
              <a:off x="821188" y="2153077"/>
              <a:ext cx="83118" cy="193156"/>
            </a:xfrm>
            <a:custGeom>
              <a:avLst/>
              <a:gdLst/>
              <a:ahLst/>
              <a:cxnLst/>
              <a:rect l="0" t="0" r="0" b="0"/>
              <a:pathLst>
                <a:path w="83118" h="193156">
                  <a:moveTo>
                    <a:pt x="74162" y="18623"/>
                  </a:moveTo>
                  <a:lnTo>
                    <a:pt x="74162" y="18623"/>
                  </a:lnTo>
                  <a:lnTo>
                    <a:pt x="58953" y="12077"/>
                  </a:lnTo>
                  <a:lnTo>
                    <a:pt x="11851" y="533"/>
                  </a:lnTo>
                  <a:lnTo>
                    <a:pt x="4841" y="0"/>
                  </a:lnTo>
                  <a:lnTo>
                    <a:pt x="2548" y="1974"/>
                  </a:lnTo>
                  <a:lnTo>
                    <a:pt x="0" y="9812"/>
                  </a:lnTo>
                  <a:lnTo>
                    <a:pt x="1437" y="14866"/>
                  </a:lnTo>
                  <a:lnTo>
                    <a:pt x="26393" y="54973"/>
                  </a:lnTo>
                  <a:lnTo>
                    <a:pt x="67333" y="102534"/>
                  </a:lnTo>
                  <a:lnTo>
                    <a:pt x="80802" y="137819"/>
                  </a:lnTo>
                  <a:lnTo>
                    <a:pt x="83117" y="159290"/>
                  </a:lnTo>
                  <a:lnTo>
                    <a:pt x="78462" y="177660"/>
                  </a:lnTo>
                  <a:lnTo>
                    <a:pt x="70429" y="187378"/>
                  </a:lnTo>
                  <a:lnTo>
                    <a:pt x="65323" y="191451"/>
                  </a:lnTo>
                  <a:lnTo>
                    <a:pt x="60861" y="193108"/>
                  </a:lnTo>
                  <a:lnTo>
                    <a:pt x="56828" y="193155"/>
                  </a:lnTo>
                  <a:lnTo>
                    <a:pt x="53081" y="192128"/>
                  </a:lnTo>
                  <a:lnTo>
                    <a:pt x="50583" y="188268"/>
                  </a:lnTo>
                  <a:lnTo>
                    <a:pt x="45587" y="1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71"/>
            <p:cNvSpPr/>
            <p:nvPr>
              <p:custDataLst>
                <p:tags r:id="rId173"/>
              </p:custDataLst>
            </p:nvPr>
          </p:nvSpPr>
          <p:spPr>
            <a:xfrm>
              <a:off x="625693" y="2209800"/>
              <a:ext cx="155358" cy="85726"/>
            </a:xfrm>
            <a:custGeom>
              <a:avLst/>
              <a:gdLst/>
              <a:ahLst/>
              <a:cxnLst/>
              <a:rect l="0" t="0" r="0" b="0"/>
              <a:pathLst>
                <a:path w="155358" h="85726">
                  <a:moveTo>
                    <a:pt x="60107" y="85725"/>
                  </a:moveTo>
                  <a:lnTo>
                    <a:pt x="60107" y="85725"/>
                  </a:lnTo>
                  <a:lnTo>
                    <a:pt x="55050" y="80669"/>
                  </a:lnTo>
                  <a:lnTo>
                    <a:pt x="21315" y="63335"/>
                  </a:lnTo>
                  <a:lnTo>
                    <a:pt x="0" y="36234"/>
                  </a:lnTo>
                  <a:lnTo>
                    <a:pt x="986" y="32623"/>
                  </a:lnTo>
                  <a:lnTo>
                    <a:pt x="10547" y="25788"/>
                  </a:lnTo>
                  <a:lnTo>
                    <a:pt x="50161" y="12777"/>
                  </a:lnTo>
                  <a:lnTo>
                    <a:pt x="93106" y="2838"/>
                  </a:lnTo>
                  <a:lnTo>
                    <a:pt x="155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72"/>
            <p:cNvSpPr/>
            <p:nvPr>
              <p:custDataLst>
                <p:tags r:id="rId174"/>
              </p:custDataLst>
            </p:nvPr>
          </p:nvSpPr>
          <p:spPr>
            <a:xfrm>
              <a:off x="619517" y="1962398"/>
              <a:ext cx="165847" cy="406109"/>
            </a:xfrm>
            <a:custGeom>
              <a:avLst/>
              <a:gdLst/>
              <a:ahLst/>
              <a:cxnLst/>
              <a:rect l="0" t="0" r="0" b="0"/>
              <a:pathLst>
                <a:path w="165847" h="406109">
                  <a:moveTo>
                    <a:pt x="9133" y="371227"/>
                  </a:moveTo>
                  <a:lnTo>
                    <a:pt x="9133" y="371227"/>
                  </a:lnTo>
                  <a:lnTo>
                    <a:pt x="9133" y="381340"/>
                  </a:lnTo>
                  <a:lnTo>
                    <a:pt x="6311" y="389127"/>
                  </a:lnTo>
                  <a:lnTo>
                    <a:pt x="932" y="397693"/>
                  </a:lnTo>
                  <a:lnTo>
                    <a:pt x="491" y="397338"/>
                  </a:lnTo>
                  <a:lnTo>
                    <a:pt x="0" y="394121"/>
                  </a:lnTo>
                  <a:lnTo>
                    <a:pt x="12843" y="346516"/>
                  </a:lnTo>
                  <a:lnTo>
                    <a:pt x="23638" y="308519"/>
                  </a:lnTo>
                  <a:lnTo>
                    <a:pt x="32342" y="262179"/>
                  </a:lnTo>
                  <a:lnTo>
                    <a:pt x="43194" y="218806"/>
                  </a:lnTo>
                  <a:lnTo>
                    <a:pt x="47095" y="182955"/>
                  </a:lnTo>
                  <a:lnTo>
                    <a:pt x="57358" y="135737"/>
                  </a:lnTo>
                  <a:lnTo>
                    <a:pt x="69576" y="95523"/>
                  </a:lnTo>
                  <a:lnTo>
                    <a:pt x="82181" y="55946"/>
                  </a:lnTo>
                  <a:lnTo>
                    <a:pt x="94863" y="14106"/>
                  </a:lnTo>
                  <a:lnTo>
                    <a:pt x="100152" y="1898"/>
                  </a:lnTo>
                  <a:lnTo>
                    <a:pt x="101562" y="124"/>
                  </a:lnTo>
                  <a:lnTo>
                    <a:pt x="102502" y="0"/>
                  </a:lnTo>
                  <a:lnTo>
                    <a:pt x="104218" y="42691"/>
                  </a:lnTo>
                  <a:lnTo>
                    <a:pt x="110896" y="81141"/>
                  </a:lnTo>
                  <a:lnTo>
                    <a:pt x="112570" y="115653"/>
                  </a:lnTo>
                  <a:lnTo>
                    <a:pt x="118568" y="161563"/>
                  </a:lnTo>
                  <a:lnTo>
                    <a:pt x="121991" y="201977"/>
                  </a:lnTo>
                  <a:lnTo>
                    <a:pt x="130753" y="247013"/>
                  </a:lnTo>
                  <a:lnTo>
                    <a:pt x="139852" y="292755"/>
                  </a:lnTo>
                  <a:lnTo>
                    <a:pt x="144526" y="328573"/>
                  </a:lnTo>
                  <a:lnTo>
                    <a:pt x="152613" y="367055"/>
                  </a:lnTo>
                  <a:lnTo>
                    <a:pt x="161712" y="392922"/>
                  </a:lnTo>
                  <a:lnTo>
                    <a:pt x="164828" y="398390"/>
                  </a:lnTo>
                  <a:lnTo>
                    <a:pt x="165846" y="402036"/>
                  </a:lnTo>
                  <a:lnTo>
                    <a:pt x="165467" y="404466"/>
                  </a:lnTo>
                  <a:lnTo>
                    <a:pt x="164155" y="406086"/>
                  </a:lnTo>
                  <a:lnTo>
                    <a:pt x="162223" y="406108"/>
                  </a:lnTo>
                  <a:lnTo>
                    <a:pt x="152008" y="399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88"/>
          <p:cNvGrpSpPr/>
          <p:nvPr/>
        </p:nvGrpSpPr>
        <p:grpSpPr>
          <a:xfrm>
            <a:off x="2877778" y="1982524"/>
            <a:ext cx="894123" cy="425319"/>
            <a:chOff x="2877778" y="1982524"/>
            <a:chExt cx="894123" cy="425319"/>
          </a:xfrm>
        </p:grpSpPr>
        <p:sp>
          <p:nvSpPr>
            <p:cNvPr id="69" name="SMARTInkShape-2373"/>
            <p:cNvSpPr/>
            <p:nvPr>
              <p:custDataLst>
                <p:tags r:id="rId155"/>
              </p:custDataLst>
            </p:nvPr>
          </p:nvSpPr>
          <p:spPr>
            <a:xfrm>
              <a:off x="3697417" y="2362200"/>
              <a:ext cx="62851" cy="45643"/>
            </a:xfrm>
            <a:custGeom>
              <a:avLst/>
              <a:gdLst/>
              <a:ahLst/>
              <a:cxnLst/>
              <a:rect l="0" t="0" r="0" b="0"/>
              <a:pathLst>
                <a:path w="62851" h="45643">
                  <a:moveTo>
                    <a:pt x="17333" y="0"/>
                  </a:moveTo>
                  <a:lnTo>
                    <a:pt x="17333" y="0"/>
                  </a:lnTo>
                  <a:lnTo>
                    <a:pt x="9728" y="8663"/>
                  </a:lnTo>
                  <a:lnTo>
                    <a:pt x="2145" y="22793"/>
                  </a:lnTo>
                  <a:lnTo>
                    <a:pt x="0" y="30591"/>
                  </a:lnTo>
                  <a:lnTo>
                    <a:pt x="486" y="34152"/>
                  </a:lnTo>
                  <a:lnTo>
                    <a:pt x="3848" y="40932"/>
                  </a:lnTo>
                  <a:lnTo>
                    <a:pt x="6226" y="43163"/>
                  </a:lnTo>
                  <a:lnTo>
                    <a:pt x="11691" y="45642"/>
                  </a:lnTo>
                  <a:lnTo>
                    <a:pt x="46497" y="39250"/>
                  </a:lnTo>
                  <a:lnTo>
                    <a:pt x="54284" y="35789"/>
                  </a:lnTo>
                  <a:lnTo>
                    <a:pt x="57842" y="33384"/>
                  </a:lnTo>
                  <a:lnTo>
                    <a:pt x="61795" y="27890"/>
                  </a:lnTo>
                  <a:lnTo>
                    <a:pt x="62850" y="24943"/>
                  </a:lnTo>
                  <a:lnTo>
                    <a:pt x="61436" y="21921"/>
                  </a:lnTo>
                  <a:lnTo>
                    <a:pt x="54220" y="15740"/>
                  </a:lnTo>
                  <a:lnTo>
                    <a:pt x="268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74"/>
            <p:cNvSpPr/>
            <p:nvPr>
              <p:custDataLst>
                <p:tags r:id="rId156"/>
              </p:custDataLst>
            </p:nvPr>
          </p:nvSpPr>
          <p:spPr>
            <a:xfrm>
              <a:off x="3733800" y="1982524"/>
              <a:ext cx="38101" cy="303477"/>
            </a:xfrm>
            <a:custGeom>
              <a:avLst/>
              <a:gdLst/>
              <a:ahLst/>
              <a:cxnLst/>
              <a:rect l="0" t="0" r="0" b="0"/>
              <a:pathLst>
                <a:path w="38101" h="30347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27987" y="9181"/>
                  </a:lnTo>
                  <a:lnTo>
                    <a:pt x="26066" y="14146"/>
                  </a:lnTo>
                  <a:lnTo>
                    <a:pt x="28035" y="53604"/>
                  </a:lnTo>
                  <a:lnTo>
                    <a:pt x="28468" y="100033"/>
                  </a:lnTo>
                  <a:lnTo>
                    <a:pt x="28554" y="143698"/>
                  </a:lnTo>
                  <a:lnTo>
                    <a:pt x="23514" y="187719"/>
                  </a:lnTo>
                  <a:lnTo>
                    <a:pt x="13386" y="228046"/>
                  </a:lnTo>
                  <a:lnTo>
                    <a:pt x="7465" y="270036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75"/>
            <p:cNvSpPr/>
            <p:nvPr>
              <p:custDataLst>
                <p:tags r:id="rId157"/>
              </p:custDataLst>
            </p:nvPr>
          </p:nvSpPr>
          <p:spPr>
            <a:xfrm>
              <a:off x="3457575" y="2174891"/>
              <a:ext cx="180976" cy="113777"/>
            </a:xfrm>
            <a:custGeom>
              <a:avLst/>
              <a:gdLst/>
              <a:ahLst/>
              <a:cxnLst/>
              <a:rect l="0" t="0" r="0" b="0"/>
              <a:pathLst>
                <a:path w="180976" h="113777">
                  <a:moveTo>
                    <a:pt x="0" y="53959"/>
                  </a:moveTo>
                  <a:lnTo>
                    <a:pt x="0" y="53959"/>
                  </a:lnTo>
                  <a:lnTo>
                    <a:pt x="5057" y="53959"/>
                  </a:lnTo>
                  <a:lnTo>
                    <a:pt x="6546" y="52901"/>
                  </a:lnTo>
                  <a:lnTo>
                    <a:pt x="7539" y="51137"/>
                  </a:lnTo>
                  <a:lnTo>
                    <a:pt x="8201" y="48903"/>
                  </a:lnTo>
                  <a:lnTo>
                    <a:pt x="9701" y="47413"/>
                  </a:lnTo>
                  <a:lnTo>
                    <a:pt x="14189" y="45758"/>
                  </a:lnTo>
                  <a:lnTo>
                    <a:pt x="54571" y="39412"/>
                  </a:lnTo>
                  <a:lnTo>
                    <a:pt x="82981" y="25141"/>
                  </a:lnTo>
                  <a:lnTo>
                    <a:pt x="87071" y="22047"/>
                  </a:lnTo>
                  <a:lnTo>
                    <a:pt x="88739" y="17868"/>
                  </a:lnTo>
                  <a:lnTo>
                    <a:pt x="87770" y="7580"/>
                  </a:lnTo>
                  <a:lnTo>
                    <a:pt x="84972" y="3989"/>
                  </a:lnTo>
                  <a:lnTo>
                    <a:pt x="76218" y="0"/>
                  </a:lnTo>
                  <a:lnTo>
                    <a:pt x="65272" y="1050"/>
                  </a:lnTo>
                  <a:lnTo>
                    <a:pt x="53351" y="6102"/>
                  </a:lnTo>
                  <a:lnTo>
                    <a:pt x="36857" y="19788"/>
                  </a:lnTo>
                  <a:lnTo>
                    <a:pt x="29971" y="33133"/>
                  </a:lnTo>
                  <a:lnTo>
                    <a:pt x="21521" y="65015"/>
                  </a:lnTo>
                  <a:lnTo>
                    <a:pt x="21206" y="82156"/>
                  </a:lnTo>
                  <a:lnTo>
                    <a:pt x="24594" y="96830"/>
                  </a:lnTo>
                  <a:lnTo>
                    <a:pt x="32450" y="107585"/>
                  </a:lnTo>
                  <a:lnTo>
                    <a:pt x="37509" y="111935"/>
                  </a:lnTo>
                  <a:lnTo>
                    <a:pt x="44056" y="113776"/>
                  </a:lnTo>
                  <a:lnTo>
                    <a:pt x="68440" y="111311"/>
                  </a:lnTo>
                  <a:lnTo>
                    <a:pt x="109476" y="98017"/>
                  </a:lnTo>
                  <a:lnTo>
                    <a:pt x="153019" y="61759"/>
                  </a:lnTo>
                  <a:lnTo>
                    <a:pt x="180975" y="34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76"/>
            <p:cNvSpPr/>
            <p:nvPr>
              <p:custDataLst>
                <p:tags r:id="rId158"/>
              </p:custDataLst>
            </p:nvPr>
          </p:nvSpPr>
          <p:spPr>
            <a:xfrm>
              <a:off x="3267075" y="2169685"/>
              <a:ext cx="114301" cy="135366"/>
            </a:xfrm>
            <a:custGeom>
              <a:avLst/>
              <a:gdLst/>
              <a:ahLst/>
              <a:cxnLst/>
              <a:rect l="0" t="0" r="0" b="0"/>
              <a:pathLst>
                <a:path w="114301" h="135366">
                  <a:moveTo>
                    <a:pt x="0" y="11540"/>
                  </a:moveTo>
                  <a:lnTo>
                    <a:pt x="0" y="11540"/>
                  </a:lnTo>
                  <a:lnTo>
                    <a:pt x="14189" y="25729"/>
                  </a:lnTo>
                  <a:lnTo>
                    <a:pt x="16890" y="34074"/>
                  </a:lnTo>
                  <a:lnTo>
                    <a:pt x="26400" y="79357"/>
                  </a:lnTo>
                  <a:lnTo>
                    <a:pt x="28447" y="126643"/>
                  </a:lnTo>
                  <a:lnTo>
                    <a:pt x="28518" y="128666"/>
                  </a:lnTo>
                  <a:lnTo>
                    <a:pt x="28572" y="89377"/>
                  </a:lnTo>
                  <a:lnTo>
                    <a:pt x="37237" y="43417"/>
                  </a:lnTo>
                  <a:lnTo>
                    <a:pt x="52425" y="14635"/>
                  </a:lnTo>
                  <a:lnTo>
                    <a:pt x="64222" y="3038"/>
                  </a:lnTo>
                  <a:lnTo>
                    <a:pt x="69273" y="580"/>
                  </a:lnTo>
                  <a:lnTo>
                    <a:pt x="73699" y="0"/>
                  </a:lnTo>
                  <a:lnTo>
                    <a:pt x="77707" y="672"/>
                  </a:lnTo>
                  <a:lnTo>
                    <a:pt x="81438" y="4295"/>
                  </a:lnTo>
                  <a:lnTo>
                    <a:pt x="100444" y="37584"/>
                  </a:lnTo>
                  <a:lnTo>
                    <a:pt x="109261" y="79136"/>
                  </a:lnTo>
                  <a:lnTo>
                    <a:pt x="109238" y="97674"/>
                  </a:lnTo>
                  <a:lnTo>
                    <a:pt x="107817" y="114380"/>
                  </a:lnTo>
                  <a:lnTo>
                    <a:pt x="114300" y="135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77"/>
            <p:cNvSpPr/>
            <p:nvPr>
              <p:custDataLst>
                <p:tags r:id="rId159"/>
              </p:custDataLst>
            </p:nvPr>
          </p:nvSpPr>
          <p:spPr>
            <a:xfrm>
              <a:off x="3174074" y="2179897"/>
              <a:ext cx="58611" cy="137279"/>
            </a:xfrm>
            <a:custGeom>
              <a:avLst/>
              <a:gdLst/>
              <a:ahLst/>
              <a:cxnLst/>
              <a:rect l="0" t="0" r="0" b="0"/>
              <a:pathLst>
                <a:path w="58611" h="137279">
                  <a:moveTo>
                    <a:pt x="35851" y="48953"/>
                  </a:moveTo>
                  <a:lnTo>
                    <a:pt x="35851" y="48953"/>
                  </a:lnTo>
                  <a:lnTo>
                    <a:pt x="35851" y="21506"/>
                  </a:lnTo>
                  <a:lnTo>
                    <a:pt x="30207" y="9944"/>
                  </a:lnTo>
                  <a:lnTo>
                    <a:pt x="22759" y="924"/>
                  </a:lnTo>
                  <a:lnTo>
                    <a:pt x="20773" y="0"/>
                  </a:lnTo>
                  <a:lnTo>
                    <a:pt x="19449" y="443"/>
                  </a:lnTo>
                  <a:lnTo>
                    <a:pt x="12529" y="11179"/>
                  </a:lnTo>
                  <a:lnTo>
                    <a:pt x="1768" y="47920"/>
                  </a:lnTo>
                  <a:lnTo>
                    <a:pt x="0" y="77222"/>
                  </a:lnTo>
                  <a:lnTo>
                    <a:pt x="8347" y="112745"/>
                  </a:lnTo>
                  <a:lnTo>
                    <a:pt x="17118" y="131002"/>
                  </a:lnTo>
                  <a:lnTo>
                    <a:pt x="20187" y="135402"/>
                  </a:lnTo>
                  <a:lnTo>
                    <a:pt x="24350" y="137278"/>
                  </a:lnTo>
                  <a:lnTo>
                    <a:pt x="34621" y="136539"/>
                  </a:lnTo>
                  <a:lnTo>
                    <a:pt x="39264" y="133802"/>
                  </a:lnTo>
                  <a:lnTo>
                    <a:pt x="47246" y="125116"/>
                  </a:lnTo>
                  <a:lnTo>
                    <a:pt x="57689" y="103270"/>
                  </a:lnTo>
                  <a:lnTo>
                    <a:pt x="58610" y="85794"/>
                  </a:lnTo>
                  <a:lnTo>
                    <a:pt x="55491" y="69560"/>
                  </a:lnTo>
                  <a:lnTo>
                    <a:pt x="47687" y="47693"/>
                  </a:lnTo>
                  <a:lnTo>
                    <a:pt x="45345" y="36751"/>
                  </a:lnTo>
                  <a:lnTo>
                    <a:pt x="35851" y="1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78"/>
            <p:cNvSpPr/>
            <p:nvPr>
              <p:custDataLst>
                <p:tags r:id="rId160"/>
              </p:custDataLst>
            </p:nvPr>
          </p:nvSpPr>
          <p:spPr>
            <a:xfrm>
              <a:off x="2877778" y="2049462"/>
              <a:ext cx="217848" cy="312568"/>
            </a:xfrm>
            <a:custGeom>
              <a:avLst/>
              <a:gdLst/>
              <a:ahLst/>
              <a:cxnLst/>
              <a:rect l="0" t="0" r="0" b="0"/>
              <a:pathLst>
                <a:path w="217848" h="312568">
                  <a:moveTo>
                    <a:pt x="17822" y="65088"/>
                  </a:moveTo>
                  <a:lnTo>
                    <a:pt x="17822" y="65088"/>
                  </a:lnTo>
                  <a:lnTo>
                    <a:pt x="20644" y="106505"/>
                  </a:lnTo>
                  <a:lnTo>
                    <a:pt x="26023" y="147000"/>
                  </a:lnTo>
                  <a:lnTo>
                    <a:pt x="27086" y="183731"/>
                  </a:lnTo>
                  <a:lnTo>
                    <a:pt x="28328" y="221715"/>
                  </a:lnTo>
                  <a:lnTo>
                    <a:pt x="35538" y="268884"/>
                  </a:lnTo>
                  <a:lnTo>
                    <a:pt x="35550" y="301841"/>
                  </a:lnTo>
                  <a:lnTo>
                    <a:pt x="31698" y="312481"/>
                  </a:lnTo>
                  <a:lnTo>
                    <a:pt x="30248" y="312567"/>
                  </a:lnTo>
                  <a:lnTo>
                    <a:pt x="19998" y="270834"/>
                  </a:lnTo>
                  <a:lnTo>
                    <a:pt x="11176" y="232471"/>
                  </a:lnTo>
                  <a:lnTo>
                    <a:pt x="2918" y="197938"/>
                  </a:lnTo>
                  <a:lnTo>
                    <a:pt x="0" y="155134"/>
                  </a:lnTo>
                  <a:lnTo>
                    <a:pt x="194" y="111054"/>
                  </a:lnTo>
                  <a:lnTo>
                    <a:pt x="9205" y="69464"/>
                  </a:lnTo>
                  <a:lnTo>
                    <a:pt x="21176" y="40552"/>
                  </a:lnTo>
                  <a:lnTo>
                    <a:pt x="25350" y="38148"/>
                  </a:lnTo>
                  <a:lnTo>
                    <a:pt x="30249" y="38661"/>
                  </a:lnTo>
                  <a:lnTo>
                    <a:pt x="35632" y="41120"/>
                  </a:lnTo>
                  <a:lnTo>
                    <a:pt x="58377" y="64807"/>
                  </a:lnTo>
                  <a:lnTo>
                    <a:pt x="75111" y="103693"/>
                  </a:lnTo>
                  <a:lnTo>
                    <a:pt x="91829" y="148728"/>
                  </a:lnTo>
                  <a:lnTo>
                    <a:pt x="108837" y="189599"/>
                  </a:lnTo>
                  <a:lnTo>
                    <a:pt x="125632" y="231572"/>
                  </a:lnTo>
                  <a:lnTo>
                    <a:pt x="139753" y="274450"/>
                  </a:lnTo>
                  <a:lnTo>
                    <a:pt x="151199" y="291398"/>
                  </a:lnTo>
                  <a:lnTo>
                    <a:pt x="155423" y="293220"/>
                  </a:lnTo>
                  <a:lnTo>
                    <a:pt x="159298" y="292318"/>
                  </a:lnTo>
                  <a:lnTo>
                    <a:pt x="178177" y="275661"/>
                  </a:lnTo>
                  <a:lnTo>
                    <a:pt x="184341" y="255690"/>
                  </a:lnTo>
                  <a:lnTo>
                    <a:pt x="193355" y="209865"/>
                  </a:lnTo>
                  <a:lnTo>
                    <a:pt x="202241" y="164782"/>
                  </a:lnTo>
                  <a:lnTo>
                    <a:pt x="208441" y="129505"/>
                  </a:lnTo>
                  <a:lnTo>
                    <a:pt x="215060" y="85233"/>
                  </a:lnTo>
                  <a:lnTo>
                    <a:pt x="217296" y="41198"/>
                  </a:lnTo>
                  <a:lnTo>
                    <a:pt x="217799" y="0"/>
                  </a:lnTo>
                  <a:lnTo>
                    <a:pt x="217847" y="17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89"/>
          <p:cNvGrpSpPr/>
          <p:nvPr/>
        </p:nvGrpSpPr>
        <p:grpSpPr>
          <a:xfrm>
            <a:off x="694737" y="2889916"/>
            <a:ext cx="810214" cy="454972"/>
            <a:chOff x="694737" y="2889916"/>
            <a:chExt cx="810214" cy="454972"/>
          </a:xfrm>
        </p:grpSpPr>
        <p:sp>
          <p:nvSpPr>
            <p:cNvPr id="76" name="SMARTInkShape-2379"/>
            <p:cNvSpPr/>
            <p:nvPr>
              <p:custDataLst>
                <p:tags r:id="rId146"/>
              </p:custDataLst>
            </p:nvPr>
          </p:nvSpPr>
          <p:spPr>
            <a:xfrm>
              <a:off x="1495818" y="3105150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0"/>
                  </a:moveTo>
                  <a:lnTo>
                    <a:pt x="9132" y="0"/>
                  </a:lnTo>
                  <a:lnTo>
                    <a:pt x="0" y="9133"/>
                  </a:lnTo>
                  <a:lnTo>
                    <a:pt x="91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80"/>
            <p:cNvSpPr/>
            <p:nvPr>
              <p:custDataLst>
                <p:tags r:id="rId147"/>
              </p:custDataLst>
            </p:nvPr>
          </p:nvSpPr>
          <p:spPr>
            <a:xfrm>
              <a:off x="1495425" y="301942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81"/>
            <p:cNvSpPr/>
            <p:nvPr>
              <p:custDataLst>
                <p:tags r:id="rId148"/>
              </p:custDataLst>
            </p:nvPr>
          </p:nvSpPr>
          <p:spPr>
            <a:xfrm>
              <a:off x="893569" y="3190875"/>
              <a:ext cx="420882" cy="93534"/>
            </a:xfrm>
            <a:custGeom>
              <a:avLst/>
              <a:gdLst/>
              <a:ahLst/>
              <a:cxnLst/>
              <a:rect l="0" t="0" r="0" b="0"/>
              <a:pathLst>
                <a:path w="420882" h="93534">
                  <a:moveTo>
                    <a:pt x="30356" y="76200"/>
                  </a:moveTo>
                  <a:lnTo>
                    <a:pt x="30356" y="76200"/>
                  </a:lnTo>
                  <a:lnTo>
                    <a:pt x="4917" y="86561"/>
                  </a:lnTo>
                  <a:lnTo>
                    <a:pt x="696" y="89457"/>
                  </a:lnTo>
                  <a:lnTo>
                    <a:pt x="0" y="91388"/>
                  </a:lnTo>
                  <a:lnTo>
                    <a:pt x="1652" y="92675"/>
                  </a:lnTo>
                  <a:lnTo>
                    <a:pt x="4870" y="93533"/>
                  </a:lnTo>
                  <a:lnTo>
                    <a:pt x="49081" y="87485"/>
                  </a:lnTo>
                  <a:lnTo>
                    <a:pt x="92498" y="81016"/>
                  </a:lnTo>
                  <a:lnTo>
                    <a:pt x="129319" y="72570"/>
                  </a:lnTo>
                  <a:lnTo>
                    <a:pt x="162887" y="66473"/>
                  </a:lnTo>
                  <a:lnTo>
                    <a:pt x="200384" y="60235"/>
                  </a:lnTo>
                  <a:lnTo>
                    <a:pt x="234688" y="53935"/>
                  </a:lnTo>
                  <a:lnTo>
                    <a:pt x="278694" y="44438"/>
                  </a:lnTo>
                  <a:lnTo>
                    <a:pt x="324944" y="31748"/>
                  </a:lnTo>
                  <a:lnTo>
                    <a:pt x="368103" y="19049"/>
                  </a:lnTo>
                  <a:lnTo>
                    <a:pt x="420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82"/>
            <p:cNvSpPr/>
            <p:nvPr>
              <p:custDataLst>
                <p:tags r:id="rId149"/>
              </p:custDataLst>
            </p:nvPr>
          </p:nvSpPr>
          <p:spPr>
            <a:xfrm>
              <a:off x="694737" y="3228975"/>
              <a:ext cx="562564" cy="66676"/>
            </a:xfrm>
            <a:custGeom>
              <a:avLst/>
              <a:gdLst/>
              <a:ahLst/>
              <a:cxnLst/>
              <a:rect l="0" t="0" r="0" b="0"/>
              <a:pathLst>
                <a:path w="562564" h="66676">
                  <a:moveTo>
                    <a:pt x="10113" y="66675"/>
                  </a:moveTo>
                  <a:lnTo>
                    <a:pt x="10113" y="66675"/>
                  </a:lnTo>
                  <a:lnTo>
                    <a:pt x="0" y="66675"/>
                  </a:lnTo>
                  <a:lnTo>
                    <a:pt x="46872" y="60129"/>
                  </a:lnTo>
                  <a:lnTo>
                    <a:pt x="88870" y="54916"/>
                  </a:lnTo>
                  <a:lnTo>
                    <a:pt x="125171" y="49785"/>
                  </a:lnTo>
                  <a:lnTo>
                    <a:pt x="162738" y="45443"/>
                  </a:lnTo>
                  <a:lnTo>
                    <a:pt x="203502" y="40275"/>
                  </a:lnTo>
                  <a:lnTo>
                    <a:pt x="249094" y="38745"/>
                  </a:lnTo>
                  <a:lnTo>
                    <a:pt x="296117" y="35469"/>
                  </a:lnTo>
                  <a:lnTo>
                    <a:pt x="343563" y="30618"/>
                  </a:lnTo>
                  <a:lnTo>
                    <a:pt x="391135" y="29180"/>
                  </a:lnTo>
                  <a:lnTo>
                    <a:pt x="435922" y="28754"/>
                  </a:lnTo>
                  <a:lnTo>
                    <a:pt x="473182" y="25806"/>
                  </a:lnTo>
                  <a:lnTo>
                    <a:pt x="509974" y="21052"/>
                  </a:lnTo>
                  <a:lnTo>
                    <a:pt x="554644" y="19446"/>
                  </a:lnTo>
                  <a:lnTo>
                    <a:pt x="560459" y="18255"/>
                  </a:lnTo>
                  <a:lnTo>
                    <a:pt x="562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83"/>
            <p:cNvSpPr/>
            <p:nvPr>
              <p:custDataLst>
                <p:tags r:id="rId150"/>
              </p:custDataLst>
            </p:nvPr>
          </p:nvSpPr>
          <p:spPr>
            <a:xfrm>
              <a:off x="1242287" y="3032987"/>
              <a:ext cx="138839" cy="5489"/>
            </a:xfrm>
            <a:custGeom>
              <a:avLst/>
              <a:gdLst/>
              <a:ahLst/>
              <a:cxnLst/>
              <a:rect l="0" t="0" r="0" b="0"/>
              <a:pathLst>
                <a:path w="138839" h="5489">
                  <a:moveTo>
                    <a:pt x="5488" y="5488"/>
                  </a:moveTo>
                  <a:lnTo>
                    <a:pt x="5488" y="5488"/>
                  </a:lnTo>
                  <a:lnTo>
                    <a:pt x="0" y="5488"/>
                  </a:lnTo>
                  <a:lnTo>
                    <a:pt x="21134" y="4430"/>
                  </a:lnTo>
                  <a:lnTo>
                    <a:pt x="45402" y="0"/>
                  </a:lnTo>
                  <a:lnTo>
                    <a:pt x="138838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84"/>
            <p:cNvSpPr/>
            <p:nvPr>
              <p:custDataLst>
                <p:tags r:id="rId151"/>
              </p:custDataLst>
            </p:nvPr>
          </p:nvSpPr>
          <p:spPr>
            <a:xfrm>
              <a:off x="1095494" y="2889916"/>
              <a:ext cx="236404" cy="298292"/>
            </a:xfrm>
            <a:custGeom>
              <a:avLst/>
              <a:gdLst/>
              <a:ahLst/>
              <a:cxnLst/>
              <a:rect l="0" t="0" r="0" b="0"/>
              <a:pathLst>
                <a:path w="236404" h="298292">
                  <a:moveTo>
                    <a:pt x="28456" y="167609"/>
                  </a:moveTo>
                  <a:lnTo>
                    <a:pt x="28456" y="167609"/>
                  </a:lnTo>
                  <a:lnTo>
                    <a:pt x="23400" y="167609"/>
                  </a:lnTo>
                  <a:lnTo>
                    <a:pt x="10142" y="177722"/>
                  </a:lnTo>
                  <a:lnTo>
                    <a:pt x="4441" y="185509"/>
                  </a:lnTo>
                  <a:lnTo>
                    <a:pt x="1908" y="193556"/>
                  </a:lnTo>
                  <a:lnTo>
                    <a:pt x="0" y="240146"/>
                  </a:lnTo>
                  <a:lnTo>
                    <a:pt x="2738" y="268476"/>
                  </a:lnTo>
                  <a:lnTo>
                    <a:pt x="10253" y="287454"/>
                  </a:lnTo>
                  <a:lnTo>
                    <a:pt x="16132" y="294957"/>
                  </a:lnTo>
                  <a:lnTo>
                    <a:pt x="22273" y="298291"/>
                  </a:lnTo>
                  <a:lnTo>
                    <a:pt x="31352" y="296951"/>
                  </a:lnTo>
                  <a:lnTo>
                    <a:pt x="36737" y="295112"/>
                  </a:lnTo>
                  <a:lnTo>
                    <a:pt x="45542" y="284602"/>
                  </a:lnTo>
                  <a:lnTo>
                    <a:pt x="63122" y="243968"/>
                  </a:lnTo>
                  <a:lnTo>
                    <a:pt x="81350" y="198397"/>
                  </a:lnTo>
                  <a:lnTo>
                    <a:pt x="85045" y="188205"/>
                  </a:lnTo>
                  <a:lnTo>
                    <a:pt x="78949" y="202173"/>
                  </a:lnTo>
                  <a:lnTo>
                    <a:pt x="76459" y="236536"/>
                  </a:lnTo>
                  <a:lnTo>
                    <a:pt x="81249" y="258470"/>
                  </a:lnTo>
                  <a:lnTo>
                    <a:pt x="89372" y="273318"/>
                  </a:lnTo>
                  <a:lnTo>
                    <a:pt x="95393" y="278091"/>
                  </a:lnTo>
                  <a:lnTo>
                    <a:pt x="98481" y="279363"/>
                  </a:lnTo>
                  <a:lnTo>
                    <a:pt x="110378" y="275133"/>
                  </a:lnTo>
                  <a:lnTo>
                    <a:pt x="124133" y="266198"/>
                  </a:lnTo>
                  <a:lnTo>
                    <a:pt x="160620" y="224299"/>
                  </a:lnTo>
                  <a:lnTo>
                    <a:pt x="185782" y="177293"/>
                  </a:lnTo>
                  <a:lnTo>
                    <a:pt x="194529" y="136596"/>
                  </a:lnTo>
                  <a:lnTo>
                    <a:pt x="207507" y="98296"/>
                  </a:lnTo>
                  <a:lnTo>
                    <a:pt x="223711" y="57805"/>
                  </a:lnTo>
                  <a:lnTo>
                    <a:pt x="235601" y="15604"/>
                  </a:lnTo>
                  <a:lnTo>
                    <a:pt x="236403" y="9122"/>
                  </a:lnTo>
                  <a:lnTo>
                    <a:pt x="235879" y="4801"/>
                  </a:lnTo>
                  <a:lnTo>
                    <a:pt x="234471" y="1920"/>
                  </a:lnTo>
                  <a:lnTo>
                    <a:pt x="232475" y="0"/>
                  </a:lnTo>
                  <a:lnTo>
                    <a:pt x="230085" y="1895"/>
                  </a:lnTo>
                  <a:lnTo>
                    <a:pt x="205922" y="47240"/>
                  </a:lnTo>
                  <a:lnTo>
                    <a:pt x="194398" y="86906"/>
                  </a:lnTo>
                  <a:lnTo>
                    <a:pt x="183844" y="133127"/>
                  </a:lnTo>
                  <a:lnTo>
                    <a:pt x="176390" y="173380"/>
                  </a:lnTo>
                  <a:lnTo>
                    <a:pt x="172830" y="199540"/>
                  </a:lnTo>
                  <a:lnTo>
                    <a:pt x="176832" y="220697"/>
                  </a:lnTo>
                  <a:lnTo>
                    <a:pt x="187665" y="251238"/>
                  </a:lnTo>
                  <a:lnTo>
                    <a:pt x="193760" y="257694"/>
                  </a:lnTo>
                  <a:lnTo>
                    <a:pt x="197926" y="258358"/>
                  </a:lnTo>
                  <a:lnTo>
                    <a:pt x="208198" y="256272"/>
                  </a:lnTo>
                  <a:lnTo>
                    <a:pt x="228481" y="224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85"/>
            <p:cNvSpPr/>
            <p:nvPr>
              <p:custDataLst>
                <p:tags r:id="rId152"/>
              </p:custDataLst>
            </p:nvPr>
          </p:nvSpPr>
          <p:spPr>
            <a:xfrm>
              <a:off x="952500" y="3072017"/>
              <a:ext cx="65728" cy="272871"/>
            </a:xfrm>
            <a:custGeom>
              <a:avLst/>
              <a:gdLst/>
              <a:ahLst/>
              <a:cxnLst/>
              <a:rect l="0" t="0" r="0" b="0"/>
              <a:pathLst>
                <a:path w="65728" h="272871">
                  <a:moveTo>
                    <a:pt x="9525" y="42658"/>
                  </a:moveTo>
                  <a:lnTo>
                    <a:pt x="9525" y="42658"/>
                  </a:lnTo>
                  <a:lnTo>
                    <a:pt x="4468" y="47714"/>
                  </a:lnTo>
                  <a:lnTo>
                    <a:pt x="1986" y="53019"/>
                  </a:lnTo>
                  <a:lnTo>
                    <a:pt x="52" y="96786"/>
                  </a:lnTo>
                  <a:lnTo>
                    <a:pt x="15" y="133132"/>
                  </a:lnTo>
                  <a:lnTo>
                    <a:pt x="2827" y="171771"/>
                  </a:lnTo>
                  <a:lnTo>
                    <a:pt x="8643" y="216529"/>
                  </a:lnTo>
                  <a:lnTo>
                    <a:pt x="9448" y="262808"/>
                  </a:lnTo>
                  <a:lnTo>
                    <a:pt x="9502" y="272870"/>
                  </a:lnTo>
                  <a:lnTo>
                    <a:pt x="9524" y="228665"/>
                  </a:lnTo>
                  <a:lnTo>
                    <a:pt x="9525" y="186527"/>
                  </a:lnTo>
                  <a:lnTo>
                    <a:pt x="9525" y="147139"/>
                  </a:lnTo>
                  <a:lnTo>
                    <a:pt x="9525" y="106061"/>
                  </a:lnTo>
                  <a:lnTo>
                    <a:pt x="10583" y="67324"/>
                  </a:lnTo>
                  <a:lnTo>
                    <a:pt x="19886" y="24717"/>
                  </a:lnTo>
                  <a:lnTo>
                    <a:pt x="25772" y="8226"/>
                  </a:lnTo>
                  <a:lnTo>
                    <a:pt x="31915" y="897"/>
                  </a:lnTo>
                  <a:lnTo>
                    <a:pt x="35035" y="0"/>
                  </a:lnTo>
                  <a:lnTo>
                    <a:pt x="38173" y="461"/>
                  </a:lnTo>
                  <a:lnTo>
                    <a:pt x="41324" y="1827"/>
                  </a:lnTo>
                  <a:lnTo>
                    <a:pt x="55871" y="18918"/>
                  </a:lnTo>
                  <a:lnTo>
                    <a:pt x="61873" y="35282"/>
                  </a:lnTo>
                  <a:lnTo>
                    <a:pt x="65727" y="76714"/>
                  </a:lnTo>
                  <a:lnTo>
                    <a:pt x="61338" y="103078"/>
                  </a:lnTo>
                  <a:lnTo>
                    <a:pt x="48278" y="124295"/>
                  </a:lnTo>
                  <a:lnTo>
                    <a:pt x="39801" y="131858"/>
                  </a:lnTo>
                  <a:lnTo>
                    <a:pt x="36059" y="133875"/>
                  </a:lnTo>
                  <a:lnTo>
                    <a:pt x="31448" y="133102"/>
                  </a:lnTo>
                  <a:lnTo>
                    <a:pt x="20680" y="126600"/>
                  </a:lnTo>
                  <a:lnTo>
                    <a:pt x="0" y="99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86"/>
            <p:cNvSpPr/>
            <p:nvPr>
              <p:custDataLst>
                <p:tags r:id="rId153"/>
              </p:custDataLst>
            </p:nvPr>
          </p:nvSpPr>
          <p:spPr>
            <a:xfrm>
              <a:off x="819150" y="3071924"/>
              <a:ext cx="85726" cy="138002"/>
            </a:xfrm>
            <a:custGeom>
              <a:avLst/>
              <a:gdLst/>
              <a:ahLst/>
              <a:cxnLst/>
              <a:rect l="0" t="0" r="0" b="0"/>
              <a:pathLst>
                <a:path w="85726" h="138002">
                  <a:moveTo>
                    <a:pt x="0" y="33226"/>
                  </a:moveTo>
                  <a:lnTo>
                    <a:pt x="0" y="33226"/>
                  </a:lnTo>
                  <a:lnTo>
                    <a:pt x="0" y="74644"/>
                  </a:lnTo>
                  <a:lnTo>
                    <a:pt x="0" y="119939"/>
                  </a:lnTo>
                  <a:lnTo>
                    <a:pt x="0" y="123623"/>
                  </a:lnTo>
                  <a:lnTo>
                    <a:pt x="0" y="121733"/>
                  </a:lnTo>
                  <a:lnTo>
                    <a:pt x="13257" y="74366"/>
                  </a:lnTo>
                  <a:lnTo>
                    <a:pt x="25510" y="33826"/>
                  </a:lnTo>
                  <a:lnTo>
                    <a:pt x="36233" y="850"/>
                  </a:lnTo>
                  <a:lnTo>
                    <a:pt x="38972" y="0"/>
                  </a:lnTo>
                  <a:lnTo>
                    <a:pt x="47660" y="1878"/>
                  </a:lnTo>
                  <a:lnTo>
                    <a:pt x="55754" y="11885"/>
                  </a:lnTo>
                  <a:lnTo>
                    <a:pt x="63439" y="29725"/>
                  </a:lnTo>
                  <a:lnTo>
                    <a:pt x="66295" y="38020"/>
                  </a:lnTo>
                  <a:lnTo>
                    <a:pt x="76752" y="60435"/>
                  </a:lnTo>
                  <a:lnTo>
                    <a:pt x="83953" y="104688"/>
                  </a:lnTo>
                  <a:lnTo>
                    <a:pt x="85725" y="138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87"/>
            <p:cNvSpPr/>
            <p:nvPr>
              <p:custDataLst>
                <p:tags r:id="rId154"/>
              </p:custDataLst>
            </p:nvPr>
          </p:nvSpPr>
          <p:spPr>
            <a:xfrm>
              <a:off x="697581" y="2933700"/>
              <a:ext cx="54895" cy="320303"/>
            </a:xfrm>
            <a:custGeom>
              <a:avLst/>
              <a:gdLst/>
              <a:ahLst/>
              <a:cxnLst/>
              <a:rect l="0" t="0" r="0" b="0"/>
              <a:pathLst>
                <a:path w="54895" h="320303">
                  <a:moveTo>
                    <a:pt x="7269" y="0"/>
                  </a:moveTo>
                  <a:lnTo>
                    <a:pt x="7269" y="0"/>
                  </a:lnTo>
                  <a:lnTo>
                    <a:pt x="12326" y="0"/>
                  </a:lnTo>
                  <a:lnTo>
                    <a:pt x="0" y="0"/>
                  </a:lnTo>
                  <a:lnTo>
                    <a:pt x="3469" y="0"/>
                  </a:lnTo>
                  <a:lnTo>
                    <a:pt x="8402" y="5644"/>
                  </a:lnTo>
                  <a:lnTo>
                    <a:pt x="11200" y="10113"/>
                  </a:lnTo>
                  <a:lnTo>
                    <a:pt x="18880" y="48957"/>
                  </a:lnTo>
                  <a:lnTo>
                    <a:pt x="29906" y="96101"/>
                  </a:lnTo>
                  <a:lnTo>
                    <a:pt x="35729" y="136732"/>
                  </a:lnTo>
                  <a:lnTo>
                    <a:pt x="43151" y="183956"/>
                  </a:lnTo>
                  <a:lnTo>
                    <a:pt x="44931" y="229777"/>
                  </a:lnTo>
                  <a:lnTo>
                    <a:pt x="45239" y="274339"/>
                  </a:lnTo>
                  <a:lnTo>
                    <a:pt x="45358" y="318528"/>
                  </a:lnTo>
                  <a:lnTo>
                    <a:pt x="46420" y="320302"/>
                  </a:lnTo>
                  <a:lnTo>
                    <a:pt x="54894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490"/>
          <p:cNvGrpSpPr/>
          <p:nvPr/>
        </p:nvGrpSpPr>
        <p:grpSpPr>
          <a:xfrm>
            <a:off x="2070358" y="2914650"/>
            <a:ext cx="604492" cy="328018"/>
            <a:chOff x="2070358" y="2914650"/>
            <a:chExt cx="604492" cy="328018"/>
          </a:xfrm>
        </p:grpSpPr>
        <p:sp>
          <p:nvSpPr>
            <p:cNvPr id="86" name="SMARTInkShape-2388"/>
            <p:cNvSpPr/>
            <p:nvPr>
              <p:custDataLst>
                <p:tags r:id="rId142"/>
              </p:custDataLst>
            </p:nvPr>
          </p:nvSpPr>
          <p:spPr>
            <a:xfrm>
              <a:off x="2591793" y="3067050"/>
              <a:ext cx="83057" cy="175618"/>
            </a:xfrm>
            <a:custGeom>
              <a:avLst/>
              <a:gdLst/>
              <a:ahLst/>
              <a:cxnLst/>
              <a:rect l="0" t="0" r="0" b="0"/>
              <a:pathLst>
                <a:path w="83057" h="175618">
                  <a:moveTo>
                    <a:pt x="75207" y="57150"/>
                  </a:moveTo>
                  <a:lnTo>
                    <a:pt x="75207" y="57150"/>
                  </a:lnTo>
                  <a:lnTo>
                    <a:pt x="75207" y="52094"/>
                  </a:lnTo>
                  <a:lnTo>
                    <a:pt x="72385" y="46789"/>
                  </a:lnTo>
                  <a:lnTo>
                    <a:pt x="70151" y="43893"/>
                  </a:lnTo>
                  <a:lnTo>
                    <a:pt x="62024" y="40674"/>
                  </a:lnTo>
                  <a:lnTo>
                    <a:pt x="56893" y="39816"/>
                  </a:lnTo>
                  <a:lnTo>
                    <a:pt x="45548" y="41685"/>
                  </a:lnTo>
                  <a:lnTo>
                    <a:pt x="39559" y="43665"/>
                  </a:lnTo>
                  <a:lnTo>
                    <a:pt x="30083" y="51509"/>
                  </a:lnTo>
                  <a:lnTo>
                    <a:pt x="10319" y="73792"/>
                  </a:lnTo>
                  <a:lnTo>
                    <a:pt x="4035" y="91711"/>
                  </a:lnTo>
                  <a:lnTo>
                    <a:pt x="0" y="132651"/>
                  </a:lnTo>
                  <a:lnTo>
                    <a:pt x="5093" y="152089"/>
                  </a:lnTo>
                  <a:lnTo>
                    <a:pt x="13353" y="168137"/>
                  </a:lnTo>
                  <a:lnTo>
                    <a:pt x="20552" y="175269"/>
                  </a:lnTo>
                  <a:lnTo>
                    <a:pt x="32925" y="175617"/>
                  </a:lnTo>
                  <a:lnTo>
                    <a:pt x="47948" y="171185"/>
                  </a:lnTo>
                  <a:lnTo>
                    <a:pt x="61681" y="162160"/>
                  </a:lnTo>
                  <a:lnTo>
                    <a:pt x="69196" y="153915"/>
                  </a:lnTo>
                  <a:lnTo>
                    <a:pt x="79076" y="129886"/>
                  </a:lnTo>
                  <a:lnTo>
                    <a:pt x="83056" y="93636"/>
                  </a:lnTo>
                  <a:lnTo>
                    <a:pt x="76797" y="50246"/>
                  </a:lnTo>
                  <a:lnTo>
                    <a:pt x="67329" y="27118"/>
                  </a:lnTo>
                  <a:lnTo>
                    <a:pt x="46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389"/>
            <p:cNvSpPr/>
            <p:nvPr>
              <p:custDataLst>
                <p:tags r:id="rId143"/>
              </p:custDataLst>
            </p:nvPr>
          </p:nvSpPr>
          <p:spPr>
            <a:xfrm>
              <a:off x="2362210" y="3090137"/>
              <a:ext cx="159906" cy="124774"/>
            </a:xfrm>
            <a:custGeom>
              <a:avLst/>
              <a:gdLst/>
              <a:ahLst/>
              <a:cxnLst/>
              <a:rect l="0" t="0" r="0" b="0"/>
              <a:pathLst>
                <a:path w="159906" h="124774">
                  <a:moveTo>
                    <a:pt x="9515" y="5488"/>
                  </a:moveTo>
                  <a:lnTo>
                    <a:pt x="9515" y="5488"/>
                  </a:lnTo>
                  <a:lnTo>
                    <a:pt x="9515" y="432"/>
                  </a:lnTo>
                  <a:lnTo>
                    <a:pt x="8457" y="0"/>
                  </a:lnTo>
                  <a:lnTo>
                    <a:pt x="4459" y="2343"/>
                  </a:lnTo>
                  <a:lnTo>
                    <a:pt x="2969" y="4450"/>
                  </a:lnTo>
                  <a:lnTo>
                    <a:pt x="1314" y="9613"/>
                  </a:lnTo>
                  <a:lnTo>
                    <a:pt x="42" y="54822"/>
                  </a:lnTo>
                  <a:lnTo>
                    <a:pt x="0" y="86494"/>
                  </a:lnTo>
                  <a:lnTo>
                    <a:pt x="16393" y="124091"/>
                  </a:lnTo>
                  <a:lnTo>
                    <a:pt x="19392" y="124773"/>
                  </a:lnTo>
                  <a:lnTo>
                    <a:pt x="28369" y="122709"/>
                  </a:lnTo>
                  <a:lnTo>
                    <a:pt x="45323" y="110541"/>
                  </a:lnTo>
                  <a:lnTo>
                    <a:pt x="58695" y="93529"/>
                  </a:lnTo>
                  <a:lnTo>
                    <a:pt x="63123" y="81306"/>
                  </a:lnTo>
                  <a:lnTo>
                    <a:pt x="66457" y="63731"/>
                  </a:lnTo>
                  <a:lnTo>
                    <a:pt x="73170" y="77004"/>
                  </a:lnTo>
                  <a:lnTo>
                    <a:pt x="74848" y="84192"/>
                  </a:lnTo>
                  <a:lnTo>
                    <a:pt x="85905" y="99246"/>
                  </a:lnTo>
                  <a:lnTo>
                    <a:pt x="102587" y="112055"/>
                  </a:lnTo>
                  <a:lnTo>
                    <a:pt x="115879" y="117497"/>
                  </a:lnTo>
                  <a:lnTo>
                    <a:pt x="120641" y="116144"/>
                  </a:lnTo>
                  <a:lnTo>
                    <a:pt x="144577" y="98129"/>
                  </a:lnTo>
                  <a:lnTo>
                    <a:pt x="155131" y="78093"/>
                  </a:lnTo>
                  <a:lnTo>
                    <a:pt x="159905" y="62161"/>
                  </a:lnTo>
                  <a:lnTo>
                    <a:pt x="153538" y="24248"/>
                  </a:lnTo>
                  <a:lnTo>
                    <a:pt x="150078" y="16295"/>
                  </a:lnTo>
                  <a:lnTo>
                    <a:pt x="14286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90"/>
            <p:cNvSpPr/>
            <p:nvPr>
              <p:custDataLst>
                <p:tags r:id="rId144"/>
              </p:custDataLst>
            </p:nvPr>
          </p:nvSpPr>
          <p:spPr>
            <a:xfrm>
              <a:off x="2070358" y="2914650"/>
              <a:ext cx="329943" cy="104776"/>
            </a:xfrm>
            <a:custGeom>
              <a:avLst/>
              <a:gdLst/>
              <a:ahLst/>
              <a:cxnLst/>
              <a:rect l="0" t="0" r="0" b="0"/>
              <a:pathLst>
                <a:path w="329943" h="104776">
                  <a:moveTo>
                    <a:pt x="34667" y="104775"/>
                  </a:moveTo>
                  <a:lnTo>
                    <a:pt x="34667" y="104775"/>
                  </a:lnTo>
                  <a:lnTo>
                    <a:pt x="4291" y="88529"/>
                  </a:lnTo>
                  <a:lnTo>
                    <a:pt x="0" y="82385"/>
                  </a:lnTo>
                  <a:lnTo>
                    <a:pt x="2030" y="79265"/>
                  </a:lnTo>
                  <a:lnTo>
                    <a:pt x="17941" y="70876"/>
                  </a:lnTo>
                  <a:lnTo>
                    <a:pt x="61857" y="56560"/>
                  </a:lnTo>
                  <a:lnTo>
                    <a:pt x="108960" y="42256"/>
                  </a:lnTo>
                  <a:lnTo>
                    <a:pt x="151413" y="36099"/>
                  </a:lnTo>
                  <a:lnTo>
                    <a:pt x="195193" y="25005"/>
                  </a:lnTo>
                  <a:lnTo>
                    <a:pt x="236532" y="12622"/>
                  </a:lnTo>
                  <a:lnTo>
                    <a:pt x="275219" y="4211"/>
                  </a:lnTo>
                  <a:lnTo>
                    <a:pt x="329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391"/>
            <p:cNvSpPr/>
            <p:nvPr>
              <p:custDataLst>
                <p:tags r:id="rId145"/>
              </p:custDataLst>
            </p:nvPr>
          </p:nvSpPr>
          <p:spPr>
            <a:xfrm>
              <a:off x="2238375" y="2933700"/>
              <a:ext cx="9526" cy="304801"/>
            </a:xfrm>
            <a:custGeom>
              <a:avLst/>
              <a:gdLst/>
              <a:ahLst/>
              <a:cxnLst/>
              <a:rect l="0" t="0" r="0" b="0"/>
              <a:pathLst>
                <a:path w="9526" h="304801">
                  <a:moveTo>
                    <a:pt x="0" y="0"/>
                  </a:moveTo>
                  <a:lnTo>
                    <a:pt x="0" y="0"/>
                  </a:lnTo>
                  <a:lnTo>
                    <a:pt x="0" y="42842"/>
                  </a:lnTo>
                  <a:lnTo>
                    <a:pt x="0" y="79724"/>
                  </a:lnTo>
                  <a:lnTo>
                    <a:pt x="0" y="120988"/>
                  </a:lnTo>
                  <a:lnTo>
                    <a:pt x="0" y="168375"/>
                  </a:lnTo>
                  <a:lnTo>
                    <a:pt x="0" y="211099"/>
                  </a:lnTo>
                  <a:lnTo>
                    <a:pt x="0" y="252464"/>
                  </a:lnTo>
                  <a:lnTo>
                    <a:pt x="1058" y="267781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91"/>
          <p:cNvGrpSpPr/>
          <p:nvPr/>
        </p:nvGrpSpPr>
        <p:grpSpPr>
          <a:xfrm>
            <a:off x="3260261" y="2883456"/>
            <a:ext cx="768815" cy="357187"/>
            <a:chOff x="3260261" y="2883456"/>
            <a:chExt cx="768815" cy="357187"/>
          </a:xfrm>
        </p:grpSpPr>
        <p:sp>
          <p:nvSpPr>
            <p:cNvPr id="91" name="SMARTInkShape-2392"/>
            <p:cNvSpPr/>
            <p:nvPr>
              <p:custDataLst>
                <p:tags r:id="rId138"/>
              </p:custDataLst>
            </p:nvPr>
          </p:nvSpPr>
          <p:spPr>
            <a:xfrm>
              <a:off x="3486855" y="2883456"/>
              <a:ext cx="227896" cy="333248"/>
            </a:xfrm>
            <a:custGeom>
              <a:avLst/>
              <a:gdLst/>
              <a:ahLst/>
              <a:cxnLst/>
              <a:rect l="0" t="0" r="0" b="0"/>
              <a:pathLst>
                <a:path w="227896" h="333248">
                  <a:moveTo>
                    <a:pt x="56445" y="278844"/>
                  </a:moveTo>
                  <a:lnTo>
                    <a:pt x="56445" y="278844"/>
                  </a:lnTo>
                  <a:lnTo>
                    <a:pt x="57503" y="269123"/>
                  </a:lnTo>
                  <a:lnTo>
                    <a:pt x="61933" y="248447"/>
                  </a:lnTo>
                  <a:lnTo>
                    <a:pt x="57377" y="220578"/>
                  </a:lnTo>
                  <a:lnTo>
                    <a:pt x="56008" y="218834"/>
                  </a:lnTo>
                  <a:lnTo>
                    <a:pt x="54037" y="218729"/>
                  </a:lnTo>
                  <a:lnTo>
                    <a:pt x="51664" y="219717"/>
                  </a:lnTo>
                  <a:lnTo>
                    <a:pt x="20821" y="248035"/>
                  </a:lnTo>
                  <a:lnTo>
                    <a:pt x="7319" y="271479"/>
                  </a:lnTo>
                  <a:lnTo>
                    <a:pt x="1673" y="288421"/>
                  </a:lnTo>
                  <a:lnTo>
                    <a:pt x="0" y="310257"/>
                  </a:lnTo>
                  <a:lnTo>
                    <a:pt x="2430" y="322086"/>
                  </a:lnTo>
                  <a:lnTo>
                    <a:pt x="4560" y="326722"/>
                  </a:lnTo>
                  <a:lnTo>
                    <a:pt x="7038" y="329813"/>
                  </a:lnTo>
                  <a:lnTo>
                    <a:pt x="12615" y="333247"/>
                  </a:lnTo>
                  <a:lnTo>
                    <a:pt x="15583" y="332046"/>
                  </a:lnTo>
                  <a:lnTo>
                    <a:pt x="44958" y="297292"/>
                  </a:lnTo>
                  <a:lnTo>
                    <a:pt x="62976" y="270102"/>
                  </a:lnTo>
                  <a:lnTo>
                    <a:pt x="64639" y="265434"/>
                  </a:lnTo>
                  <a:lnTo>
                    <a:pt x="65083" y="265671"/>
                  </a:lnTo>
                  <a:lnTo>
                    <a:pt x="70851" y="278711"/>
                  </a:lnTo>
                  <a:lnTo>
                    <a:pt x="88345" y="300779"/>
                  </a:lnTo>
                  <a:lnTo>
                    <a:pt x="94612" y="304468"/>
                  </a:lnTo>
                  <a:lnTo>
                    <a:pt x="97765" y="305451"/>
                  </a:lnTo>
                  <a:lnTo>
                    <a:pt x="101983" y="303991"/>
                  </a:lnTo>
                  <a:lnTo>
                    <a:pt x="121140" y="292081"/>
                  </a:lnTo>
                  <a:lnTo>
                    <a:pt x="124975" y="290844"/>
                  </a:lnTo>
                  <a:lnTo>
                    <a:pt x="140485" y="273933"/>
                  </a:lnTo>
                  <a:lnTo>
                    <a:pt x="163631" y="233228"/>
                  </a:lnTo>
                  <a:lnTo>
                    <a:pt x="179492" y="187872"/>
                  </a:lnTo>
                  <a:lnTo>
                    <a:pt x="189564" y="149584"/>
                  </a:lnTo>
                  <a:lnTo>
                    <a:pt x="202450" y="108202"/>
                  </a:lnTo>
                  <a:lnTo>
                    <a:pt x="209698" y="68395"/>
                  </a:lnTo>
                  <a:lnTo>
                    <a:pt x="223673" y="26509"/>
                  </a:lnTo>
                  <a:lnTo>
                    <a:pt x="227061" y="2282"/>
                  </a:lnTo>
                  <a:lnTo>
                    <a:pt x="225223" y="277"/>
                  </a:lnTo>
                  <a:lnTo>
                    <a:pt x="221880" y="0"/>
                  </a:lnTo>
                  <a:lnTo>
                    <a:pt x="217535" y="873"/>
                  </a:lnTo>
                  <a:lnTo>
                    <a:pt x="214638" y="5688"/>
                  </a:lnTo>
                  <a:lnTo>
                    <a:pt x="204551" y="45383"/>
                  </a:lnTo>
                  <a:lnTo>
                    <a:pt x="200870" y="85845"/>
                  </a:lnTo>
                  <a:lnTo>
                    <a:pt x="194723" y="122881"/>
                  </a:lnTo>
                  <a:lnTo>
                    <a:pt x="190769" y="165957"/>
                  </a:lnTo>
                  <a:lnTo>
                    <a:pt x="190083" y="206003"/>
                  </a:lnTo>
                  <a:lnTo>
                    <a:pt x="189852" y="251873"/>
                  </a:lnTo>
                  <a:lnTo>
                    <a:pt x="189806" y="296329"/>
                  </a:lnTo>
                  <a:lnTo>
                    <a:pt x="192622" y="307782"/>
                  </a:lnTo>
                  <a:lnTo>
                    <a:pt x="194855" y="310836"/>
                  </a:lnTo>
                  <a:lnTo>
                    <a:pt x="199518" y="311813"/>
                  </a:lnTo>
                  <a:lnTo>
                    <a:pt x="213166" y="310078"/>
                  </a:lnTo>
                  <a:lnTo>
                    <a:pt x="218076" y="307075"/>
                  </a:lnTo>
                  <a:lnTo>
                    <a:pt x="227895" y="288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93"/>
            <p:cNvSpPr/>
            <p:nvPr>
              <p:custDataLst>
                <p:tags r:id="rId139"/>
              </p:custDataLst>
            </p:nvPr>
          </p:nvSpPr>
          <p:spPr>
            <a:xfrm>
              <a:off x="3260261" y="2914756"/>
              <a:ext cx="197315" cy="325887"/>
            </a:xfrm>
            <a:custGeom>
              <a:avLst/>
              <a:gdLst/>
              <a:ahLst/>
              <a:cxnLst/>
              <a:rect l="0" t="0" r="0" b="0"/>
              <a:pathLst>
                <a:path w="197315" h="325887">
                  <a:moveTo>
                    <a:pt x="121114" y="228494"/>
                  </a:moveTo>
                  <a:lnTo>
                    <a:pt x="121114" y="228494"/>
                  </a:lnTo>
                  <a:lnTo>
                    <a:pt x="121114" y="218381"/>
                  </a:lnTo>
                  <a:lnTo>
                    <a:pt x="118292" y="210594"/>
                  </a:lnTo>
                  <a:lnTo>
                    <a:pt x="107857" y="196971"/>
                  </a:lnTo>
                  <a:lnTo>
                    <a:pt x="88611" y="187287"/>
                  </a:lnTo>
                  <a:lnTo>
                    <a:pt x="71743" y="186543"/>
                  </a:lnTo>
                  <a:lnTo>
                    <a:pt x="62800" y="187827"/>
                  </a:lnTo>
                  <a:lnTo>
                    <a:pt x="47219" y="197720"/>
                  </a:lnTo>
                  <a:lnTo>
                    <a:pt x="9839" y="242543"/>
                  </a:lnTo>
                  <a:lnTo>
                    <a:pt x="5656" y="247385"/>
                  </a:lnTo>
                  <a:lnTo>
                    <a:pt x="1007" y="264054"/>
                  </a:lnTo>
                  <a:lnTo>
                    <a:pt x="0" y="284515"/>
                  </a:lnTo>
                  <a:lnTo>
                    <a:pt x="3080" y="304192"/>
                  </a:lnTo>
                  <a:lnTo>
                    <a:pt x="10799" y="317877"/>
                  </a:lnTo>
                  <a:lnTo>
                    <a:pt x="15821" y="323007"/>
                  </a:lnTo>
                  <a:lnTo>
                    <a:pt x="35511" y="325886"/>
                  </a:lnTo>
                  <a:lnTo>
                    <a:pt x="48171" y="325172"/>
                  </a:lnTo>
                  <a:lnTo>
                    <a:pt x="86213" y="308998"/>
                  </a:lnTo>
                  <a:lnTo>
                    <a:pt x="127273" y="269600"/>
                  </a:lnTo>
                  <a:lnTo>
                    <a:pt x="147770" y="236418"/>
                  </a:lnTo>
                  <a:lnTo>
                    <a:pt x="164253" y="191241"/>
                  </a:lnTo>
                  <a:lnTo>
                    <a:pt x="168148" y="145886"/>
                  </a:lnTo>
                  <a:lnTo>
                    <a:pt x="168622" y="102110"/>
                  </a:lnTo>
                  <a:lnTo>
                    <a:pt x="168705" y="58755"/>
                  </a:lnTo>
                  <a:lnTo>
                    <a:pt x="165910" y="26298"/>
                  </a:lnTo>
                  <a:lnTo>
                    <a:pt x="158376" y="4895"/>
                  </a:lnTo>
                  <a:lnTo>
                    <a:pt x="155480" y="53"/>
                  </a:lnTo>
                  <a:lnTo>
                    <a:pt x="152492" y="0"/>
                  </a:lnTo>
                  <a:lnTo>
                    <a:pt x="149441" y="3140"/>
                  </a:lnTo>
                  <a:lnTo>
                    <a:pt x="130617" y="48640"/>
                  </a:lnTo>
                  <a:lnTo>
                    <a:pt x="127450" y="57792"/>
                  </a:lnTo>
                  <a:lnTo>
                    <a:pt x="128048" y="95953"/>
                  </a:lnTo>
                  <a:lnTo>
                    <a:pt x="129488" y="128312"/>
                  </a:lnTo>
                  <a:lnTo>
                    <a:pt x="133120" y="173763"/>
                  </a:lnTo>
                  <a:lnTo>
                    <a:pt x="143721" y="212983"/>
                  </a:lnTo>
                  <a:lnTo>
                    <a:pt x="160268" y="252473"/>
                  </a:lnTo>
                  <a:lnTo>
                    <a:pt x="197314" y="304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94"/>
            <p:cNvSpPr/>
            <p:nvPr>
              <p:custDataLst>
                <p:tags r:id="rId140"/>
              </p:custDataLst>
            </p:nvPr>
          </p:nvSpPr>
          <p:spPr>
            <a:xfrm>
              <a:off x="3626662" y="3057525"/>
              <a:ext cx="202389" cy="9526"/>
            </a:xfrm>
            <a:custGeom>
              <a:avLst/>
              <a:gdLst/>
              <a:ahLst/>
              <a:cxnLst/>
              <a:rect l="0" t="0" r="0" b="0"/>
              <a:pathLst>
                <a:path w="202389" h="9526">
                  <a:moveTo>
                    <a:pt x="40463" y="0"/>
                  </a:moveTo>
                  <a:lnTo>
                    <a:pt x="40463" y="0"/>
                  </a:lnTo>
                  <a:lnTo>
                    <a:pt x="2603" y="0"/>
                  </a:lnTo>
                  <a:lnTo>
                    <a:pt x="406" y="1058"/>
                  </a:lnTo>
                  <a:lnTo>
                    <a:pt x="0" y="2822"/>
                  </a:lnTo>
                  <a:lnTo>
                    <a:pt x="788" y="5056"/>
                  </a:lnTo>
                  <a:lnTo>
                    <a:pt x="10130" y="7539"/>
                  </a:lnTo>
                  <a:lnTo>
                    <a:pt x="47054" y="9133"/>
                  </a:lnTo>
                  <a:lnTo>
                    <a:pt x="87807" y="9409"/>
                  </a:lnTo>
                  <a:lnTo>
                    <a:pt x="123282" y="9490"/>
                  </a:lnTo>
                  <a:lnTo>
                    <a:pt x="2023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95"/>
            <p:cNvSpPr/>
            <p:nvPr>
              <p:custDataLst>
                <p:tags r:id="rId141"/>
              </p:custDataLst>
            </p:nvPr>
          </p:nvSpPr>
          <p:spPr>
            <a:xfrm>
              <a:off x="3802713" y="3058114"/>
              <a:ext cx="226363" cy="123237"/>
            </a:xfrm>
            <a:custGeom>
              <a:avLst/>
              <a:gdLst/>
              <a:ahLst/>
              <a:cxnLst/>
              <a:rect l="0" t="0" r="0" b="0"/>
              <a:pathLst>
                <a:path w="226363" h="123237">
                  <a:moveTo>
                    <a:pt x="121587" y="8936"/>
                  </a:moveTo>
                  <a:lnTo>
                    <a:pt x="121587" y="8936"/>
                  </a:lnTo>
                  <a:lnTo>
                    <a:pt x="111866" y="7878"/>
                  </a:lnTo>
                  <a:lnTo>
                    <a:pt x="72244" y="0"/>
                  </a:lnTo>
                  <a:lnTo>
                    <a:pt x="59440" y="731"/>
                  </a:lnTo>
                  <a:lnTo>
                    <a:pt x="37556" y="7093"/>
                  </a:lnTo>
                  <a:lnTo>
                    <a:pt x="33816" y="9824"/>
                  </a:lnTo>
                  <a:lnTo>
                    <a:pt x="17701" y="31925"/>
                  </a:lnTo>
                  <a:lnTo>
                    <a:pt x="2799" y="72352"/>
                  </a:lnTo>
                  <a:lnTo>
                    <a:pt x="0" y="88626"/>
                  </a:lnTo>
                  <a:lnTo>
                    <a:pt x="1579" y="102915"/>
                  </a:lnTo>
                  <a:lnTo>
                    <a:pt x="3481" y="109689"/>
                  </a:lnTo>
                  <a:lnTo>
                    <a:pt x="6866" y="114204"/>
                  </a:lnTo>
                  <a:lnTo>
                    <a:pt x="16272" y="119222"/>
                  </a:lnTo>
                  <a:lnTo>
                    <a:pt x="27508" y="118629"/>
                  </a:lnTo>
                  <a:lnTo>
                    <a:pt x="39558" y="113781"/>
                  </a:lnTo>
                  <a:lnTo>
                    <a:pt x="81656" y="77217"/>
                  </a:lnTo>
                  <a:lnTo>
                    <a:pt x="119667" y="30021"/>
                  </a:lnTo>
                  <a:lnTo>
                    <a:pt x="121365" y="31459"/>
                  </a:lnTo>
                  <a:lnTo>
                    <a:pt x="146384" y="73690"/>
                  </a:lnTo>
                  <a:lnTo>
                    <a:pt x="170915" y="95268"/>
                  </a:lnTo>
                  <a:lnTo>
                    <a:pt x="226362" y="123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92"/>
          <p:cNvGrpSpPr/>
          <p:nvPr/>
        </p:nvGrpSpPr>
        <p:grpSpPr>
          <a:xfrm>
            <a:off x="4383599" y="2909775"/>
            <a:ext cx="569402" cy="298142"/>
            <a:chOff x="4383599" y="2909775"/>
            <a:chExt cx="569402" cy="298142"/>
          </a:xfrm>
        </p:grpSpPr>
        <p:sp>
          <p:nvSpPr>
            <p:cNvPr id="96" name="SMARTInkShape-2396"/>
            <p:cNvSpPr/>
            <p:nvPr>
              <p:custDataLst>
                <p:tags r:id="rId132"/>
              </p:custDataLst>
            </p:nvPr>
          </p:nvSpPr>
          <p:spPr>
            <a:xfrm>
              <a:off x="4383599" y="3021257"/>
              <a:ext cx="100179" cy="186660"/>
            </a:xfrm>
            <a:custGeom>
              <a:avLst/>
              <a:gdLst/>
              <a:ahLst/>
              <a:cxnLst/>
              <a:rect l="0" t="0" r="0" b="0"/>
              <a:pathLst>
                <a:path w="100179" h="186660">
                  <a:moveTo>
                    <a:pt x="55051" y="26743"/>
                  </a:moveTo>
                  <a:lnTo>
                    <a:pt x="55051" y="26743"/>
                  </a:lnTo>
                  <a:lnTo>
                    <a:pt x="55051" y="4353"/>
                  </a:lnTo>
                  <a:lnTo>
                    <a:pt x="53993" y="2291"/>
                  </a:lnTo>
                  <a:lnTo>
                    <a:pt x="52229" y="917"/>
                  </a:lnTo>
                  <a:lnTo>
                    <a:pt x="49994" y="0"/>
                  </a:lnTo>
                  <a:lnTo>
                    <a:pt x="31681" y="8824"/>
                  </a:lnTo>
                  <a:lnTo>
                    <a:pt x="16259" y="19787"/>
                  </a:lnTo>
                  <a:lnTo>
                    <a:pt x="4987" y="39852"/>
                  </a:lnTo>
                  <a:lnTo>
                    <a:pt x="0" y="55792"/>
                  </a:lnTo>
                  <a:lnTo>
                    <a:pt x="4479" y="69287"/>
                  </a:lnTo>
                  <a:lnTo>
                    <a:pt x="8636" y="77331"/>
                  </a:lnTo>
                  <a:lnTo>
                    <a:pt x="24544" y="91913"/>
                  </a:lnTo>
                  <a:lnTo>
                    <a:pt x="66243" y="118424"/>
                  </a:lnTo>
                  <a:lnTo>
                    <a:pt x="94246" y="142703"/>
                  </a:lnTo>
                  <a:lnTo>
                    <a:pt x="98929" y="152717"/>
                  </a:lnTo>
                  <a:lnTo>
                    <a:pt x="100178" y="158350"/>
                  </a:lnTo>
                  <a:lnTo>
                    <a:pt x="98894" y="163165"/>
                  </a:lnTo>
                  <a:lnTo>
                    <a:pt x="91823" y="171336"/>
                  </a:lnTo>
                  <a:lnTo>
                    <a:pt x="64548" y="184147"/>
                  </a:lnTo>
                  <a:lnTo>
                    <a:pt x="54686" y="186659"/>
                  </a:lnTo>
                  <a:lnTo>
                    <a:pt x="50574" y="185212"/>
                  </a:lnTo>
                  <a:lnTo>
                    <a:pt x="43184" y="177960"/>
                  </a:lnTo>
                  <a:lnTo>
                    <a:pt x="41848" y="173063"/>
                  </a:lnTo>
                  <a:lnTo>
                    <a:pt x="45526" y="15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97"/>
            <p:cNvSpPr/>
            <p:nvPr>
              <p:custDataLst>
                <p:tags r:id="rId133"/>
              </p:custDataLst>
            </p:nvPr>
          </p:nvSpPr>
          <p:spPr>
            <a:xfrm>
              <a:off x="4495800" y="2909775"/>
              <a:ext cx="238126" cy="287627"/>
            </a:xfrm>
            <a:custGeom>
              <a:avLst/>
              <a:gdLst/>
              <a:ahLst/>
              <a:cxnLst/>
              <a:rect l="0" t="0" r="0" b="0"/>
              <a:pathLst>
                <a:path w="238126" h="287627">
                  <a:moveTo>
                    <a:pt x="0" y="195375"/>
                  </a:moveTo>
                  <a:lnTo>
                    <a:pt x="0" y="195375"/>
                  </a:lnTo>
                  <a:lnTo>
                    <a:pt x="17900" y="187836"/>
                  </a:lnTo>
                  <a:lnTo>
                    <a:pt x="21459" y="187174"/>
                  </a:lnTo>
                  <a:lnTo>
                    <a:pt x="24890" y="187791"/>
                  </a:lnTo>
                  <a:lnTo>
                    <a:pt x="35832" y="192657"/>
                  </a:lnTo>
                  <a:lnTo>
                    <a:pt x="58981" y="195017"/>
                  </a:lnTo>
                  <a:lnTo>
                    <a:pt x="66078" y="192394"/>
                  </a:lnTo>
                  <a:lnTo>
                    <a:pt x="79257" y="182086"/>
                  </a:lnTo>
                  <a:lnTo>
                    <a:pt x="82850" y="173241"/>
                  </a:lnTo>
                  <a:lnTo>
                    <a:pt x="83808" y="167919"/>
                  </a:lnTo>
                  <a:lnTo>
                    <a:pt x="82051" y="156361"/>
                  </a:lnTo>
                  <a:lnTo>
                    <a:pt x="77742" y="146286"/>
                  </a:lnTo>
                  <a:lnTo>
                    <a:pt x="75111" y="143599"/>
                  </a:lnTo>
                  <a:lnTo>
                    <a:pt x="72299" y="141808"/>
                  </a:lnTo>
                  <a:lnTo>
                    <a:pt x="69366" y="142730"/>
                  </a:lnTo>
                  <a:lnTo>
                    <a:pt x="63285" y="149400"/>
                  </a:lnTo>
                  <a:lnTo>
                    <a:pt x="45270" y="185078"/>
                  </a:lnTo>
                  <a:lnTo>
                    <a:pt x="41287" y="204557"/>
                  </a:lnTo>
                  <a:lnTo>
                    <a:pt x="44101" y="233373"/>
                  </a:lnTo>
                  <a:lnTo>
                    <a:pt x="51637" y="262020"/>
                  </a:lnTo>
                  <a:lnTo>
                    <a:pt x="60344" y="275442"/>
                  </a:lnTo>
                  <a:lnTo>
                    <a:pt x="65630" y="280503"/>
                  </a:lnTo>
                  <a:lnTo>
                    <a:pt x="82791" y="286127"/>
                  </a:lnTo>
                  <a:lnTo>
                    <a:pt x="93294" y="287626"/>
                  </a:lnTo>
                  <a:lnTo>
                    <a:pt x="110608" y="283648"/>
                  </a:lnTo>
                  <a:lnTo>
                    <a:pt x="125359" y="273766"/>
                  </a:lnTo>
                  <a:lnTo>
                    <a:pt x="158534" y="237566"/>
                  </a:lnTo>
                  <a:lnTo>
                    <a:pt x="176503" y="191793"/>
                  </a:lnTo>
                  <a:lnTo>
                    <a:pt x="190244" y="150610"/>
                  </a:lnTo>
                  <a:lnTo>
                    <a:pt x="199949" y="110497"/>
                  </a:lnTo>
                  <a:lnTo>
                    <a:pt x="207654" y="69130"/>
                  </a:lnTo>
                  <a:lnTo>
                    <a:pt x="216780" y="27484"/>
                  </a:lnTo>
                  <a:lnTo>
                    <a:pt x="226834" y="0"/>
                  </a:lnTo>
                  <a:lnTo>
                    <a:pt x="227423" y="567"/>
                  </a:lnTo>
                  <a:lnTo>
                    <a:pt x="228445" y="27329"/>
                  </a:lnTo>
                  <a:lnTo>
                    <a:pt x="222023" y="74731"/>
                  </a:lnTo>
                  <a:lnTo>
                    <a:pt x="216835" y="116236"/>
                  </a:lnTo>
                  <a:lnTo>
                    <a:pt x="208886" y="156405"/>
                  </a:lnTo>
                  <a:lnTo>
                    <a:pt x="201775" y="202847"/>
                  </a:lnTo>
                  <a:lnTo>
                    <a:pt x="201428" y="242595"/>
                  </a:lnTo>
                  <a:lnTo>
                    <a:pt x="207732" y="269338"/>
                  </a:lnTo>
                  <a:lnTo>
                    <a:pt x="213328" y="280458"/>
                  </a:lnTo>
                  <a:lnTo>
                    <a:pt x="216303" y="282789"/>
                  </a:lnTo>
                  <a:lnTo>
                    <a:pt x="219343" y="283284"/>
                  </a:lnTo>
                  <a:lnTo>
                    <a:pt x="222429" y="282556"/>
                  </a:lnTo>
                  <a:lnTo>
                    <a:pt x="238125" y="25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98"/>
            <p:cNvSpPr/>
            <p:nvPr>
              <p:custDataLst>
                <p:tags r:id="rId134"/>
              </p:custDataLst>
            </p:nvPr>
          </p:nvSpPr>
          <p:spPr>
            <a:xfrm>
              <a:off x="4648952" y="3038475"/>
              <a:ext cx="104024" cy="18935"/>
            </a:xfrm>
            <a:custGeom>
              <a:avLst/>
              <a:gdLst/>
              <a:ahLst/>
              <a:cxnLst/>
              <a:rect l="0" t="0" r="0" b="0"/>
              <a:pathLst>
                <a:path w="104024" h="18935">
                  <a:moveTo>
                    <a:pt x="27823" y="9525"/>
                  </a:moveTo>
                  <a:lnTo>
                    <a:pt x="27823" y="9525"/>
                  </a:lnTo>
                  <a:lnTo>
                    <a:pt x="22766" y="9525"/>
                  </a:lnTo>
                  <a:lnTo>
                    <a:pt x="17462" y="12347"/>
                  </a:lnTo>
                  <a:lnTo>
                    <a:pt x="14566" y="14581"/>
                  </a:lnTo>
                  <a:lnTo>
                    <a:pt x="5703" y="17064"/>
                  </a:lnTo>
                  <a:lnTo>
                    <a:pt x="376" y="17726"/>
                  </a:lnTo>
                  <a:lnTo>
                    <a:pt x="0" y="18167"/>
                  </a:lnTo>
                  <a:lnTo>
                    <a:pt x="25375" y="18934"/>
                  </a:lnTo>
                  <a:lnTo>
                    <a:pt x="72295" y="9343"/>
                  </a:lnTo>
                  <a:lnTo>
                    <a:pt x="104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99"/>
            <p:cNvSpPr/>
            <p:nvPr>
              <p:custDataLst>
                <p:tags r:id="rId135"/>
              </p:custDataLst>
            </p:nvPr>
          </p:nvSpPr>
          <p:spPr>
            <a:xfrm>
              <a:off x="4810914" y="3020749"/>
              <a:ext cx="65887" cy="158279"/>
            </a:xfrm>
            <a:custGeom>
              <a:avLst/>
              <a:gdLst/>
              <a:ahLst/>
              <a:cxnLst/>
              <a:rect l="0" t="0" r="0" b="0"/>
              <a:pathLst>
                <a:path w="65887" h="158279">
                  <a:moveTo>
                    <a:pt x="65886" y="8201"/>
                  </a:moveTo>
                  <a:lnTo>
                    <a:pt x="65886" y="8201"/>
                  </a:lnTo>
                  <a:lnTo>
                    <a:pt x="60829" y="8201"/>
                  </a:lnTo>
                  <a:lnTo>
                    <a:pt x="55525" y="5379"/>
                  </a:lnTo>
                  <a:lnTo>
                    <a:pt x="49639" y="1655"/>
                  </a:lnTo>
                  <a:lnTo>
                    <a:pt x="43496" y="0"/>
                  </a:lnTo>
                  <a:lnTo>
                    <a:pt x="8195" y="6993"/>
                  </a:lnTo>
                  <a:lnTo>
                    <a:pt x="5200" y="8454"/>
                  </a:lnTo>
                  <a:lnTo>
                    <a:pt x="3203" y="10486"/>
                  </a:lnTo>
                  <a:lnTo>
                    <a:pt x="1873" y="12899"/>
                  </a:lnTo>
                  <a:lnTo>
                    <a:pt x="0" y="26409"/>
                  </a:lnTo>
                  <a:lnTo>
                    <a:pt x="2383" y="34991"/>
                  </a:lnTo>
                  <a:lnTo>
                    <a:pt x="12499" y="48594"/>
                  </a:lnTo>
                  <a:lnTo>
                    <a:pt x="38864" y="78353"/>
                  </a:lnTo>
                  <a:lnTo>
                    <a:pt x="50843" y="109841"/>
                  </a:lnTo>
                  <a:lnTo>
                    <a:pt x="51624" y="115119"/>
                  </a:lnTo>
                  <a:lnTo>
                    <a:pt x="49670" y="123806"/>
                  </a:lnTo>
                  <a:lnTo>
                    <a:pt x="36848" y="148844"/>
                  </a:lnTo>
                  <a:lnTo>
                    <a:pt x="30755" y="155376"/>
                  </a:lnTo>
                  <a:lnTo>
                    <a:pt x="24520" y="158278"/>
                  </a:lnTo>
                  <a:lnTo>
                    <a:pt x="21376" y="156936"/>
                  </a:lnTo>
                  <a:lnTo>
                    <a:pt x="8736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00"/>
            <p:cNvSpPr/>
            <p:nvPr>
              <p:custDataLst>
                <p:tags r:id="rId136"/>
              </p:custDataLst>
            </p:nvPr>
          </p:nvSpPr>
          <p:spPr>
            <a:xfrm>
              <a:off x="4933950" y="30384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01"/>
            <p:cNvSpPr/>
            <p:nvPr>
              <p:custDataLst>
                <p:tags r:id="rId137"/>
              </p:custDataLst>
            </p:nvPr>
          </p:nvSpPr>
          <p:spPr>
            <a:xfrm>
              <a:off x="4953000" y="3190875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93"/>
          <p:cNvGrpSpPr/>
          <p:nvPr/>
        </p:nvGrpSpPr>
        <p:grpSpPr>
          <a:xfrm>
            <a:off x="5467350" y="2935024"/>
            <a:ext cx="209551" cy="303477"/>
            <a:chOff x="5467350" y="2935024"/>
            <a:chExt cx="209551" cy="303477"/>
          </a:xfrm>
        </p:grpSpPr>
        <p:sp>
          <p:nvSpPr>
            <p:cNvPr id="103" name="SMARTInkShape-2402"/>
            <p:cNvSpPr/>
            <p:nvPr>
              <p:custDataLst>
                <p:tags r:id="rId130"/>
              </p:custDataLst>
            </p:nvPr>
          </p:nvSpPr>
          <p:spPr>
            <a:xfrm>
              <a:off x="5467350" y="2971800"/>
              <a:ext cx="209551" cy="238126"/>
            </a:xfrm>
            <a:custGeom>
              <a:avLst/>
              <a:gdLst/>
              <a:ahLst/>
              <a:cxnLst/>
              <a:rect l="0" t="0" r="0" b="0"/>
              <a:pathLst>
                <a:path w="209551" h="2381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49881" y="49758"/>
                  </a:lnTo>
                  <a:lnTo>
                    <a:pt x="94119" y="97257"/>
                  </a:lnTo>
                  <a:lnTo>
                    <a:pt x="139043" y="139319"/>
                  </a:lnTo>
                  <a:lnTo>
                    <a:pt x="169542" y="182823"/>
                  </a:lnTo>
                  <a:lnTo>
                    <a:pt x="204136" y="221811"/>
                  </a:lnTo>
                  <a:lnTo>
                    <a:pt x="2095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03"/>
            <p:cNvSpPr/>
            <p:nvPr>
              <p:custDataLst>
                <p:tags r:id="rId131"/>
              </p:custDataLst>
            </p:nvPr>
          </p:nvSpPr>
          <p:spPr>
            <a:xfrm>
              <a:off x="5524500" y="2935024"/>
              <a:ext cx="133351" cy="303477"/>
            </a:xfrm>
            <a:custGeom>
              <a:avLst/>
              <a:gdLst/>
              <a:ahLst/>
              <a:cxnLst/>
              <a:rect l="0" t="0" r="0" b="0"/>
              <a:pathLst>
                <a:path w="133351" h="303477">
                  <a:moveTo>
                    <a:pt x="133350" y="8201"/>
                  </a:moveTo>
                  <a:lnTo>
                    <a:pt x="133350" y="8201"/>
                  </a:lnTo>
                  <a:lnTo>
                    <a:pt x="125149" y="0"/>
                  </a:lnTo>
                  <a:lnTo>
                    <a:pt x="121970" y="14146"/>
                  </a:lnTo>
                  <a:lnTo>
                    <a:pt x="105976" y="42967"/>
                  </a:lnTo>
                  <a:lnTo>
                    <a:pt x="97369" y="83743"/>
                  </a:lnTo>
                  <a:lnTo>
                    <a:pt x="90548" y="100336"/>
                  </a:lnTo>
                  <a:lnTo>
                    <a:pt x="69427" y="143453"/>
                  </a:lnTo>
                  <a:lnTo>
                    <a:pt x="49737" y="187357"/>
                  </a:lnTo>
                  <a:lnTo>
                    <a:pt x="30286" y="226917"/>
                  </a:lnTo>
                  <a:lnTo>
                    <a:pt x="6779" y="271137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2404"/>
          <p:cNvSpPr/>
          <p:nvPr>
            <p:custDataLst>
              <p:tags r:id="rId2"/>
            </p:custDataLst>
          </p:nvPr>
        </p:nvSpPr>
        <p:spPr>
          <a:xfrm>
            <a:off x="6136019" y="2984280"/>
            <a:ext cx="112382" cy="263746"/>
          </a:xfrm>
          <a:custGeom>
            <a:avLst/>
            <a:gdLst/>
            <a:ahLst/>
            <a:cxnLst/>
            <a:rect l="0" t="0" r="0" b="0"/>
            <a:pathLst>
              <a:path w="112382" h="263746">
                <a:moveTo>
                  <a:pt x="112381" y="178020"/>
                </a:moveTo>
                <a:lnTo>
                  <a:pt x="112381" y="178020"/>
                </a:lnTo>
                <a:lnTo>
                  <a:pt x="104180" y="178020"/>
                </a:lnTo>
                <a:lnTo>
                  <a:pt x="75444" y="136384"/>
                </a:lnTo>
                <a:lnTo>
                  <a:pt x="57778" y="91381"/>
                </a:lnTo>
                <a:lnTo>
                  <a:pt x="49753" y="69681"/>
                </a:lnTo>
                <a:lnTo>
                  <a:pt x="47963" y="43614"/>
                </a:lnTo>
                <a:lnTo>
                  <a:pt x="51295" y="25151"/>
                </a:lnTo>
                <a:lnTo>
                  <a:pt x="59126" y="12006"/>
                </a:lnTo>
                <a:lnTo>
                  <a:pt x="64178" y="7019"/>
                </a:lnTo>
                <a:lnTo>
                  <a:pt x="78257" y="1478"/>
                </a:lnTo>
                <a:lnTo>
                  <a:pt x="86457" y="0"/>
                </a:lnTo>
                <a:lnTo>
                  <a:pt x="92982" y="1132"/>
                </a:lnTo>
                <a:lnTo>
                  <a:pt x="98390" y="4003"/>
                </a:lnTo>
                <a:lnTo>
                  <a:pt x="103053" y="8033"/>
                </a:lnTo>
                <a:lnTo>
                  <a:pt x="108236" y="18156"/>
                </a:lnTo>
                <a:lnTo>
                  <a:pt x="109618" y="23820"/>
                </a:lnTo>
                <a:lnTo>
                  <a:pt x="103937" y="63810"/>
                </a:lnTo>
                <a:lnTo>
                  <a:pt x="85099" y="104981"/>
                </a:lnTo>
                <a:lnTo>
                  <a:pt x="53456" y="146455"/>
                </a:lnTo>
                <a:lnTo>
                  <a:pt x="21271" y="192827"/>
                </a:lnTo>
                <a:lnTo>
                  <a:pt x="960" y="224932"/>
                </a:lnTo>
                <a:lnTo>
                  <a:pt x="0" y="228345"/>
                </a:lnTo>
                <a:lnTo>
                  <a:pt x="419" y="230620"/>
                </a:lnTo>
                <a:lnTo>
                  <a:pt x="1756" y="232137"/>
                </a:lnTo>
                <a:lnTo>
                  <a:pt x="3707" y="233148"/>
                </a:lnTo>
                <a:lnTo>
                  <a:pt x="33778" y="240049"/>
                </a:lnTo>
                <a:lnTo>
                  <a:pt x="72078" y="260989"/>
                </a:lnTo>
                <a:lnTo>
                  <a:pt x="93331" y="2637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495"/>
          <p:cNvGrpSpPr/>
          <p:nvPr/>
        </p:nvGrpSpPr>
        <p:grpSpPr>
          <a:xfrm>
            <a:off x="6686550" y="2952750"/>
            <a:ext cx="228601" cy="342901"/>
            <a:chOff x="6686550" y="2952750"/>
            <a:chExt cx="228601" cy="342901"/>
          </a:xfrm>
        </p:grpSpPr>
        <p:sp>
          <p:nvSpPr>
            <p:cNvPr id="107" name="SMARTInkShape-2405"/>
            <p:cNvSpPr/>
            <p:nvPr>
              <p:custDataLst>
                <p:tags r:id="rId128"/>
              </p:custDataLst>
            </p:nvPr>
          </p:nvSpPr>
          <p:spPr>
            <a:xfrm>
              <a:off x="6686550" y="295275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7305" y="50419"/>
                  </a:lnTo>
                  <a:lnTo>
                    <a:pt x="39009" y="93607"/>
                  </a:lnTo>
                  <a:lnTo>
                    <a:pt x="70635" y="139072"/>
                  </a:lnTo>
                  <a:lnTo>
                    <a:pt x="72490" y="143515"/>
                  </a:lnTo>
                  <a:lnTo>
                    <a:pt x="90270" y="159880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06"/>
            <p:cNvSpPr/>
            <p:nvPr>
              <p:custDataLst>
                <p:tags r:id="rId129"/>
              </p:custDataLst>
            </p:nvPr>
          </p:nvSpPr>
          <p:spPr>
            <a:xfrm>
              <a:off x="6783570" y="2967136"/>
              <a:ext cx="131581" cy="328515"/>
            </a:xfrm>
            <a:custGeom>
              <a:avLst/>
              <a:gdLst/>
              <a:ahLst/>
              <a:cxnLst/>
              <a:rect l="0" t="0" r="0" b="0"/>
              <a:pathLst>
                <a:path w="131581" h="328515">
                  <a:moveTo>
                    <a:pt x="131580" y="14189"/>
                  </a:moveTo>
                  <a:lnTo>
                    <a:pt x="131580" y="14189"/>
                  </a:lnTo>
                  <a:lnTo>
                    <a:pt x="131580" y="9133"/>
                  </a:lnTo>
                  <a:lnTo>
                    <a:pt x="129463" y="7643"/>
                  </a:lnTo>
                  <a:lnTo>
                    <a:pt x="117429" y="4488"/>
                  </a:lnTo>
                  <a:lnTo>
                    <a:pt x="110122" y="0"/>
                  </a:lnTo>
                  <a:lnTo>
                    <a:pt x="105633" y="496"/>
                  </a:lnTo>
                  <a:lnTo>
                    <a:pt x="90261" y="10250"/>
                  </a:lnTo>
                  <a:lnTo>
                    <a:pt x="48594" y="49642"/>
                  </a:lnTo>
                  <a:lnTo>
                    <a:pt x="21860" y="95691"/>
                  </a:lnTo>
                  <a:lnTo>
                    <a:pt x="7187" y="140961"/>
                  </a:lnTo>
                  <a:lnTo>
                    <a:pt x="0" y="166583"/>
                  </a:lnTo>
                  <a:lnTo>
                    <a:pt x="468" y="170818"/>
                  </a:lnTo>
                  <a:lnTo>
                    <a:pt x="3811" y="178346"/>
                  </a:lnTo>
                  <a:lnTo>
                    <a:pt x="20666" y="203313"/>
                  </a:lnTo>
                  <a:lnTo>
                    <a:pt x="32991" y="248186"/>
                  </a:lnTo>
                  <a:lnTo>
                    <a:pt x="35890" y="294130"/>
                  </a:lnTo>
                  <a:lnTo>
                    <a:pt x="36330" y="32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96"/>
          <p:cNvGrpSpPr/>
          <p:nvPr/>
        </p:nvGrpSpPr>
        <p:grpSpPr>
          <a:xfrm>
            <a:off x="2295525" y="3706125"/>
            <a:ext cx="371476" cy="340766"/>
            <a:chOff x="2295525" y="3706125"/>
            <a:chExt cx="371476" cy="340766"/>
          </a:xfrm>
        </p:grpSpPr>
        <p:sp>
          <p:nvSpPr>
            <p:cNvPr id="110" name="SMARTInkShape-2407"/>
            <p:cNvSpPr/>
            <p:nvPr>
              <p:custDataLst>
                <p:tags r:id="rId123"/>
              </p:custDataLst>
            </p:nvPr>
          </p:nvSpPr>
          <p:spPr>
            <a:xfrm>
              <a:off x="2506826" y="3933825"/>
              <a:ext cx="49721" cy="113066"/>
            </a:xfrm>
            <a:custGeom>
              <a:avLst/>
              <a:gdLst/>
              <a:ahLst/>
              <a:cxnLst/>
              <a:rect l="0" t="0" r="0" b="0"/>
              <a:pathLst>
                <a:path w="49721" h="113066">
                  <a:moveTo>
                    <a:pt x="26824" y="19050"/>
                  </a:moveTo>
                  <a:lnTo>
                    <a:pt x="26824" y="19050"/>
                  </a:lnTo>
                  <a:lnTo>
                    <a:pt x="26824" y="13993"/>
                  </a:lnTo>
                  <a:lnTo>
                    <a:pt x="25766" y="12504"/>
                  </a:lnTo>
                  <a:lnTo>
                    <a:pt x="24002" y="11511"/>
                  </a:lnTo>
                  <a:lnTo>
                    <a:pt x="21768" y="10849"/>
                  </a:lnTo>
                  <a:lnTo>
                    <a:pt x="20278" y="11466"/>
                  </a:lnTo>
                  <a:lnTo>
                    <a:pt x="19285" y="12936"/>
                  </a:lnTo>
                  <a:lnTo>
                    <a:pt x="4158" y="53408"/>
                  </a:lnTo>
                  <a:lnTo>
                    <a:pt x="0" y="77913"/>
                  </a:lnTo>
                  <a:lnTo>
                    <a:pt x="6604" y="110130"/>
                  </a:lnTo>
                  <a:lnTo>
                    <a:pt x="9111" y="111520"/>
                  </a:lnTo>
                  <a:lnTo>
                    <a:pt x="17540" y="113065"/>
                  </a:lnTo>
                  <a:lnTo>
                    <a:pt x="25520" y="110929"/>
                  </a:lnTo>
                  <a:lnTo>
                    <a:pt x="39266" y="100934"/>
                  </a:lnTo>
                  <a:lnTo>
                    <a:pt x="48972" y="81765"/>
                  </a:lnTo>
                  <a:lnTo>
                    <a:pt x="49720" y="64915"/>
                  </a:lnTo>
                  <a:lnTo>
                    <a:pt x="44264" y="26422"/>
                  </a:lnTo>
                  <a:lnTo>
                    <a:pt x="26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08"/>
            <p:cNvSpPr/>
            <p:nvPr>
              <p:custDataLst>
                <p:tags r:id="rId124"/>
              </p:custDataLst>
            </p:nvPr>
          </p:nvSpPr>
          <p:spPr>
            <a:xfrm>
              <a:off x="2295525" y="3706125"/>
              <a:ext cx="28519" cy="337965"/>
            </a:xfrm>
            <a:custGeom>
              <a:avLst/>
              <a:gdLst/>
              <a:ahLst/>
              <a:cxnLst/>
              <a:rect l="0" t="0" r="0" b="0"/>
              <a:pathLst>
                <a:path w="28519" h="337965">
                  <a:moveTo>
                    <a:pt x="0" y="27675"/>
                  </a:moveTo>
                  <a:lnTo>
                    <a:pt x="0" y="27675"/>
                  </a:lnTo>
                  <a:lnTo>
                    <a:pt x="0" y="0"/>
                  </a:lnTo>
                  <a:lnTo>
                    <a:pt x="5056" y="9480"/>
                  </a:lnTo>
                  <a:lnTo>
                    <a:pt x="9701" y="47913"/>
                  </a:lnTo>
                  <a:lnTo>
                    <a:pt x="15809" y="87058"/>
                  </a:lnTo>
                  <a:lnTo>
                    <a:pt x="21232" y="132146"/>
                  </a:lnTo>
                  <a:lnTo>
                    <a:pt x="25312" y="164065"/>
                  </a:lnTo>
                  <a:lnTo>
                    <a:pt x="27608" y="209668"/>
                  </a:lnTo>
                  <a:lnTo>
                    <a:pt x="28288" y="245288"/>
                  </a:lnTo>
                  <a:lnTo>
                    <a:pt x="28518" y="291891"/>
                  </a:lnTo>
                  <a:lnTo>
                    <a:pt x="25736" y="319392"/>
                  </a:lnTo>
                  <a:lnTo>
                    <a:pt x="20371" y="337534"/>
                  </a:lnTo>
                  <a:lnTo>
                    <a:pt x="19931" y="337964"/>
                  </a:lnTo>
                  <a:lnTo>
                    <a:pt x="19050" y="332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09"/>
            <p:cNvSpPr/>
            <p:nvPr>
              <p:custDataLst>
                <p:tags r:id="rId125"/>
              </p:custDataLst>
            </p:nvPr>
          </p:nvSpPr>
          <p:spPr>
            <a:xfrm>
              <a:off x="2295525" y="3715445"/>
              <a:ext cx="161926" cy="285056"/>
            </a:xfrm>
            <a:custGeom>
              <a:avLst/>
              <a:gdLst/>
              <a:ahLst/>
              <a:cxnLst/>
              <a:rect l="0" t="0" r="0" b="0"/>
              <a:pathLst>
                <a:path w="161926" h="285056">
                  <a:moveTo>
                    <a:pt x="0" y="199330"/>
                  </a:moveTo>
                  <a:lnTo>
                    <a:pt x="0" y="199330"/>
                  </a:lnTo>
                  <a:lnTo>
                    <a:pt x="0" y="191129"/>
                  </a:lnTo>
                  <a:lnTo>
                    <a:pt x="1058" y="190688"/>
                  </a:lnTo>
                  <a:lnTo>
                    <a:pt x="34173" y="187711"/>
                  </a:lnTo>
                  <a:lnTo>
                    <a:pt x="71881" y="168350"/>
                  </a:lnTo>
                  <a:lnTo>
                    <a:pt x="82394" y="155928"/>
                  </a:lnTo>
                  <a:lnTo>
                    <a:pt x="112812" y="110647"/>
                  </a:lnTo>
                  <a:lnTo>
                    <a:pt x="122708" y="69433"/>
                  </a:lnTo>
                  <a:lnTo>
                    <a:pt x="132276" y="24229"/>
                  </a:lnTo>
                  <a:lnTo>
                    <a:pt x="133209" y="0"/>
                  </a:lnTo>
                  <a:lnTo>
                    <a:pt x="133342" y="40501"/>
                  </a:lnTo>
                  <a:lnTo>
                    <a:pt x="133348" y="80624"/>
                  </a:lnTo>
                  <a:lnTo>
                    <a:pt x="133350" y="124730"/>
                  </a:lnTo>
                  <a:lnTo>
                    <a:pt x="138406" y="163938"/>
                  </a:lnTo>
                  <a:lnTo>
                    <a:pt x="148538" y="202021"/>
                  </a:lnTo>
                  <a:lnTo>
                    <a:pt x="161925" y="28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10"/>
            <p:cNvSpPr/>
            <p:nvPr>
              <p:custDataLst>
                <p:tags r:id="rId126"/>
              </p:custDataLst>
            </p:nvPr>
          </p:nvSpPr>
          <p:spPr>
            <a:xfrm>
              <a:off x="2667000" y="39338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11"/>
            <p:cNvSpPr/>
            <p:nvPr>
              <p:custDataLst>
                <p:tags r:id="rId127"/>
              </p:custDataLst>
            </p:nvPr>
          </p:nvSpPr>
          <p:spPr>
            <a:xfrm>
              <a:off x="2657475" y="3791343"/>
              <a:ext cx="1" cy="37708"/>
            </a:xfrm>
            <a:custGeom>
              <a:avLst/>
              <a:gdLst/>
              <a:ahLst/>
              <a:cxnLst/>
              <a:rect l="0" t="0" r="0" b="0"/>
              <a:pathLst>
                <a:path w="1" h="377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3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97"/>
          <p:cNvGrpSpPr/>
          <p:nvPr/>
        </p:nvGrpSpPr>
        <p:grpSpPr>
          <a:xfrm>
            <a:off x="3040862" y="3677104"/>
            <a:ext cx="1359086" cy="311185"/>
            <a:chOff x="3040862" y="3677104"/>
            <a:chExt cx="1359086" cy="311185"/>
          </a:xfrm>
        </p:grpSpPr>
        <p:sp>
          <p:nvSpPr>
            <p:cNvPr id="116" name="SMARTInkShape-2412"/>
            <p:cNvSpPr/>
            <p:nvPr>
              <p:custDataLst>
                <p:tags r:id="rId110"/>
              </p:custDataLst>
            </p:nvPr>
          </p:nvSpPr>
          <p:spPr>
            <a:xfrm>
              <a:off x="4286250" y="3768781"/>
              <a:ext cx="113698" cy="136470"/>
            </a:xfrm>
            <a:custGeom>
              <a:avLst/>
              <a:gdLst/>
              <a:ahLst/>
              <a:cxnLst/>
              <a:rect l="0" t="0" r="0" b="0"/>
              <a:pathLst>
                <a:path w="113698" h="136470">
                  <a:moveTo>
                    <a:pt x="0" y="50744"/>
                  </a:moveTo>
                  <a:lnTo>
                    <a:pt x="0" y="50744"/>
                  </a:lnTo>
                  <a:lnTo>
                    <a:pt x="8201" y="50744"/>
                  </a:lnTo>
                  <a:lnTo>
                    <a:pt x="8642" y="51802"/>
                  </a:lnTo>
                  <a:lnTo>
                    <a:pt x="9510" y="98690"/>
                  </a:lnTo>
                  <a:lnTo>
                    <a:pt x="9525" y="132725"/>
                  </a:lnTo>
                  <a:lnTo>
                    <a:pt x="10583" y="120521"/>
                  </a:lnTo>
                  <a:lnTo>
                    <a:pt x="22782" y="81479"/>
                  </a:lnTo>
                  <a:lnTo>
                    <a:pt x="38173" y="37623"/>
                  </a:lnTo>
                  <a:lnTo>
                    <a:pt x="55043" y="10054"/>
                  </a:lnTo>
                  <a:lnTo>
                    <a:pt x="65386" y="1615"/>
                  </a:lnTo>
                  <a:lnTo>
                    <a:pt x="71107" y="0"/>
                  </a:lnTo>
                  <a:lnTo>
                    <a:pt x="83109" y="1027"/>
                  </a:lnTo>
                  <a:lnTo>
                    <a:pt x="88214" y="3841"/>
                  </a:lnTo>
                  <a:lnTo>
                    <a:pt x="96709" y="12612"/>
                  </a:lnTo>
                  <a:lnTo>
                    <a:pt x="109728" y="40978"/>
                  </a:lnTo>
                  <a:lnTo>
                    <a:pt x="113397" y="64611"/>
                  </a:lnTo>
                  <a:lnTo>
                    <a:pt x="113697" y="72689"/>
                  </a:lnTo>
                  <a:lnTo>
                    <a:pt x="108388" y="90131"/>
                  </a:lnTo>
                  <a:lnTo>
                    <a:pt x="85725" y="136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13"/>
            <p:cNvSpPr/>
            <p:nvPr>
              <p:custDataLst>
                <p:tags r:id="rId111"/>
              </p:custDataLst>
            </p:nvPr>
          </p:nvSpPr>
          <p:spPr>
            <a:xfrm>
              <a:off x="4191980" y="3810000"/>
              <a:ext cx="56171" cy="91621"/>
            </a:xfrm>
            <a:custGeom>
              <a:avLst/>
              <a:gdLst/>
              <a:ahLst/>
              <a:cxnLst/>
              <a:rect l="0" t="0" r="0" b="0"/>
              <a:pathLst>
                <a:path w="56171" h="91621">
                  <a:moveTo>
                    <a:pt x="56170" y="9525"/>
                  </a:moveTo>
                  <a:lnTo>
                    <a:pt x="56170" y="9525"/>
                  </a:lnTo>
                  <a:lnTo>
                    <a:pt x="51113" y="9525"/>
                  </a:lnTo>
                  <a:lnTo>
                    <a:pt x="33377" y="4037"/>
                  </a:lnTo>
                  <a:lnTo>
                    <a:pt x="25579" y="6381"/>
                  </a:lnTo>
                  <a:lnTo>
                    <a:pt x="10182" y="18706"/>
                  </a:lnTo>
                  <a:lnTo>
                    <a:pt x="3981" y="32656"/>
                  </a:lnTo>
                  <a:lnTo>
                    <a:pt x="0" y="62424"/>
                  </a:lnTo>
                  <a:lnTo>
                    <a:pt x="5100" y="75722"/>
                  </a:lnTo>
                  <a:lnTo>
                    <a:pt x="13364" y="86571"/>
                  </a:lnTo>
                  <a:lnTo>
                    <a:pt x="20565" y="91393"/>
                  </a:lnTo>
                  <a:lnTo>
                    <a:pt x="25025" y="91620"/>
                  </a:lnTo>
                  <a:lnTo>
                    <a:pt x="35625" y="89051"/>
                  </a:lnTo>
                  <a:lnTo>
                    <a:pt x="44570" y="81559"/>
                  </a:lnTo>
                  <a:lnTo>
                    <a:pt x="51014" y="71173"/>
                  </a:lnTo>
                  <a:lnTo>
                    <a:pt x="54642" y="52369"/>
                  </a:lnTo>
                  <a:lnTo>
                    <a:pt x="54659" y="28216"/>
                  </a:lnTo>
                  <a:lnTo>
                    <a:pt x="50912" y="13952"/>
                  </a:lnTo>
                  <a:lnTo>
                    <a:pt x="48431" y="9301"/>
                  </a:lnTo>
                  <a:lnTo>
                    <a:pt x="45719" y="6201"/>
                  </a:lnTo>
                  <a:lnTo>
                    <a:pt x="37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14"/>
            <p:cNvSpPr/>
            <p:nvPr>
              <p:custDataLst>
                <p:tags r:id="rId112"/>
              </p:custDataLst>
            </p:nvPr>
          </p:nvSpPr>
          <p:spPr>
            <a:xfrm>
              <a:off x="3877191" y="3677104"/>
              <a:ext cx="285235" cy="269335"/>
            </a:xfrm>
            <a:custGeom>
              <a:avLst/>
              <a:gdLst/>
              <a:ahLst/>
              <a:cxnLst/>
              <a:rect l="0" t="0" r="0" b="0"/>
              <a:pathLst>
                <a:path w="285235" h="269335">
                  <a:moveTo>
                    <a:pt x="18534" y="170996"/>
                  </a:moveTo>
                  <a:lnTo>
                    <a:pt x="18534" y="170996"/>
                  </a:lnTo>
                  <a:lnTo>
                    <a:pt x="24022" y="170996"/>
                  </a:lnTo>
                  <a:lnTo>
                    <a:pt x="21678" y="170996"/>
                  </a:lnTo>
                  <a:lnTo>
                    <a:pt x="20630" y="172054"/>
                  </a:lnTo>
                  <a:lnTo>
                    <a:pt x="18097" y="178601"/>
                  </a:lnTo>
                  <a:lnTo>
                    <a:pt x="8295" y="195938"/>
                  </a:lnTo>
                  <a:lnTo>
                    <a:pt x="1225" y="219197"/>
                  </a:lnTo>
                  <a:lnTo>
                    <a:pt x="0" y="235608"/>
                  </a:lnTo>
                  <a:lnTo>
                    <a:pt x="4693" y="253875"/>
                  </a:lnTo>
                  <a:lnTo>
                    <a:pt x="12787" y="267637"/>
                  </a:lnTo>
                  <a:lnTo>
                    <a:pt x="15761" y="269290"/>
                  </a:lnTo>
                  <a:lnTo>
                    <a:pt x="18802" y="269334"/>
                  </a:lnTo>
                  <a:lnTo>
                    <a:pt x="21888" y="268304"/>
                  </a:lnTo>
                  <a:lnTo>
                    <a:pt x="36343" y="256743"/>
                  </a:lnTo>
                  <a:lnTo>
                    <a:pt x="64478" y="213319"/>
                  </a:lnTo>
                  <a:lnTo>
                    <a:pt x="73471" y="196799"/>
                  </a:lnTo>
                  <a:lnTo>
                    <a:pt x="74209" y="196665"/>
                  </a:lnTo>
                  <a:lnTo>
                    <a:pt x="74700" y="197634"/>
                  </a:lnTo>
                  <a:lnTo>
                    <a:pt x="75667" y="243391"/>
                  </a:lnTo>
                  <a:lnTo>
                    <a:pt x="75677" y="254677"/>
                  </a:lnTo>
                  <a:lnTo>
                    <a:pt x="77795" y="258534"/>
                  </a:lnTo>
                  <a:lnTo>
                    <a:pt x="81325" y="261104"/>
                  </a:lnTo>
                  <a:lnTo>
                    <a:pt x="85795" y="262818"/>
                  </a:lnTo>
                  <a:lnTo>
                    <a:pt x="96406" y="261900"/>
                  </a:lnTo>
                  <a:lnTo>
                    <a:pt x="108177" y="256906"/>
                  </a:lnTo>
                  <a:lnTo>
                    <a:pt x="120464" y="247631"/>
                  </a:lnTo>
                  <a:lnTo>
                    <a:pt x="145006" y="203829"/>
                  </a:lnTo>
                  <a:lnTo>
                    <a:pt x="164676" y="162351"/>
                  </a:lnTo>
                  <a:lnTo>
                    <a:pt x="179850" y="119037"/>
                  </a:lnTo>
                  <a:lnTo>
                    <a:pt x="193039" y="74302"/>
                  </a:lnTo>
                  <a:lnTo>
                    <a:pt x="197592" y="34984"/>
                  </a:lnTo>
                  <a:lnTo>
                    <a:pt x="198941" y="6636"/>
                  </a:lnTo>
                  <a:lnTo>
                    <a:pt x="198072" y="2156"/>
                  </a:lnTo>
                  <a:lnTo>
                    <a:pt x="196434" y="228"/>
                  </a:lnTo>
                  <a:lnTo>
                    <a:pt x="194284" y="0"/>
                  </a:lnTo>
                  <a:lnTo>
                    <a:pt x="191792" y="1966"/>
                  </a:lnTo>
                  <a:lnTo>
                    <a:pt x="183229" y="15903"/>
                  </a:lnTo>
                  <a:lnTo>
                    <a:pt x="173676" y="45698"/>
                  </a:lnTo>
                  <a:lnTo>
                    <a:pt x="171475" y="82393"/>
                  </a:lnTo>
                  <a:lnTo>
                    <a:pt x="165553" y="129349"/>
                  </a:lnTo>
                  <a:lnTo>
                    <a:pt x="169558" y="173118"/>
                  </a:lnTo>
                  <a:lnTo>
                    <a:pt x="173348" y="209725"/>
                  </a:lnTo>
                  <a:lnTo>
                    <a:pt x="179415" y="231600"/>
                  </a:lnTo>
                  <a:lnTo>
                    <a:pt x="189167" y="244850"/>
                  </a:lnTo>
                  <a:lnTo>
                    <a:pt x="197735" y="251445"/>
                  </a:lnTo>
                  <a:lnTo>
                    <a:pt x="201502" y="253204"/>
                  </a:lnTo>
                  <a:lnTo>
                    <a:pt x="205071" y="252260"/>
                  </a:lnTo>
                  <a:lnTo>
                    <a:pt x="211859" y="245566"/>
                  </a:lnTo>
                  <a:lnTo>
                    <a:pt x="221631" y="229897"/>
                  </a:lnTo>
                  <a:lnTo>
                    <a:pt x="222723" y="224022"/>
                  </a:lnTo>
                  <a:lnTo>
                    <a:pt x="219205" y="204582"/>
                  </a:lnTo>
                  <a:lnTo>
                    <a:pt x="208534" y="175749"/>
                  </a:lnTo>
                  <a:lnTo>
                    <a:pt x="205526" y="170989"/>
                  </a:lnTo>
                  <a:lnTo>
                    <a:pt x="193716" y="162879"/>
                  </a:lnTo>
                  <a:lnTo>
                    <a:pt x="149051" y="143730"/>
                  </a:lnTo>
                  <a:lnTo>
                    <a:pt x="148937" y="143294"/>
                  </a:lnTo>
                  <a:lnTo>
                    <a:pt x="152691" y="142809"/>
                  </a:lnTo>
                  <a:lnTo>
                    <a:pt x="193225" y="139622"/>
                  </a:lnTo>
                  <a:lnTo>
                    <a:pt x="238535" y="133289"/>
                  </a:lnTo>
                  <a:lnTo>
                    <a:pt x="246134" y="135893"/>
                  </a:lnTo>
                  <a:lnTo>
                    <a:pt x="249643" y="138069"/>
                  </a:lnTo>
                  <a:lnTo>
                    <a:pt x="251981" y="141637"/>
                  </a:lnTo>
                  <a:lnTo>
                    <a:pt x="254580" y="151244"/>
                  </a:lnTo>
                  <a:lnTo>
                    <a:pt x="256385" y="194030"/>
                  </a:lnTo>
                  <a:lnTo>
                    <a:pt x="257682" y="232316"/>
                  </a:lnTo>
                  <a:lnTo>
                    <a:pt x="264856" y="253089"/>
                  </a:lnTo>
                  <a:lnTo>
                    <a:pt x="265298" y="253242"/>
                  </a:lnTo>
                  <a:lnTo>
                    <a:pt x="273672" y="206198"/>
                  </a:lnTo>
                  <a:lnTo>
                    <a:pt x="280363" y="162780"/>
                  </a:lnTo>
                  <a:lnTo>
                    <a:pt x="284272" y="120258"/>
                  </a:lnTo>
                  <a:lnTo>
                    <a:pt x="285234" y="10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15"/>
            <p:cNvSpPr/>
            <p:nvPr>
              <p:custDataLst>
                <p:tags r:id="rId113"/>
              </p:custDataLst>
            </p:nvPr>
          </p:nvSpPr>
          <p:spPr>
            <a:xfrm>
              <a:off x="3040862" y="3698944"/>
              <a:ext cx="130964" cy="289345"/>
            </a:xfrm>
            <a:custGeom>
              <a:avLst/>
              <a:gdLst/>
              <a:ahLst/>
              <a:cxnLst/>
              <a:rect l="0" t="0" r="0" b="0"/>
              <a:pathLst>
                <a:path w="130964" h="289345">
                  <a:moveTo>
                    <a:pt x="73813" y="168206"/>
                  </a:moveTo>
                  <a:lnTo>
                    <a:pt x="73813" y="168206"/>
                  </a:lnTo>
                  <a:lnTo>
                    <a:pt x="59624" y="154017"/>
                  </a:lnTo>
                  <a:lnTo>
                    <a:pt x="56945" y="153455"/>
                  </a:lnTo>
                  <a:lnTo>
                    <a:pt x="54102" y="154139"/>
                  </a:lnTo>
                  <a:lnTo>
                    <a:pt x="36876" y="162840"/>
                  </a:lnTo>
                  <a:lnTo>
                    <a:pt x="14149" y="195447"/>
                  </a:lnTo>
                  <a:lnTo>
                    <a:pt x="5668" y="210652"/>
                  </a:lnTo>
                  <a:lnTo>
                    <a:pt x="0" y="241225"/>
                  </a:lnTo>
                  <a:lnTo>
                    <a:pt x="3376" y="266982"/>
                  </a:lnTo>
                  <a:lnTo>
                    <a:pt x="11080" y="282963"/>
                  </a:lnTo>
                  <a:lnTo>
                    <a:pt x="15058" y="285985"/>
                  </a:lnTo>
                  <a:lnTo>
                    <a:pt x="25122" y="289344"/>
                  </a:lnTo>
                  <a:lnTo>
                    <a:pt x="36650" y="288015"/>
                  </a:lnTo>
                  <a:lnTo>
                    <a:pt x="48829" y="282838"/>
                  </a:lnTo>
                  <a:lnTo>
                    <a:pt x="75162" y="261370"/>
                  </a:lnTo>
                  <a:lnTo>
                    <a:pt x="92622" y="219110"/>
                  </a:lnTo>
                  <a:lnTo>
                    <a:pt x="98048" y="201414"/>
                  </a:lnTo>
                  <a:lnTo>
                    <a:pt x="101102" y="162758"/>
                  </a:lnTo>
                  <a:lnTo>
                    <a:pt x="102007" y="125082"/>
                  </a:lnTo>
                  <a:lnTo>
                    <a:pt x="102313" y="77725"/>
                  </a:lnTo>
                  <a:lnTo>
                    <a:pt x="102366" y="39091"/>
                  </a:lnTo>
                  <a:lnTo>
                    <a:pt x="102386" y="0"/>
                  </a:lnTo>
                  <a:lnTo>
                    <a:pt x="95842" y="28873"/>
                  </a:lnTo>
                  <a:lnTo>
                    <a:pt x="93746" y="69537"/>
                  </a:lnTo>
                  <a:lnTo>
                    <a:pt x="93124" y="114041"/>
                  </a:lnTo>
                  <a:lnTo>
                    <a:pt x="92941" y="152392"/>
                  </a:lnTo>
                  <a:lnTo>
                    <a:pt x="95701" y="188209"/>
                  </a:lnTo>
                  <a:lnTo>
                    <a:pt x="102566" y="232890"/>
                  </a:lnTo>
                  <a:lnTo>
                    <a:pt x="107053" y="243874"/>
                  </a:lnTo>
                  <a:lnTo>
                    <a:pt x="130963" y="26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16"/>
            <p:cNvSpPr/>
            <p:nvPr>
              <p:custDataLst>
                <p:tags r:id="rId114"/>
              </p:custDataLst>
            </p:nvPr>
          </p:nvSpPr>
          <p:spPr>
            <a:xfrm>
              <a:off x="3238500" y="3804774"/>
              <a:ext cx="1" cy="14752"/>
            </a:xfrm>
            <a:custGeom>
              <a:avLst/>
              <a:gdLst/>
              <a:ahLst/>
              <a:cxnLst/>
              <a:rect l="0" t="0" r="0" b="0"/>
              <a:pathLst>
                <a:path w="1" h="14752">
                  <a:moveTo>
                    <a:pt x="0" y="14751"/>
                  </a:moveTo>
                  <a:lnTo>
                    <a:pt x="0" y="14751"/>
                  </a:lnTo>
                  <a:lnTo>
                    <a:pt x="0" y="0"/>
                  </a:lnTo>
                  <a:lnTo>
                    <a:pt x="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17"/>
            <p:cNvSpPr/>
            <p:nvPr>
              <p:custDataLst>
                <p:tags r:id="rId115"/>
              </p:custDataLst>
            </p:nvPr>
          </p:nvSpPr>
          <p:spPr>
            <a:xfrm>
              <a:off x="3219450" y="38957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1520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18"/>
            <p:cNvSpPr/>
            <p:nvPr>
              <p:custDataLst>
                <p:tags r:id="rId116"/>
              </p:custDataLst>
            </p:nvPr>
          </p:nvSpPr>
          <p:spPr>
            <a:xfrm>
              <a:off x="3286125" y="3829558"/>
              <a:ext cx="37630" cy="130713"/>
            </a:xfrm>
            <a:custGeom>
              <a:avLst/>
              <a:gdLst/>
              <a:ahLst/>
              <a:cxnLst/>
              <a:rect l="0" t="0" r="0" b="0"/>
              <a:pathLst>
                <a:path w="37630" h="130713">
                  <a:moveTo>
                    <a:pt x="28575" y="18542"/>
                  </a:moveTo>
                  <a:lnTo>
                    <a:pt x="28575" y="18542"/>
                  </a:lnTo>
                  <a:lnTo>
                    <a:pt x="28575" y="13485"/>
                  </a:lnTo>
                  <a:lnTo>
                    <a:pt x="25753" y="8181"/>
                  </a:lnTo>
                  <a:lnTo>
                    <a:pt x="23518" y="5285"/>
                  </a:lnTo>
                  <a:lnTo>
                    <a:pt x="18214" y="2067"/>
                  </a:lnTo>
                  <a:lnTo>
                    <a:pt x="6185" y="0"/>
                  </a:lnTo>
                  <a:lnTo>
                    <a:pt x="4123" y="889"/>
                  </a:lnTo>
                  <a:lnTo>
                    <a:pt x="2749" y="2540"/>
                  </a:lnTo>
                  <a:lnTo>
                    <a:pt x="1222" y="7197"/>
                  </a:lnTo>
                  <a:lnTo>
                    <a:pt x="161" y="21896"/>
                  </a:lnTo>
                  <a:lnTo>
                    <a:pt x="5104" y="41408"/>
                  </a:lnTo>
                  <a:lnTo>
                    <a:pt x="27610" y="82756"/>
                  </a:lnTo>
                  <a:lnTo>
                    <a:pt x="37040" y="118253"/>
                  </a:lnTo>
                  <a:lnTo>
                    <a:pt x="37629" y="125653"/>
                  </a:lnTo>
                  <a:lnTo>
                    <a:pt x="35669" y="128049"/>
                  </a:lnTo>
                  <a:lnTo>
                    <a:pt x="27848" y="130712"/>
                  </a:lnTo>
                  <a:lnTo>
                    <a:pt x="23857" y="130363"/>
                  </a:lnTo>
                  <a:lnTo>
                    <a:pt x="16600" y="127154"/>
                  </a:lnTo>
                  <a:lnTo>
                    <a:pt x="0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19"/>
            <p:cNvSpPr/>
            <p:nvPr>
              <p:custDataLst>
                <p:tags r:id="rId117"/>
              </p:custDataLst>
            </p:nvPr>
          </p:nvSpPr>
          <p:spPr>
            <a:xfrm>
              <a:off x="3402391" y="3715143"/>
              <a:ext cx="45660" cy="253289"/>
            </a:xfrm>
            <a:custGeom>
              <a:avLst/>
              <a:gdLst/>
              <a:ahLst/>
              <a:cxnLst/>
              <a:rect l="0" t="0" r="0" b="0"/>
              <a:pathLst>
                <a:path w="45660" h="253289">
                  <a:moveTo>
                    <a:pt x="26609" y="9132"/>
                  </a:moveTo>
                  <a:lnTo>
                    <a:pt x="26609" y="9132"/>
                  </a:lnTo>
                  <a:lnTo>
                    <a:pt x="26609" y="0"/>
                  </a:lnTo>
                  <a:lnTo>
                    <a:pt x="18408" y="47615"/>
                  </a:lnTo>
                  <a:lnTo>
                    <a:pt x="10800" y="94071"/>
                  </a:lnTo>
                  <a:lnTo>
                    <a:pt x="8519" y="134606"/>
                  </a:lnTo>
                  <a:lnTo>
                    <a:pt x="4926" y="174518"/>
                  </a:lnTo>
                  <a:lnTo>
                    <a:pt x="76" y="210183"/>
                  </a:lnTo>
                  <a:lnTo>
                    <a:pt x="0" y="231837"/>
                  </a:lnTo>
                  <a:lnTo>
                    <a:pt x="3494" y="244990"/>
                  </a:lnTo>
                  <a:lnTo>
                    <a:pt x="6966" y="248921"/>
                  </a:lnTo>
                  <a:lnTo>
                    <a:pt x="16467" y="253288"/>
                  </a:lnTo>
                  <a:lnTo>
                    <a:pt x="21965" y="251278"/>
                  </a:lnTo>
                  <a:lnTo>
                    <a:pt x="33717" y="240577"/>
                  </a:lnTo>
                  <a:lnTo>
                    <a:pt x="45659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20"/>
            <p:cNvSpPr/>
            <p:nvPr>
              <p:custDataLst>
                <p:tags r:id="rId118"/>
              </p:custDataLst>
            </p:nvPr>
          </p:nvSpPr>
          <p:spPr>
            <a:xfrm>
              <a:off x="3376770" y="3838575"/>
              <a:ext cx="128431" cy="19051"/>
            </a:xfrm>
            <a:custGeom>
              <a:avLst/>
              <a:gdLst/>
              <a:ahLst/>
              <a:cxnLst/>
              <a:rect l="0" t="0" r="0" b="0"/>
              <a:pathLst>
                <a:path w="128431" h="19051">
                  <a:moveTo>
                    <a:pt x="14130" y="19050"/>
                  </a:moveTo>
                  <a:lnTo>
                    <a:pt x="14130" y="19050"/>
                  </a:lnTo>
                  <a:lnTo>
                    <a:pt x="0" y="19050"/>
                  </a:lnTo>
                  <a:lnTo>
                    <a:pt x="1853" y="19050"/>
                  </a:lnTo>
                  <a:lnTo>
                    <a:pt x="21387" y="12504"/>
                  </a:lnTo>
                  <a:lnTo>
                    <a:pt x="60993" y="7291"/>
                  </a:lnTo>
                  <a:lnTo>
                    <a:pt x="12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21"/>
            <p:cNvSpPr/>
            <p:nvPr>
              <p:custDataLst>
                <p:tags r:id="rId119"/>
              </p:custDataLst>
            </p:nvPr>
          </p:nvSpPr>
          <p:spPr>
            <a:xfrm>
              <a:off x="3528287" y="3829050"/>
              <a:ext cx="110264" cy="120189"/>
            </a:xfrm>
            <a:custGeom>
              <a:avLst/>
              <a:gdLst/>
              <a:ahLst/>
              <a:cxnLst/>
              <a:rect l="0" t="0" r="0" b="0"/>
              <a:pathLst>
                <a:path w="110264" h="120189">
                  <a:moveTo>
                    <a:pt x="5488" y="19050"/>
                  </a:moveTo>
                  <a:lnTo>
                    <a:pt x="5488" y="19050"/>
                  </a:lnTo>
                  <a:lnTo>
                    <a:pt x="431" y="13993"/>
                  </a:lnTo>
                  <a:lnTo>
                    <a:pt x="0" y="11445"/>
                  </a:lnTo>
                  <a:lnTo>
                    <a:pt x="771" y="8689"/>
                  </a:lnTo>
                  <a:lnTo>
                    <a:pt x="2344" y="5793"/>
                  </a:lnTo>
                  <a:lnTo>
                    <a:pt x="4450" y="3862"/>
                  </a:lnTo>
                  <a:lnTo>
                    <a:pt x="9613" y="1717"/>
                  </a:lnTo>
                  <a:lnTo>
                    <a:pt x="12471" y="2203"/>
                  </a:lnTo>
                  <a:lnTo>
                    <a:pt x="18469" y="5565"/>
                  </a:lnTo>
                  <a:lnTo>
                    <a:pt x="49072" y="35240"/>
                  </a:lnTo>
                  <a:lnTo>
                    <a:pt x="65699" y="69016"/>
                  </a:lnTo>
                  <a:lnTo>
                    <a:pt x="70247" y="90887"/>
                  </a:lnTo>
                  <a:lnTo>
                    <a:pt x="68490" y="104247"/>
                  </a:lnTo>
                  <a:lnTo>
                    <a:pt x="64180" y="115124"/>
                  </a:lnTo>
                  <a:lnTo>
                    <a:pt x="61550" y="118024"/>
                  </a:lnTo>
                  <a:lnTo>
                    <a:pt x="58737" y="119957"/>
                  </a:lnTo>
                  <a:lnTo>
                    <a:pt x="55804" y="120188"/>
                  </a:lnTo>
                  <a:lnTo>
                    <a:pt x="49723" y="117623"/>
                  </a:lnTo>
                  <a:lnTo>
                    <a:pt x="40349" y="100115"/>
                  </a:lnTo>
                  <a:lnTo>
                    <a:pt x="39679" y="83654"/>
                  </a:lnTo>
                  <a:lnTo>
                    <a:pt x="47872" y="47216"/>
                  </a:lnTo>
                  <a:lnTo>
                    <a:pt x="69055" y="13809"/>
                  </a:lnTo>
                  <a:lnTo>
                    <a:pt x="81355" y="5738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22"/>
            <p:cNvSpPr/>
            <p:nvPr>
              <p:custDataLst>
                <p:tags r:id="rId120"/>
              </p:custDataLst>
            </p:nvPr>
          </p:nvSpPr>
          <p:spPr>
            <a:xfrm>
              <a:off x="3676650" y="38576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3417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23"/>
            <p:cNvSpPr/>
            <p:nvPr>
              <p:custDataLst>
                <p:tags r:id="rId121"/>
              </p:custDataLst>
            </p:nvPr>
          </p:nvSpPr>
          <p:spPr>
            <a:xfrm>
              <a:off x="3680687" y="3762375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5488" y="38100"/>
                  </a:moveTo>
                  <a:lnTo>
                    <a:pt x="5488" y="38100"/>
                  </a:lnTo>
                  <a:lnTo>
                    <a:pt x="5488" y="27987"/>
                  </a:lnTo>
                  <a:lnTo>
                    <a:pt x="2666" y="20200"/>
                  </a:lnTo>
                  <a:lnTo>
                    <a:pt x="431" y="16641"/>
                  </a:lnTo>
                  <a:lnTo>
                    <a:pt x="0" y="13211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24"/>
            <p:cNvSpPr/>
            <p:nvPr>
              <p:custDataLst>
                <p:tags r:id="rId122"/>
              </p:custDataLst>
            </p:nvPr>
          </p:nvSpPr>
          <p:spPr>
            <a:xfrm>
              <a:off x="3752850" y="3686175"/>
              <a:ext cx="57092" cy="264126"/>
            </a:xfrm>
            <a:custGeom>
              <a:avLst/>
              <a:gdLst/>
              <a:ahLst/>
              <a:cxnLst/>
              <a:rect l="0" t="0" r="0" b="0"/>
              <a:pathLst>
                <a:path w="57092" h="264126">
                  <a:moveTo>
                    <a:pt x="0" y="0"/>
                  </a:moveTo>
                  <a:lnTo>
                    <a:pt x="0" y="0"/>
                  </a:lnTo>
                  <a:lnTo>
                    <a:pt x="1058" y="40098"/>
                  </a:lnTo>
                  <a:lnTo>
                    <a:pt x="7539" y="79416"/>
                  </a:lnTo>
                  <a:lnTo>
                    <a:pt x="9263" y="127032"/>
                  </a:lnTo>
                  <a:lnTo>
                    <a:pt x="9473" y="172710"/>
                  </a:lnTo>
                  <a:lnTo>
                    <a:pt x="4458" y="217443"/>
                  </a:lnTo>
                  <a:lnTo>
                    <a:pt x="587" y="247657"/>
                  </a:lnTo>
                  <a:lnTo>
                    <a:pt x="391" y="247655"/>
                  </a:lnTo>
                  <a:lnTo>
                    <a:pt x="1135" y="225896"/>
                  </a:lnTo>
                  <a:lnTo>
                    <a:pt x="16253" y="181879"/>
                  </a:lnTo>
                  <a:lnTo>
                    <a:pt x="22393" y="171499"/>
                  </a:lnTo>
                  <a:lnTo>
                    <a:pt x="36856" y="159705"/>
                  </a:lnTo>
                  <a:lnTo>
                    <a:pt x="41504" y="159387"/>
                  </a:lnTo>
                  <a:lnTo>
                    <a:pt x="45661" y="161291"/>
                  </a:lnTo>
                  <a:lnTo>
                    <a:pt x="52044" y="167994"/>
                  </a:lnTo>
                  <a:lnTo>
                    <a:pt x="54880" y="174499"/>
                  </a:lnTo>
                  <a:lnTo>
                    <a:pt x="56951" y="220179"/>
                  </a:lnTo>
                  <a:lnTo>
                    <a:pt x="57091" y="242920"/>
                  </a:lnTo>
                  <a:lnTo>
                    <a:pt x="54994" y="248731"/>
                  </a:lnTo>
                  <a:lnTo>
                    <a:pt x="47019" y="258008"/>
                  </a:lnTo>
                  <a:lnTo>
                    <a:pt x="39242" y="262837"/>
                  </a:lnTo>
                  <a:lnTo>
                    <a:pt x="35687" y="264125"/>
                  </a:lnTo>
                  <a:lnTo>
                    <a:pt x="26091" y="262733"/>
                  </a:lnTo>
                  <a:lnTo>
                    <a:pt x="20569" y="260881"/>
                  </a:lnTo>
                  <a:lnTo>
                    <a:pt x="16888" y="256470"/>
                  </a:lnTo>
                  <a:lnTo>
                    <a:pt x="11707" y="237211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2425"/>
          <p:cNvSpPr/>
          <p:nvPr>
            <p:custDataLst>
              <p:tags r:id="rId3"/>
            </p:custDataLst>
          </p:nvPr>
        </p:nvSpPr>
        <p:spPr>
          <a:xfrm>
            <a:off x="4680241" y="3632591"/>
            <a:ext cx="253710" cy="456907"/>
          </a:xfrm>
          <a:custGeom>
            <a:avLst/>
            <a:gdLst/>
            <a:ahLst/>
            <a:cxnLst/>
            <a:rect l="0" t="0" r="0" b="0"/>
            <a:pathLst>
              <a:path w="253710" h="456907">
                <a:moveTo>
                  <a:pt x="53684" y="225034"/>
                </a:moveTo>
                <a:lnTo>
                  <a:pt x="53684" y="225034"/>
                </a:lnTo>
                <a:lnTo>
                  <a:pt x="53684" y="219977"/>
                </a:lnTo>
                <a:lnTo>
                  <a:pt x="58741" y="206720"/>
                </a:lnTo>
                <a:lnTo>
                  <a:pt x="79219" y="175902"/>
                </a:lnTo>
                <a:lnTo>
                  <a:pt x="78086" y="165803"/>
                </a:lnTo>
                <a:lnTo>
                  <a:pt x="76302" y="160146"/>
                </a:lnTo>
                <a:lnTo>
                  <a:pt x="72996" y="156375"/>
                </a:lnTo>
                <a:lnTo>
                  <a:pt x="63678" y="152186"/>
                </a:lnTo>
                <a:lnTo>
                  <a:pt x="41476" y="154884"/>
                </a:lnTo>
                <a:lnTo>
                  <a:pt x="34961" y="159217"/>
                </a:lnTo>
                <a:lnTo>
                  <a:pt x="8232" y="192770"/>
                </a:lnTo>
                <a:lnTo>
                  <a:pt x="1733" y="214222"/>
                </a:lnTo>
                <a:lnTo>
                  <a:pt x="0" y="227351"/>
                </a:lnTo>
                <a:lnTo>
                  <a:pt x="2019" y="238220"/>
                </a:lnTo>
                <a:lnTo>
                  <a:pt x="12730" y="255942"/>
                </a:lnTo>
                <a:lnTo>
                  <a:pt x="22430" y="265229"/>
                </a:lnTo>
                <a:lnTo>
                  <a:pt x="26498" y="267705"/>
                </a:lnTo>
                <a:lnTo>
                  <a:pt x="39485" y="267635"/>
                </a:lnTo>
                <a:lnTo>
                  <a:pt x="54782" y="263018"/>
                </a:lnTo>
                <a:lnTo>
                  <a:pt x="68635" y="253910"/>
                </a:lnTo>
                <a:lnTo>
                  <a:pt x="76204" y="234340"/>
                </a:lnTo>
                <a:lnTo>
                  <a:pt x="78510" y="210120"/>
                </a:lnTo>
                <a:lnTo>
                  <a:pt x="71366" y="168701"/>
                </a:lnTo>
                <a:lnTo>
                  <a:pt x="63925" y="125884"/>
                </a:lnTo>
                <a:lnTo>
                  <a:pt x="64585" y="110059"/>
                </a:lnTo>
                <a:lnTo>
                  <a:pt x="68407" y="95970"/>
                </a:lnTo>
                <a:lnTo>
                  <a:pt x="81565" y="76138"/>
                </a:lnTo>
                <a:lnTo>
                  <a:pt x="111520" y="46045"/>
                </a:lnTo>
                <a:lnTo>
                  <a:pt x="150488" y="25937"/>
                </a:lnTo>
                <a:lnTo>
                  <a:pt x="191051" y="0"/>
                </a:lnTo>
                <a:lnTo>
                  <a:pt x="191829" y="928"/>
                </a:lnTo>
                <a:lnTo>
                  <a:pt x="177047" y="42708"/>
                </a:lnTo>
                <a:lnTo>
                  <a:pt x="155027" y="89781"/>
                </a:lnTo>
                <a:lnTo>
                  <a:pt x="139985" y="129408"/>
                </a:lnTo>
                <a:lnTo>
                  <a:pt x="126823" y="167810"/>
                </a:lnTo>
                <a:lnTo>
                  <a:pt x="114032" y="212516"/>
                </a:lnTo>
                <a:lnTo>
                  <a:pt x="101313" y="253018"/>
                </a:lnTo>
                <a:lnTo>
                  <a:pt x="88610" y="291592"/>
                </a:lnTo>
                <a:lnTo>
                  <a:pt x="84141" y="335419"/>
                </a:lnTo>
                <a:lnTo>
                  <a:pt x="82631" y="378817"/>
                </a:lnTo>
                <a:lnTo>
                  <a:pt x="85155" y="423137"/>
                </a:lnTo>
                <a:lnTo>
                  <a:pt x="89896" y="440079"/>
                </a:lnTo>
                <a:lnTo>
                  <a:pt x="95531" y="447610"/>
                </a:lnTo>
                <a:lnTo>
                  <a:pt x="109710" y="456906"/>
                </a:lnTo>
                <a:lnTo>
                  <a:pt x="115376" y="456873"/>
                </a:lnTo>
                <a:lnTo>
                  <a:pt x="127317" y="451193"/>
                </a:lnTo>
                <a:lnTo>
                  <a:pt x="136857" y="435969"/>
                </a:lnTo>
                <a:lnTo>
                  <a:pt x="151605" y="391701"/>
                </a:lnTo>
                <a:lnTo>
                  <a:pt x="157104" y="345366"/>
                </a:lnTo>
                <a:lnTo>
                  <a:pt x="156999" y="325011"/>
                </a:lnTo>
                <a:lnTo>
                  <a:pt x="149310" y="288138"/>
                </a:lnTo>
                <a:lnTo>
                  <a:pt x="152360" y="286153"/>
                </a:lnTo>
                <a:lnTo>
                  <a:pt x="199303" y="279594"/>
                </a:lnTo>
                <a:lnTo>
                  <a:pt x="253709" y="2726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499"/>
          <p:cNvGrpSpPr/>
          <p:nvPr/>
        </p:nvGrpSpPr>
        <p:grpSpPr>
          <a:xfrm>
            <a:off x="5210175" y="3690212"/>
            <a:ext cx="190501" cy="262664"/>
            <a:chOff x="5210175" y="3690212"/>
            <a:chExt cx="190501" cy="262664"/>
          </a:xfrm>
        </p:grpSpPr>
        <p:sp>
          <p:nvSpPr>
            <p:cNvPr id="131" name="SMARTInkShape-2426"/>
            <p:cNvSpPr/>
            <p:nvPr>
              <p:custDataLst>
                <p:tags r:id="rId108"/>
              </p:custDataLst>
            </p:nvPr>
          </p:nvSpPr>
          <p:spPr>
            <a:xfrm>
              <a:off x="5238750" y="3690212"/>
              <a:ext cx="161926" cy="262664"/>
            </a:xfrm>
            <a:custGeom>
              <a:avLst/>
              <a:gdLst/>
              <a:ahLst/>
              <a:cxnLst/>
              <a:rect l="0" t="0" r="0" b="0"/>
              <a:pathLst>
                <a:path w="161926" h="262664">
                  <a:moveTo>
                    <a:pt x="161925" y="5488"/>
                  </a:moveTo>
                  <a:lnTo>
                    <a:pt x="161925" y="5488"/>
                  </a:lnTo>
                  <a:lnTo>
                    <a:pt x="161925" y="431"/>
                  </a:lnTo>
                  <a:lnTo>
                    <a:pt x="160867" y="0"/>
                  </a:lnTo>
                  <a:lnTo>
                    <a:pt x="156869" y="2344"/>
                  </a:lnTo>
                  <a:lnTo>
                    <a:pt x="156437" y="4450"/>
                  </a:lnTo>
                  <a:lnTo>
                    <a:pt x="158781" y="9613"/>
                  </a:lnTo>
                  <a:lnTo>
                    <a:pt x="154883" y="21080"/>
                  </a:lnTo>
                  <a:lnTo>
                    <a:pt x="127924" y="60440"/>
                  </a:lnTo>
                  <a:lnTo>
                    <a:pt x="104291" y="100304"/>
                  </a:lnTo>
                  <a:lnTo>
                    <a:pt x="74586" y="144593"/>
                  </a:lnTo>
                  <a:lnTo>
                    <a:pt x="41190" y="185174"/>
                  </a:lnTo>
                  <a:lnTo>
                    <a:pt x="13669" y="229210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27"/>
            <p:cNvSpPr/>
            <p:nvPr>
              <p:custDataLst>
                <p:tags r:id="rId109"/>
              </p:custDataLst>
            </p:nvPr>
          </p:nvSpPr>
          <p:spPr>
            <a:xfrm>
              <a:off x="5210175" y="3716467"/>
              <a:ext cx="190501" cy="204425"/>
            </a:xfrm>
            <a:custGeom>
              <a:avLst/>
              <a:gdLst/>
              <a:ahLst/>
              <a:cxnLst/>
              <a:rect l="0" t="0" r="0" b="0"/>
              <a:pathLst>
                <a:path w="190501" h="204425">
                  <a:moveTo>
                    <a:pt x="0" y="17333"/>
                  </a:moveTo>
                  <a:lnTo>
                    <a:pt x="0" y="17333"/>
                  </a:lnTo>
                  <a:lnTo>
                    <a:pt x="0" y="12276"/>
                  </a:lnTo>
                  <a:lnTo>
                    <a:pt x="2822" y="6972"/>
                  </a:lnTo>
                  <a:lnTo>
                    <a:pt x="5056" y="4076"/>
                  </a:lnTo>
                  <a:lnTo>
                    <a:pt x="10361" y="858"/>
                  </a:lnTo>
                  <a:lnTo>
                    <a:pt x="13257" y="0"/>
                  </a:lnTo>
                  <a:lnTo>
                    <a:pt x="22120" y="1868"/>
                  </a:lnTo>
                  <a:lnTo>
                    <a:pt x="50113" y="16747"/>
                  </a:lnTo>
                  <a:lnTo>
                    <a:pt x="91736" y="55630"/>
                  </a:lnTo>
                  <a:lnTo>
                    <a:pt x="123780" y="99530"/>
                  </a:lnTo>
                  <a:lnTo>
                    <a:pt x="155569" y="141948"/>
                  </a:lnTo>
                  <a:lnTo>
                    <a:pt x="175329" y="173770"/>
                  </a:lnTo>
                  <a:lnTo>
                    <a:pt x="188845" y="204306"/>
                  </a:lnTo>
                  <a:lnTo>
                    <a:pt x="189397" y="204424"/>
                  </a:lnTo>
                  <a:lnTo>
                    <a:pt x="19050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500"/>
          <p:cNvGrpSpPr/>
          <p:nvPr/>
        </p:nvGrpSpPr>
        <p:grpSpPr>
          <a:xfrm>
            <a:off x="5773867" y="3800475"/>
            <a:ext cx="217359" cy="102835"/>
            <a:chOff x="5773867" y="3800475"/>
            <a:chExt cx="217359" cy="102835"/>
          </a:xfrm>
        </p:grpSpPr>
        <p:sp>
          <p:nvSpPr>
            <p:cNvPr id="134" name="SMARTInkShape-2428"/>
            <p:cNvSpPr/>
            <p:nvPr>
              <p:custDataLst>
                <p:tags r:id="rId106"/>
              </p:custDataLst>
            </p:nvPr>
          </p:nvSpPr>
          <p:spPr>
            <a:xfrm>
              <a:off x="5777070" y="3886200"/>
              <a:ext cx="214156" cy="17110"/>
            </a:xfrm>
            <a:custGeom>
              <a:avLst/>
              <a:gdLst/>
              <a:ahLst/>
              <a:cxnLst/>
              <a:rect l="0" t="0" r="0" b="0"/>
              <a:pathLst>
                <a:path w="214156" h="17110">
                  <a:moveTo>
                    <a:pt x="14130" y="9525"/>
                  </a:moveTo>
                  <a:lnTo>
                    <a:pt x="14130" y="9525"/>
                  </a:lnTo>
                  <a:lnTo>
                    <a:pt x="873" y="9525"/>
                  </a:lnTo>
                  <a:lnTo>
                    <a:pt x="0" y="10583"/>
                  </a:lnTo>
                  <a:lnTo>
                    <a:pt x="477" y="12347"/>
                  </a:lnTo>
                  <a:lnTo>
                    <a:pt x="1853" y="14582"/>
                  </a:lnTo>
                  <a:lnTo>
                    <a:pt x="9026" y="17064"/>
                  </a:lnTo>
                  <a:lnTo>
                    <a:pt x="23503" y="17109"/>
                  </a:lnTo>
                  <a:lnTo>
                    <a:pt x="64179" y="12243"/>
                  </a:lnTo>
                  <a:lnTo>
                    <a:pt x="107977" y="7239"/>
                  </a:lnTo>
                  <a:lnTo>
                    <a:pt x="152260" y="1430"/>
                  </a:lnTo>
                  <a:lnTo>
                    <a:pt x="214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29"/>
            <p:cNvSpPr/>
            <p:nvPr>
              <p:custDataLst>
                <p:tags r:id="rId107"/>
              </p:custDataLst>
            </p:nvPr>
          </p:nvSpPr>
          <p:spPr>
            <a:xfrm>
              <a:off x="5773867" y="3800475"/>
              <a:ext cx="179259" cy="18266"/>
            </a:xfrm>
            <a:custGeom>
              <a:avLst/>
              <a:gdLst/>
              <a:ahLst/>
              <a:cxnLst/>
              <a:rect l="0" t="0" r="0" b="0"/>
              <a:pathLst>
                <a:path w="179259" h="18266">
                  <a:moveTo>
                    <a:pt x="17333" y="0"/>
                  </a:moveTo>
                  <a:lnTo>
                    <a:pt x="17333" y="0"/>
                  </a:lnTo>
                  <a:lnTo>
                    <a:pt x="12277" y="0"/>
                  </a:lnTo>
                  <a:lnTo>
                    <a:pt x="6972" y="5644"/>
                  </a:lnTo>
                  <a:lnTo>
                    <a:pt x="0" y="16402"/>
                  </a:lnTo>
                  <a:lnTo>
                    <a:pt x="1544" y="17285"/>
                  </a:lnTo>
                  <a:lnTo>
                    <a:pt x="8905" y="18265"/>
                  </a:lnTo>
                  <a:lnTo>
                    <a:pt x="45412" y="11408"/>
                  </a:lnTo>
                  <a:lnTo>
                    <a:pt x="91553" y="4840"/>
                  </a:lnTo>
                  <a:lnTo>
                    <a:pt x="136261" y="283"/>
                  </a:lnTo>
                  <a:lnTo>
                    <a:pt x="159463" y="1142"/>
                  </a:lnTo>
                  <a:lnTo>
                    <a:pt x="1792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501"/>
          <p:cNvGrpSpPr/>
          <p:nvPr/>
        </p:nvGrpSpPr>
        <p:grpSpPr>
          <a:xfrm>
            <a:off x="6367935" y="3639032"/>
            <a:ext cx="1642591" cy="437669"/>
            <a:chOff x="6367935" y="3639032"/>
            <a:chExt cx="1642591" cy="437669"/>
          </a:xfrm>
        </p:grpSpPr>
        <p:sp>
          <p:nvSpPr>
            <p:cNvPr id="137" name="SMARTInkShape-2430"/>
            <p:cNvSpPr/>
            <p:nvPr>
              <p:custDataLst>
                <p:tags r:id="rId92"/>
              </p:custDataLst>
            </p:nvPr>
          </p:nvSpPr>
          <p:spPr>
            <a:xfrm>
              <a:off x="6610350" y="3775937"/>
              <a:ext cx="66676" cy="151399"/>
            </a:xfrm>
            <a:custGeom>
              <a:avLst/>
              <a:gdLst/>
              <a:ahLst/>
              <a:cxnLst/>
              <a:rect l="0" t="0" r="0" b="0"/>
              <a:pathLst>
                <a:path w="66676" h="151399">
                  <a:moveTo>
                    <a:pt x="66675" y="5488"/>
                  </a:moveTo>
                  <a:lnTo>
                    <a:pt x="66675" y="5488"/>
                  </a:lnTo>
                  <a:lnTo>
                    <a:pt x="53418" y="5488"/>
                  </a:lnTo>
                  <a:lnTo>
                    <a:pt x="33561" y="0"/>
                  </a:lnTo>
                  <a:lnTo>
                    <a:pt x="21618" y="2344"/>
                  </a:lnTo>
                  <a:lnTo>
                    <a:pt x="12078" y="9735"/>
                  </a:lnTo>
                  <a:lnTo>
                    <a:pt x="5368" y="20075"/>
                  </a:lnTo>
                  <a:lnTo>
                    <a:pt x="2385" y="31727"/>
                  </a:lnTo>
                  <a:lnTo>
                    <a:pt x="3883" y="41139"/>
                  </a:lnTo>
                  <a:lnTo>
                    <a:pt x="9134" y="49908"/>
                  </a:lnTo>
                  <a:lnTo>
                    <a:pt x="45152" y="96114"/>
                  </a:lnTo>
                  <a:lnTo>
                    <a:pt x="49151" y="100831"/>
                  </a:lnTo>
                  <a:lnTo>
                    <a:pt x="53595" y="111715"/>
                  </a:lnTo>
                  <a:lnTo>
                    <a:pt x="54780" y="117581"/>
                  </a:lnTo>
                  <a:lnTo>
                    <a:pt x="53274" y="129743"/>
                  </a:lnTo>
                  <a:lnTo>
                    <a:pt x="49077" y="141146"/>
                  </a:lnTo>
                  <a:lnTo>
                    <a:pt x="43685" y="149742"/>
                  </a:lnTo>
                  <a:lnTo>
                    <a:pt x="38648" y="151398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31"/>
            <p:cNvSpPr/>
            <p:nvPr>
              <p:custDataLst>
                <p:tags r:id="rId93"/>
              </p:custDataLst>
            </p:nvPr>
          </p:nvSpPr>
          <p:spPr>
            <a:xfrm>
              <a:off x="6519138" y="3762492"/>
              <a:ext cx="15013" cy="9409"/>
            </a:xfrm>
            <a:custGeom>
              <a:avLst/>
              <a:gdLst/>
              <a:ahLst/>
              <a:cxnLst/>
              <a:rect l="0" t="0" r="0" b="0"/>
              <a:pathLst>
                <a:path w="15013" h="9409">
                  <a:moveTo>
                    <a:pt x="5487" y="9408"/>
                  </a:moveTo>
                  <a:lnTo>
                    <a:pt x="5487" y="9408"/>
                  </a:lnTo>
                  <a:lnTo>
                    <a:pt x="5487" y="1207"/>
                  </a:lnTo>
                  <a:lnTo>
                    <a:pt x="4429" y="766"/>
                  </a:lnTo>
                  <a:lnTo>
                    <a:pt x="0" y="145"/>
                  </a:lnTo>
                  <a:lnTo>
                    <a:pt x="2342" y="0"/>
                  </a:lnTo>
                  <a:lnTo>
                    <a:pt x="15012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32"/>
            <p:cNvSpPr/>
            <p:nvPr>
              <p:custDataLst>
                <p:tags r:id="rId94"/>
              </p:custDataLst>
            </p:nvPr>
          </p:nvSpPr>
          <p:spPr>
            <a:xfrm>
              <a:off x="6543675" y="38766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056" y="18314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33"/>
            <p:cNvSpPr/>
            <p:nvPr>
              <p:custDataLst>
                <p:tags r:id="rId95"/>
              </p:custDataLst>
            </p:nvPr>
          </p:nvSpPr>
          <p:spPr>
            <a:xfrm>
              <a:off x="6367935" y="3670702"/>
              <a:ext cx="128116" cy="276955"/>
            </a:xfrm>
            <a:custGeom>
              <a:avLst/>
              <a:gdLst/>
              <a:ahLst/>
              <a:cxnLst/>
              <a:rect l="0" t="0" r="0" b="0"/>
              <a:pathLst>
                <a:path w="128116" h="276955">
                  <a:moveTo>
                    <a:pt x="80490" y="205973"/>
                  </a:moveTo>
                  <a:lnTo>
                    <a:pt x="80490" y="205973"/>
                  </a:lnTo>
                  <a:lnTo>
                    <a:pt x="85546" y="200916"/>
                  </a:lnTo>
                  <a:lnTo>
                    <a:pt x="88029" y="195612"/>
                  </a:lnTo>
                  <a:lnTo>
                    <a:pt x="89622" y="183583"/>
                  </a:lnTo>
                  <a:lnTo>
                    <a:pt x="84196" y="174502"/>
                  </a:lnTo>
                  <a:lnTo>
                    <a:pt x="75788" y="165527"/>
                  </a:lnTo>
                  <a:lnTo>
                    <a:pt x="68522" y="161539"/>
                  </a:lnTo>
                  <a:lnTo>
                    <a:pt x="53425" y="159293"/>
                  </a:lnTo>
                  <a:lnTo>
                    <a:pt x="44472" y="161590"/>
                  </a:lnTo>
                  <a:lnTo>
                    <a:pt x="40604" y="163684"/>
                  </a:lnTo>
                  <a:lnTo>
                    <a:pt x="15230" y="199077"/>
                  </a:lnTo>
                  <a:lnTo>
                    <a:pt x="194" y="237427"/>
                  </a:lnTo>
                  <a:lnTo>
                    <a:pt x="0" y="254877"/>
                  </a:lnTo>
                  <a:lnTo>
                    <a:pt x="1430" y="263976"/>
                  </a:lnTo>
                  <a:lnTo>
                    <a:pt x="5559" y="270042"/>
                  </a:lnTo>
                  <a:lnTo>
                    <a:pt x="11486" y="274086"/>
                  </a:lnTo>
                  <a:lnTo>
                    <a:pt x="18612" y="276781"/>
                  </a:lnTo>
                  <a:lnTo>
                    <a:pt x="32175" y="276954"/>
                  </a:lnTo>
                  <a:lnTo>
                    <a:pt x="38755" y="275519"/>
                  </a:lnTo>
                  <a:lnTo>
                    <a:pt x="58129" y="263385"/>
                  </a:lnTo>
                  <a:lnTo>
                    <a:pt x="83639" y="238206"/>
                  </a:lnTo>
                  <a:lnTo>
                    <a:pt x="106238" y="194662"/>
                  </a:lnTo>
                  <a:lnTo>
                    <a:pt x="116149" y="150352"/>
                  </a:lnTo>
                  <a:lnTo>
                    <a:pt x="117866" y="110588"/>
                  </a:lnTo>
                  <a:lnTo>
                    <a:pt x="118376" y="70348"/>
                  </a:lnTo>
                  <a:lnTo>
                    <a:pt x="113470" y="31615"/>
                  </a:lnTo>
                  <a:lnTo>
                    <a:pt x="108877" y="4472"/>
                  </a:lnTo>
                  <a:lnTo>
                    <a:pt x="106823" y="1789"/>
                  </a:lnTo>
                  <a:lnTo>
                    <a:pt x="104395" y="0"/>
                  </a:lnTo>
                  <a:lnTo>
                    <a:pt x="101718" y="925"/>
                  </a:lnTo>
                  <a:lnTo>
                    <a:pt x="95922" y="7596"/>
                  </a:lnTo>
                  <a:lnTo>
                    <a:pt x="91182" y="50881"/>
                  </a:lnTo>
                  <a:lnTo>
                    <a:pt x="91419" y="88641"/>
                  </a:lnTo>
                  <a:lnTo>
                    <a:pt x="97622" y="133682"/>
                  </a:lnTo>
                  <a:lnTo>
                    <a:pt x="104217" y="178758"/>
                  </a:lnTo>
                  <a:lnTo>
                    <a:pt x="114654" y="222352"/>
                  </a:lnTo>
                  <a:lnTo>
                    <a:pt x="128115" y="272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34"/>
            <p:cNvSpPr/>
            <p:nvPr>
              <p:custDataLst>
                <p:tags r:id="rId96"/>
              </p:custDataLst>
            </p:nvPr>
          </p:nvSpPr>
          <p:spPr>
            <a:xfrm>
              <a:off x="6757263" y="3667125"/>
              <a:ext cx="43588" cy="253903"/>
            </a:xfrm>
            <a:custGeom>
              <a:avLst/>
              <a:gdLst/>
              <a:ahLst/>
              <a:cxnLst/>
              <a:rect l="0" t="0" r="0" b="0"/>
              <a:pathLst>
                <a:path w="43588" h="253903">
                  <a:moveTo>
                    <a:pt x="5487" y="0"/>
                  </a:moveTo>
                  <a:lnTo>
                    <a:pt x="5487" y="0"/>
                  </a:lnTo>
                  <a:lnTo>
                    <a:pt x="5487" y="40020"/>
                  </a:lnTo>
                  <a:lnTo>
                    <a:pt x="5487" y="86692"/>
                  </a:lnTo>
                  <a:lnTo>
                    <a:pt x="5487" y="126346"/>
                  </a:lnTo>
                  <a:lnTo>
                    <a:pt x="5487" y="164907"/>
                  </a:lnTo>
                  <a:lnTo>
                    <a:pt x="0" y="202770"/>
                  </a:lnTo>
                  <a:lnTo>
                    <a:pt x="4556" y="245960"/>
                  </a:lnTo>
                  <a:lnTo>
                    <a:pt x="6983" y="249699"/>
                  </a:lnTo>
                  <a:lnTo>
                    <a:pt x="10717" y="252191"/>
                  </a:lnTo>
                  <a:lnTo>
                    <a:pt x="15324" y="253852"/>
                  </a:lnTo>
                  <a:lnTo>
                    <a:pt x="19453" y="253902"/>
                  </a:lnTo>
                  <a:lnTo>
                    <a:pt x="26863" y="251134"/>
                  </a:lnTo>
                  <a:lnTo>
                    <a:pt x="4358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35"/>
            <p:cNvSpPr/>
            <p:nvPr>
              <p:custDataLst>
                <p:tags r:id="rId97"/>
              </p:custDataLst>
            </p:nvPr>
          </p:nvSpPr>
          <p:spPr>
            <a:xfrm>
              <a:off x="6716842" y="3781425"/>
              <a:ext cx="169734" cy="101926"/>
            </a:xfrm>
            <a:custGeom>
              <a:avLst/>
              <a:gdLst/>
              <a:ahLst/>
              <a:cxnLst/>
              <a:rect l="0" t="0" r="0" b="0"/>
              <a:pathLst>
                <a:path w="169734" h="101926">
                  <a:moveTo>
                    <a:pt x="17333" y="28575"/>
                  </a:moveTo>
                  <a:lnTo>
                    <a:pt x="17333" y="28575"/>
                  </a:lnTo>
                  <a:lnTo>
                    <a:pt x="12277" y="23518"/>
                  </a:lnTo>
                  <a:lnTo>
                    <a:pt x="6972" y="21036"/>
                  </a:lnTo>
                  <a:lnTo>
                    <a:pt x="0" y="19443"/>
                  </a:lnTo>
                  <a:lnTo>
                    <a:pt x="8905" y="14110"/>
                  </a:lnTo>
                  <a:lnTo>
                    <a:pt x="48164" y="4871"/>
                  </a:lnTo>
                  <a:lnTo>
                    <a:pt x="75152" y="1444"/>
                  </a:lnTo>
                  <a:lnTo>
                    <a:pt x="98199" y="5484"/>
                  </a:lnTo>
                  <a:lnTo>
                    <a:pt x="113378" y="13384"/>
                  </a:lnTo>
                  <a:lnTo>
                    <a:pt x="129634" y="32541"/>
                  </a:lnTo>
                  <a:lnTo>
                    <a:pt x="136036" y="46565"/>
                  </a:lnTo>
                  <a:lnTo>
                    <a:pt x="140146" y="77872"/>
                  </a:lnTo>
                  <a:lnTo>
                    <a:pt x="137886" y="90349"/>
                  </a:lnTo>
                  <a:lnTo>
                    <a:pt x="135801" y="95157"/>
                  </a:lnTo>
                  <a:lnTo>
                    <a:pt x="133354" y="98363"/>
                  </a:lnTo>
                  <a:lnTo>
                    <a:pt x="127812" y="101925"/>
                  </a:lnTo>
                  <a:lnTo>
                    <a:pt x="124852" y="101817"/>
                  </a:lnTo>
                  <a:lnTo>
                    <a:pt x="118742" y="98874"/>
                  </a:lnTo>
                  <a:lnTo>
                    <a:pt x="117747" y="95550"/>
                  </a:lnTo>
                  <a:lnTo>
                    <a:pt x="123702" y="56423"/>
                  </a:lnTo>
                  <a:lnTo>
                    <a:pt x="148010" y="17148"/>
                  </a:lnTo>
                  <a:lnTo>
                    <a:pt x="169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36"/>
            <p:cNvSpPr/>
            <p:nvPr>
              <p:custDataLst>
                <p:tags r:id="rId98"/>
              </p:custDataLst>
            </p:nvPr>
          </p:nvSpPr>
          <p:spPr>
            <a:xfrm>
              <a:off x="6905625" y="38004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5056"/>
                  </a:lnTo>
                  <a:lnTo>
                    <a:pt x="8467" y="6891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37"/>
            <p:cNvSpPr/>
            <p:nvPr>
              <p:custDataLst>
                <p:tags r:id="rId99"/>
              </p:custDataLst>
            </p:nvPr>
          </p:nvSpPr>
          <p:spPr>
            <a:xfrm>
              <a:off x="6915150" y="36957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40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38"/>
            <p:cNvSpPr/>
            <p:nvPr>
              <p:custDataLst>
                <p:tags r:id="rId100"/>
              </p:custDataLst>
            </p:nvPr>
          </p:nvSpPr>
          <p:spPr>
            <a:xfrm>
              <a:off x="6980955" y="3668449"/>
              <a:ext cx="90016" cy="244480"/>
            </a:xfrm>
            <a:custGeom>
              <a:avLst/>
              <a:gdLst/>
              <a:ahLst/>
              <a:cxnLst/>
              <a:rect l="0" t="0" r="0" b="0"/>
              <a:pathLst>
                <a:path w="90016" h="244480">
                  <a:moveTo>
                    <a:pt x="10395" y="8201"/>
                  </a:moveTo>
                  <a:lnTo>
                    <a:pt x="10395" y="8201"/>
                  </a:lnTo>
                  <a:lnTo>
                    <a:pt x="18595" y="0"/>
                  </a:lnTo>
                  <a:lnTo>
                    <a:pt x="19037" y="617"/>
                  </a:lnTo>
                  <a:lnTo>
                    <a:pt x="29598" y="44669"/>
                  </a:lnTo>
                  <a:lnTo>
                    <a:pt x="36805" y="89410"/>
                  </a:lnTo>
                  <a:lnTo>
                    <a:pt x="38542" y="133721"/>
                  </a:lnTo>
                  <a:lnTo>
                    <a:pt x="38886" y="175949"/>
                  </a:lnTo>
                  <a:lnTo>
                    <a:pt x="38962" y="219264"/>
                  </a:lnTo>
                  <a:lnTo>
                    <a:pt x="38967" y="228301"/>
                  </a:lnTo>
                  <a:lnTo>
                    <a:pt x="37910" y="231134"/>
                  </a:lnTo>
                  <a:lnTo>
                    <a:pt x="36146" y="233023"/>
                  </a:lnTo>
                  <a:lnTo>
                    <a:pt x="33913" y="234283"/>
                  </a:lnTo>
                  <a:lnTo>
                    <a:pt x="32423" y="233005"/>
                  </a:lnTo>
                  <a:lnTo>
                    <a:pt x="30769" y="225942"/>
                  </a:lnTo>
                  <a:lnTo>
                    <a:pt x="37158" y="180207"/>
                  </a:lnTo>
                  <a:lnTo>
                    <a:pt x="43669" y="141661"/>
                  </a:lnTo>
                  <a:lnTo>
                    <a:pt x="51995" y="128194"/>
                  </a:lnTo>
                  <a:lnTo>
                    <a:pt x="60634" y="120798"/>
                  </a:lnTo>
                  <a:lnTo>
                    <a:pt x="62938" y="120308"/>
                  </a:lnTo>
                  <a:lnTo>
                    <a:pt x="64473" y="121039"/>
                  </a:lnTo>
                  <a:lnTo>
                    <a:pt x="76748" y="132181"/>
                  </a:lnTo>
                  <a:lnTo>
                    <a:pt x="88734" y="153944"/>
                  </a:lnTo>
                  <a:lnTo>
                    <a:pt x="90015" y="174223"/>
                  </a:lnTo>
                  <a:lnTo>
                    <a:pt x="85999" y="196289"/>
                  </a:lnTo>
                  <a:lnTo>
                    <a:pt x="72895" y="223386"/>
                  </a:lnTo>
                  <a:lnTo>
                    <a:pt x="65337" y="230839"/>
                  </a:lnTo>
                  <a:lnTo>
                    <a:pt x="45018" y="240091"/>
                  </a:lnTo>
                  <a:lnTo>
                    <a:pt x="18890" y="244479"/>
                  </a:lnTo>
                  <a:lnTo>
                    <a:pt x="6057" y="242683"/>
                  </a:lnTo>
                  <a:lnTo>
                    <a:pt x="1153" y="240722"/>
                  </a:lnTo>
                  <a:lnTo>
                    <a:pt x="0" y="236240"/>
                  </a:lnTo>
                  <a:lnTo>
                    <a:pt x="1039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39"/>
            <p:cNvSpPr/>
            <p:nvPr>
              <p:custDataLst>
                <p:tags r:id="rId101"/>
              </p:custDataLst>
            </p:nvPr>
          </p:nvSpPr>
          <p:spPr>
            <a:xfrm>
              <a:off x="7088618" y="3655550"/>
              <a:ext cx="255158" cy="261161"/>
            </a:xfrm>
            <a:custGeom>
              <a:avLst/>
              <a:gdLst/>
              <a:ahLst/>
              <a:cxnLst/>
              <a:rect l="0" t="0" r="0" b="0"/>
              <a:pathLst>
                <a:path w="255158" h="261161">
                  <a:moveTo>
                    <a:pt x="17032" y="144925"/>
                  </a:moveTo>
                  <a:lnTo>
                    <a:pt x="17032" y="144925"/>
                  </a:lnTo>
                  <a:lnTo>
                    <a:pt x="11976" y="149982"/>
                  </a:lnTo>
                  <a:lnTo>
                    <a:pt x="9494" y="158108"/>
                  </a:lnTo>
                  <a:lnTo>
                    <a:pt x="142" y="203233"/>
                  </a:lnTo>
                  <a:lnTo>
                    <a:pt x="0" y="220581"/>
                  </a:lnTo>
                  <a:lnTo>
                    <a:pt x="5871" y="241190"/>
                  </a:lnTo>
                  <a:lnTo>
                    <a:pt x="11366" y="250504"/>
                  </a:lnTo>
                  <a:lnTo>
                    <a:pt x="15371" y="252352"/>
                  </a:lnTo>
                  <a:lnTo>
                    <a:pt x="25466" y="251584"/>
                  </a:lnTo>
                  <a:lnTo>
                    <a:pt x="43050" y="240145"/>
                  </a:lnTo>
                  <a:lnTo>
                    <a:pt x="72385" y="199912"/>
                  </a:lnTo>
                  <a:lnTo>
                    <a:pt x="89755" y="167348"/>
                  </a:lnTo>
                  <a:lnTo>
                    <a:pt x="90914" y="163049"/>
                  </a:lnTo>
                  <a:lnTo>
                    <a:pt x="90628" y="161241"/>
                  </a:lnTo>
                  <a:lnTo>
                    <a:pt x="89380" y="161094"/>
                  </a:lnTo>
                  <a:lnTo>
                    <a:pt x="87488" y="162055"/>
                  </a:lnTo>
                  <a:lnTo>
                    <a:pt x="85388" y="168766"/>
                  </a:lnTo>
                  <a:lnTo>
                    <a:pt x="83855" y="208140"/>
                  </a:lnTo>
                  <a:lnTo>
                    <a:pt x="83736" y="238904"/>
                  </a:lnTo>
                  <a:lnTo>
                    <a:pt x="85843" y="243561"/>
                  </a:lnTo>
                  <a:lnTo>
                    <a:pt x="93828" y="251558"/>
                  </a:lnTo>
                  <a:lnTo>
                    <a:pt x="98921" y="253055"/>
                  </a:lnTo>
                  <a:lnTo>
                    <a:pt x="110225" y="251897"/>
                  </a:lnTo>
                  <a:lnTo>
                    <a:pt x="128488" y="245294"/>
                  </a:lnTo>
                  <a:lnTo>
                    <a:pt x="138182" y="231161"/>
                  </a:lnTo>
                  <a:lnTo>
                    <a:pt x="158085" y="187594"/>
                  </a:lnTo>
                  <a:lnTo>
                    <a:pt x="170760" y="143541"/>
                  </a:lnTo>
                  <a:lnTo>
                    <a:pt x="178936" y="103664"/>
                  </a:lnTo>
                  <a:lnTo>
                    <a:pt x="189104" y="65278"/>
                  </a:lnTo>
                  <a:lnTo>
                    <a:pt x="196248" y="22300"/>
                  </a:lnTo>
                  <a:lnTo>
                    <a:pt x="194403" y="8228"/>
                  </a:lnTo>
                  <a:lnTo>
                    <a:pt x="192430" y="2994"/>
                  </a:lnTo>
                  <a:lnTo>
                    <a:pt x="190055" y="562"/>
                  </a:lnTo>
                  <a:lnTo>
                    <a:pt x="187414" y="0"/>
                  </a:lnTo>
                  <a:lnTo>
                    <a:pt x="184595" y="683"/>
                  </a:lnTo>
                  <a:lnTo>
                    <a:pt x="182716" y="4313"/>
                  </a:lnTo>
                  <a:lnTo>
                    <a:pt x="174395" y="46759"/>
                  </a:lnTo>
                  <a:lnTo>
                    <a:pt x="170413" y="89316"/>
                  </a:lnTo>
                  <a:lnTo>
                    <a:pt x="169722" y="131388"/>
                  </a:lnTo>
                  <a:lnTo>
                    <a:pt x="169519" y="176310"/>
                  </a:lnTo>
                  <a:lnTo>
                    <a:pt x="170516" y="213726"/>
                  </a:lnTo>
                  <a:lnTo>
                    <a:pt x="177637" y="246596"/>
                  </a:lnTo>
                  <a:lnTo>
                    <a:pt x="180193" y="251864"/>
                  </a:lnTo>
                  <a:lnTo>
                    <a:pt x="188679" y="260540"/>
                  </a:lnTo>
                  <a:lnTo>
                    <a:pt x="192847" y="261160"/>
                  </a:lnTo>
                  <a:lnTo>
                    <a:pt x="196684" y="259456"/>
                  </a:lnTo>
                  <a:lnTo>
                    <a:pt x="200300" y="256204"/>
                  </a:lnTo>
                  <a:lnTo>
                    <a:pt x="204317" y="246946"/>
                  </a:lnTo>
                  <a:lnTo>
                    <a:pt x="205389" y="241514"/>
                  </a:lnTo>
                  <a:lnTo>
                    <a:pt x="199143" y="196888"/>
                  </a:lnTo>
                  <a:lnTo>
                    <a:pt x="192867" y="183542"/>
                  </a:lnTo>
                  <a:lnTo>
                    <a:pt x="154739" y="140254"/>
                  </a:lnTo>
                  <a:lnTo>
                    <a:pt x="150111" y="135461"/>
                  </a:lnTo>
                  <a:lnTo>
                    <a:pt x="139326" y="130135"/>
                  </a:lnTo>
                  <a:lnTo>
                    <a:pt x="125267" y="126716"/>
                  </a:lnTo>
                  <a:lnTo>
                    <a:pt x="125172" y="126436"/>
                  </a:lnTo>
                  <a:lnTo>
                    <a:pt x="170170" y="119343"/>
                  </a:lnTo>
                  <a:lnTo>
                    <a:pt x="191993" y="118295"/>
                  </a:lnTo>
                  <a:lnTo>
                    <a:pt x="215981" y="124217"/>
                  </a:lnTo>
                  <a:lnTo>
                    <a:pt x="234640" y="135700"/>
                  </a:lnTo>
                  <a:lnTo>
                    <a:pt x="238303" y="138775"/>
                  </a:lnTo>
                  <a:lnTo>
                    <a:pt x="242375" y="153481"/>
                  </a:lnTo>
                  <a:lnTo>
                    <a:pt x="245203" y="195401"/>
                  </a:lnTo>
                  <a:lnTo>
                    <a:pt x="245594" y="240229"/>
                  </a:lnTo>
                  <a:lnTo>
                    <a:pt x="245627" y="248453"/>
                  </a:lnTo>
                  <a:lnTo>
                    <a:pt x="245632" y="206674"/>
                  </a:lnTo>
                  <a:lnTo>
                    <a:pt x="245632" y="161432"/>
                  </a:lnTo>
                  <a:lnTo>
                    <a:pt x="246690" y="125344"/>
                  </a:lnTo>
                  <a:lnTo>
                    <a:pt x="255157" y="87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40"/>
            <p:cNvSpPr/>
            <p:nvPr>
              <p:custDataLst>
                <p:tags r:id="rId102"/>
              </p:custDataLst>
            </p:nvPr>
          </p:nvSpPr>
          <p:spPr>
            <a:xfrm>
              <a:off x="7381923" y="3781425"/>
              <a:ext cx="36104" cy="117823"/>
            </a:xfrm>
            <a:custGeom>
              <a:avLst/>
              <a:gdLst/>
              <a:ahLst/>
              <a:cxnLst/>
              <a:rect l="0" t="0" r="0" b="0"/>
              <a:pathLst>
                <a:path w="36104" h="117823">
                  <a:moveTo>
                    <a:pt x="28527" y="28575"/>
                  </a:moveTo>
                  <a:lnTo>
                    <a:pt x="28527" y="28575"/>
                  </a:lnTo>
                  <a:lnTo>
                    <a:pt x="28527" y="10261"/>
                  </a:lnTo>
                  <a:lnTo>
                    <a:pt x="27469" y="6841"/>
                  </a:lnTo>
                  <a:lnTo>
                    <a:pt x="25705" y="4561"/>
                  </a:lnTo>
                  <a:lnTo>
                    <a:pt x="20923" y="2027"/>
                  </a:lnTo>
                  <a:lnTo>
                    <a:pt x="15270" y="900"/>
                  </a:lnTo>
                  <a:lnTo>
                    <a:pt x="12281" y="3775"/>
                  </a:lnTo>
                  <a:lnTo>
                    <a:pt x="6137" y="15436"/>
                  </a:lnTo>
                  <a:lnTo>
                    <a:pt x="1785" y="34795"/>
                  </a:lnTo>
                  <a:lnTo>
                    <a:pt x="193" y="77019"/>
                  </a:lnTo>
                  <a:lnTo>
                    <a:pt x="0" y="104349"/>
                  </a:lnTo>
                  <a:lnTo>
                    <a:pt x="2101" y="108724"/>
                  </a:lnTo>
                  <a:lnTo>
                    <a:pt x="10079" y="116408"/>
                  </a:lnTo>
                  <a:lnTo>
                    <a:pt x="14112" y="117822"/>
                  </a:lnTo>
                  <a:lnTo>
                    <a:pt x="17859" y="117706"/>
                  </a:lnTo>
                  <a:lnTo>
                    <a:pt x="21415" y="116571"/>
                  </a:lnTo>
                  <a:lnTo>
                    <a:pt x="28188" y="109665"/>
                  </a:lnTo>
                  <a:lnTo>
                    <a:pt x="31476" y="104860"/>
                  </a:lnTo>
                  <a:lnTo>
                    <a:pt x="36103" y="82928"/>
                  </a:lnTo>
                  <a:lnTo>
                    <a:pt x="32419" y="56321"/>
                  </a:lnTo>
                  <a:lnTo>
                    <a:pt x="23808" y="26491"/>
                  </a:lnTo>
                  <a:lnTo>
                    <a:pt x="28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41"/>
            <p:cNvSpPr/>
            <p:nvPr>
              <p:custDataLst>
                <p:tags r:id="rId103"/>
              </p:custDataLst>
            </p:nvPr>
          </p:nvSpPr>
          <p:spPr>
            <a:xfrm>
              <a:off x="7458075" y="3758946"/>
              <a:ext cx="113975" cy="136780"/>
            </a:xfrm>
            <a:custGeom>
              <a:avLst/>
              <a:gdLst/>
              <a:ahLst/>
              <a:cxnLst/>
              <a:rect l="0" t="0" r="0" b="0"/>
              <a:pathLst>
                <a:path w="113975" h="136780">
                  <a:moveTo>
                    <a:pt x="0" y="12954"/>
                  </a:moveTo>
                  <a:lnTo>
                    <a:pt x="0" y="12954"/>
                  </a:lnTo>
                  <a:lnTo>
                    <a:pt x="0" y="59503"/>
                  </a:lnTo>
                  <a:lnTo>
                    <a:pt x="1058" y="72800"/>
                  </a:lnTo>
                  <a:lnTo>
                    <a:pt x="5487" y="92187"/>
                  </a:lnTo>
                  <a:lnTo>
                    <a:pt x="275" y="124810"/>
                  </a:lnTo>
                  <a:lnTo>
                    <a:pt x="5138" y="116417"/>
                  </a:lnTo>
                  <a:lnTo>
                    <a:pt x="19308" y="75380"/>
                  </a:lnTo>
                  <a:lnTo>
                    <a:pt x="31801" y="33046"/>
                  </a:lnTo>
                  <a:lnTo>
                    <a:pt x="44460" y="9318"/>
                  </a:lnTo>
                  <a:lnTo>
                    <a:pt x="50804" y="1461"/>
                  </a:lnTo>
                  <a:lnTo>
                    <a:pt x="55036" y="0"/>
                  </a:lnTo>
                  <a:lnTo>
                    <a:pt x="65383" y="1199"/>
                  </a:lnTo>
                  <a:lnTo>
                    <a:pt x="83108" y="7825"/>
                  </a:lnTo>
                  <a:lnTo>
                    <a:pt x="101765" y="26604"/>
                  </a:lnTo>
                  <a:lnTo>
                    <a:pt x="110586" y="42163"/>
                  </a:lnTo>
                  <a:lnTo>
                    <a:pt x="113811" y="80967"/>
                  </a:lnTo>
                  <a:lnTo>
                    <a:pt x="113974" y="90045"/>
                  </a:lnTo>
                  <a:lnTo>
                    <a:pt x="108511" y="105778"/>
                  </a:lnTo>
                  <a:lnTo>
                    <a:pt x="85725" y="136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42"/>
            <p:cNvSpPr/>
            <p:nvPr>
              <p:custDataLst>
                <p:tags r:id="rId104"/>
              </p:custDataLst>
            </p:nvPr>
          </p:nvSpPr>
          <p:spPr>
            <a:xfrm>
              <a:off x="7782639" y="3639032"/>
              <a:ext cx="173618" cy="390044"/>
            </a:xfrm>
            <a:custGeom>
              <a:avLst/>
              <a:gdLst/>
              <a:ahLst/>
              <a:cxnLst/>
              <a:rect l="0" t="0" r="0" b="0"/>
              <a:pathLst>
                <a:path w="173618" h="390044">
                  <a:moveTo>
                    <a:pt x="65961" y="161443"/>
                  </a:moveTo>
                  <a:lnTo>
                    <a:pt x="65961" y="161443"/>
                  </a:lnTo>
                  <a:lnTo>
                    <a:pt x="65961" y="156386"/>
                  </a:lnTo>
                  <a:lnTo>
                    <a:pt x="60316" y="151082"/>
                  </a:lnTo>
                  <a:lnTo>
                    <a:pt x="50752" y="146255"/>
                  </a:lnTo>
                  <a:lnTo>
                    <a:pt x="39446" y="144110"/>
                  </a:lnTo>
                  <a:lnTo>
                    <a:pt x="27366" y="148800"/>
                  </a:lnTo>
                  <a:lnTo>
                    <a:pt x="15999" y="157941"/>
                  </a:lnTo>
                  <a:lnTo>
                    <a:pt x="7420" y="169059"/>
                  </a:lnTo>
                  <a:lnTo>
                    <a:pt x="893" y="213081"/>
                  </a:lnTo>
                  <a:lnTo>
                    <a:pt x="0" y="230607"/>
                  </a:lnTo>
                  <a:lnTo>
                    <a:pt x="2937" y="237185"/>
                  </a:lnTo>
                  <a:lnTo>
                    <a:pt x="14667" y="247317"/>
                  </a:lnTo>
                  <a:lnTo>
                    <a:pt x="27642" y="252526"/>
                  </a:lnTo>
                  <a:lnTo>
                    <a:pt x="34064" y="253915"/>
                  </a:lnTo>
                  <a:lnTo>
                    <a:pt x="46846" y="252636"/>
                  </a:lnTo>
                  <a:lnTo>
                    <a:pt x="53218" y="250814"/>
                  </a:lnTo>
                  <a:lnTo>
                    <a:pt x="58523" y="245365"/>
                  </a:lnTo>
                  <a:lnTo>
                    <a:pt x="67241" y="228022"/>
                  </a:lnTo>
                  <a:lnTo>
                    <a:pt x="73857" y="188941"/>
                  </a:lnTo>
                  <a:lnTo>
                    <a:pt x="75164" y="141553"/>
                  </a:lnTo>
                  <a:lnTo>
                    <a:pt x="75443" y="98420"/>
                  </a:lnTo>
                  <a:lnTo>
                    <a:pt x="75467" y="78047"/>
                  </a:lnTo>
                  <a:lnTo>
                    <a:pt x="81122" y="60526"/>
                  </a:lnTo>
                  <a:lnTo>
                    <a:pt x="106541" y="26445"/>
                  </a:lnTo>
                  <a:lnTo>
                    <a:pt x="119838" y="12480"/>
                  </a:lnTo>
                  <a:lnTo>
                    <a:pt x="144219" y="3176"/>
                  </a:lnTo>
                  <a:lnTo>
                    <a:pt x="171882" y="0"/>
                  </a:lnTo>
                  <a:lnTo>
                    <a:pt x="173617" y="3014"/>
                  </a:lnTo>
                  <a:lnTo>
                    <a:pt x="171002" y="23484"/>
                  </a:lnTo>
                  <a:lnTo>
                    <a:pt x="157814" y="67791"/>
                  </a:lnTo>
                  <a:lnTo>
                    <a:pt x="141155" y="107589"/>
                  </a:lnTo>
                  <a:lnTo>
                    <a:pt x="125635" y="147250"/>
                  </a:lnTo>
                  <a:lnTo>
                    <a:pt x="111512" y="184754"/>
                  </a:lnTo>
                  <a:lnTo>
                    <a:pt x="96743" y="226558"/>
                  </a:lnTo>
                  <a:lnTo>
                    <a:pt x="85665" y="268578"/>
                  </a:lnTo>
                  <a:lnTo>
                    <a:pt x="80010" y="300076"/>
                  </a:lnTo>
                  <a:lnTo>
                    <a:pt x="77496" y="335241"/>
                  </a:lnTo>
                  <a:lnTo>
                    <a:pt x="65961" y="390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43"/>
            <p:cNvSpPr/>
            <p:nvPr>
              <p:custDataLst>
                <p:tags r:id="rId105"/>
              </p:custDataLst>
            </p:nvPr>
          </p:nvSpPr>
          <p:spPr>
            <a:xfrm>
              <a:off x="7877175" y="388620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0" y="190500"/>
                  </a:moveTo>
                  <a:lnTo>
                    <a:pt x="0" y="190500"/>
                  </a:lnTo>
                  <a:lnTo>
                    <a:pt x="0" y="185444"/>
                  </a:lnTo>
                  <a:lnTo>
                    <a:pt x="23831" y="143255"/>
                  </a:lnTo>
                  <a:lnTo>
                    <a:pt x="34704" y="96311"/>
                  </a:lnTo>
                  <a:lnTo>
                    <a:pt x="40252" y="57360"/>
                  </a:lnTo>
                  <a:lnTo>
                    <a:pt x="46168" y="29204"/>
                  </a:lnTo>
                  <a:lnTo>
                    <a:pt x="48771" y="25820"/>
                  </a:lnTo>
                  <a:lnTo>
                    <a:pt x="73488" y="1309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502"/>
          <p:cNvGrpSpPr/>
          <p:nvPr/>
        </p:nvGrpSpPr>
        <p:grpSpPr>
          <a:xfrm>
            <a:off x="8277225" y="3633945"/>
            <a:ext cx="181721" cy="304924"/>
            <a:chOff x="8277225" y="3633945"/>
            <a:chExt cx="181721" cy="304924"/>
          </a:xfrm>
        </p:grpSpPr>
        <p:sp>
          <p:nvSpPr>
            <p:cNvPr id="152" name="SMARTInkShape-2444"/>
            <p:cNvSpPr/>
            <p:nvPr>
              <p:custDataLst>
                <p:tags r:id="rId90"/>
              </p:custDataLst>
            </p:nvPr>
          </p:nvSpPr>
          <p:spPr>
            <a:xfrm>
              <a:off x="8277225" y="3633945"/>
              <a:ext cx="133351" cy="185581"/>
            </a:xfrm>
            <a:custGeom>
              <a:avLst/>
              <a:gdLst/>
              <a:ahLst/>
              <a:cxnLst/>
              <a:rect l="0" t="0" r="0" b="0"/>
              <a:pathLst>
                <a:path w="133351" h="185581">
                  <a:moveTo>
                    <a:pt x="0" y="14130"/>
                  </a:moveTo>
                  <a:lnTo>
                    <a:pt x="0" y="14130"/>
                  </a:lnTo>
                  <a:lnTo>
                    <a:pt x="5056" y="9073"/>
                  </a:lnTo>
                  <a:lnTo>
                    <a:pt x="7538" y="3769"/>
                  </a:lnTo>
                  <a:lnTo>
                    <a:pt x="8200" y="873"/>
                  </a:lnTo>
                  <a:lnTo>
                    <a:pt x="8642" y="0"/>
                  </a:lnTo>
                  <a:lnTo>
                    <a:pt x="8937" y="477"/>
                  </a:lnTo>
                  <a:lnTo>
                    <a:pt x="9132" y="1853"/>
                  </a:lnTo>
                  <a:lnTo>
                    <a:pt x="30949" y="30878"/>
                  </a:lnTo>
                  <a:lnTo>
                    <a:pt x="47520" y="76948"/>
                  </a:lnTo>
                  <a:lnTo>
                    <a:pt x="64544" y="119651"/>
                  </a:lnTo>
                  <a:lnTo>
                    <a:pt x="91191" y="161970"/>
                  </a:lnTo>
                  <a:lnTo>
                    <a:pt x="98032" y="173676"/>
                  </a:lnTo>
                  <a:lnTo>
                    <a:pt x="103455" y="177644"/>
                  </a:lnTo>
                  <a:lnTo>
                    <a:pt x="133350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45"/>
            <p:cNvSpPr/>
            <p:nvPr>
              <p:custDataLst>
                <p:tags r:id="rId91"/>
              </p:custDataLst>
            </p:nvPr>
          </p:nvSpPr>
          <p:spPr>
            <a:xfrm>
              <a:off x="8344457" y="3668650"/>
              <a:ext cx="114489" cy="270219"/>
            </a:xfrm>
            <a:custGeom>
              <a:avLst/>
              <a:gdLst/>
              <a:ahLst/>
              <a:cxnLst/>
              <a:rect l="0" t="0" r="0" b="0"/>
              <a:pathLst>
                <a:path w="114489" h="270219">
                  <a:moveTo>
                    <a:pt x="94693" y="55625"/>
                  </a:moveTo>
                  <a:lnTo>
                    <a:pt x="94693" y="55625"/>
                  </a:lnTo>
                  <a:lnTo>
                    <a:pt x="94693" y="40456"/>
                  </a:lnTo>
                  <a:lnTo>
                    <a:pt x="103160" y="24541"/>
                  </a:lnTo>
                  <a:lnTo>
                    <a:pt x="113272" y="10060"/>
                  </a:lnTo>
                  <a:lnTo>
                    <a:pt x="114488" y="6199"/>
                  </a:lnTo>
                  <a:lnTo>
                    <a:pt x="113891" y="0"/>
                  </a:lnTo>
                  <a:lnTo>
                    <a:pt x="110986" y="1975"/>
                  </a:lnTo>
                  <a:lnTo>
                    <a:pt x="81690" y="31616"/>
                  </a:lnTo>
                  <a:lnTo>
                    <a:pt x="66685" y="58722"/>
                  </a:lnTo>
                  <a:lnTo>
                    <a:pt x="47118" y="105508"/>
                  </a:lnTo>
                  <a:lnTo>
                    <a:pt x="34377" y="146852"/>
                  </a:lnTo>
                  <a:lnTo>
                    <a:pt x="15319" y="191270"/>
                  </a:lnTo>
                  <a:lnTo>
                    <a:pt x="697" y="235088"/>
                  </a:lnTo>
                  <a:lnTo>
                    <a:pt x="0" y="245100"/>
                  </a:lnTo>
                  <a:lnTo>
                    <a:pt x="2513" y="253783"/>
                  </a:lnTo>
                  <a:lnTo>
                    <a:pt x="4664" y="257581"/>
                  </a:lnTo>
                  <a:lnTo>
                    <a:pt x="7157" y="260112"/>
                  </a:lnTo>
                  <a:lnTo>
                    <a:pt x="21847" y="269565"/>
                  </a:lnTo>
                  <a:lnTo>
                    <a:pt x="23904" y="270218"/>
                  </a:lnTo>
                  <a:lnTo>
                    <a:pt x="28018" y="265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2446"/>
          <p:cNvSpPr/>
          <p:nvPr>
            <p:custDataLst>
              <p:tags r:id="rId4"/>
            </p:custDataLst>
          </p:nvPr>
        </p:nvSpPr>
        <p:spPr>
          <a:xfrm>
            <a:off x="7800975" y="4010025"/>
            <a:ext cx="57151" cy="53114"/>
          </a:xfrm>
          <a:custGeom>
            <a:avLst/>
            <a:gdLst/>
            <a:ahLst/>
            <a:cxnLst/>
            <a:rect l="0" t="0" r="0" b="0"/>
            <a:pathLst>
              <a:path w="57151" h="53114">
                <a:moveTo>
                  <a:pt x="0" y="0"/>
                </a:moveTo>
                <a:lnTo>
                  <a:pt x="0" y="0"/>
                </a:lnTo>
                <a:lnTo>
                  <a:pt x="8200" y="0"/>
                </a:lnTo>
                <a:lnTo>
                  <a:pt x="8642" y="1058"/>
                </a:lnTo>
                <a:lnTo>
                  <a:pt x="9525" y="47497"/>
                </a:lnTo>
                <a:lnTo>
                  <a:pt x="47580" y="47625"/>
                </a:lnTo>
                <a:lnTo>
                  <a:pt x="47612" y="52681"/>
                </a:lnTo>
                <a:lnTo>
                  <a:pt x="48675" y="53113"/>
                </a:lnTo>
                <a:lnTo>
                  <a:pt x="57150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504"/>
          <p:cNvGrpSpPr/>
          <p:nvPr/>
        </p:nvGrpSpPr>
        <p:grpSpPr>
          <a:xfrm>
            <a:off x="1028700" y="4526091"/>
            <a:ext cx="542926" cy="344122"/>
            <a:chOff x="1028700" y="4526091"/>
            <a:chExt cx="542926" cy="344122"/>
          </a:xfrm>
        </p:grpSpPr>
        <p:sp>
          <p:nvSpPr>
            <p:cNvPr id="156" name="SMARTInkShape-2447"/>
            <p:cNvSpPr/>
            <p:nvPr>
              <p:custDataLst>
                <p:tags r:id="rId86"/>
              </p:custDataLst>
            </p:nvPr>
          </p:nvSpPr>
          <p:spPr>
            <a:xfrm>
              <a:off x="1028700" y="4543425"/>
              <a:ext cx="38101" cy="326788"/>
            </a:xfrm>
            <a:custGeom>
              <a:avLst/>
              <a:gdLst/>
              <a:ahLst/>
              <a:cxnLst/>
              <a:rect l="0" t="0" r="0" b="0"/>
              <a:pathLst>
                <a:path w="38101" h="326788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83829"/>
                  </a:lnTo>
                  <a:lnTo>
                    <a:pt x="1058" y="121617"/>
                  </a:lnTo>
                  <a:lnTo>
                    <a:pt x="6546" y="164211"/>
                  </a:lnTo>
                  <a:lnTo>
                    <a:pt x="8642" y="199997"/>
                  </a:lnTo>
                  <a:lnTo>
                    <a:pt x="10322" y="241057"/>
                  </a:lnTo>
                  <a:lnTo>
                    <a:pt x="17012" y="281626"/>
                  </a:lnTo>
                  <a:lnTo>
                    <a:pt x="18931" y="324902"/>
                  </a:lnTo>
                  <a:lnTo>
                    <a:pt x="20029" y="326668"/>
                  </a:lnTo>
                  <a:lnTo>
                    <a:pt x="21819" y="326787"/>
                  </a:lnTo>
                  <a:lnTo>
                    <a:pt x="24071" y="325808"/>
                  </a:lnTo>
                  <a:lnTo>
                    <a:pt x="381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48"/>
            <p:cNvSpPr/>
            <p:nvPr>
              <p:custDataLst>
                <p:tags r:id="rId87"/>
              </p:custDataLst>
            </p:nvPr>
          </p:nvSpPr>
          <p:spPr>
            <a:xfrm>
              <a:off x="1030829" y="4526091"/>
              <a:ext cx="169890" cy="303085"/>
            </a:xfrm>
            <a:custGeom>
              <a:avLst/>
              <a:gdLst/>
              <a:ahLst/>
              <a:cxnLst/>
              <a:rect l="0" t="0" r="0" b="0"/>
              <a:pathLst>
                <a:path w="169890" h="303085">
                  <a:moveTo>
                    <a:pt x="150271" y="17334"/>
                  </a:moveTo>
                  <a:lnTo>
                    <a:pt x="150271" y="17334"/>
                  </a:lnTo>
                  <a:lnTo>
                    <a:pt x="150271" y="12278"/>
                  </a:lnTo>
                  <a:lnTo>
                    <a:pt x="153093" y="6973"/>
                  </a:lnTo>
                  <a:lnTo>
                    <a:pt x="155327" y="4077"/>
                  </a:lnTo>
                  <a:lnTo>
                    <a:pt x="163454" y="859"/>
                  </a:lnTo>
                  <a:lnTo>
                    <a:pt x="168585" y="0"/>
                  </a:lnTo>
                  <a:lnTo>
                    <a:pt x="169889" y="487"/>
                  </a:lnTo>
                  <a:lnTo>
                    <a:pt x="168641" y="1869"/>
                  </a:lnTo>
                  <a:lnTo>
                    <a:pt x="146374" y="21805"/>
                  </a:lnTo>
                  <a:lnTo>
                    <a:pt x="112494" y="65547"/>
                  </a:lnTo>
                  <a:lnTo>
                    <a:pt x="93217" y="88064"/>
                  </a:lnTo>
                  <a:lnTo>
                    <a:pt x="74099" y="107083"/>
                  </a:lnTo>
                  <a:lnTo>
                    <a:pt x="47813" y="137063"/>
                  </a:lnTo>
                  <a:lnTo>
                    <a:pt x="21142" y="160654"/>
                  </a:lnTo>
                  <a:lnTo>
                    <a:pt x="2660" y="185471"/>
                  </a:lnTo>
                  <a:lnTo>
                    <a:pt x="0" y="196484"/>
                  </a:lnTo>
                  <a:lnTo>
                    <a:pt x="1639" y="205612"/>
                  </a:lnTo>
                  <a:lnTo>
                    <a:pt x="11315" y="225152"/>
                  </a:lnTo>
                  <a:lnTo>
                    <a:pt x="22896" y="234228"/>
                  </a:lnTo>
                  <a:lnTo>
                    <a:pt x="67544" y="263563"/>
                  </a:lnTo>
                  <a:lnTo>
                    <a:pt x="112566" y="286251"/>
                  </a:lnTo>
                  <a:lnTo>
                    <a:pt x="130338" y="295602"/>
                  </a:lnTo>
                  <a:lnTo>
                    <a:pt x="159796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449"/>
            <p:cNvSpPr/>
            <p:nvPr>
              <p:custDataLst>
                <p:tags r:id="rId88"/>
              </p:custDataLst>
            </p:nvPr>
          </p:nvSpPr>
          <p:spPr>
            <a:xfrm>
              <a:off x="1285875" y="46958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087"/>
                  </a:lnTo>
                  <a:lnTo>
                    <a:pt x="0" y="25431"/>
                  </a:lnTo>
                  <a:lnTo>
                    <a:pt x="1058" y="26479"/>
                  </a:lnTo>
                  <a:lnTo>
                    <a:pt x="5057" y="27643"/>
                  </a:lnTo>
                  <a:lnTo>
                    <a:pt x="50769" y="1678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450"/>
            <p:cNvSpPr/>
            <p:nvPr>
              <p:custDataLst>
                <p:tags r:id="rId89"/>
              </p:custDataLst>
            </p:nvPr>
          </p:nvSpPr>
          <p:spPr>
            <a:xfrm>
              <a:off x="1483163" y="4549170"/>
              <a:ext cx="88463" cy="239097"/>
            </a:xfrm>
            <a:custGeom>
              <a:avLst/>
              <a:gdLst/>
              <a:ahLst/>
              <a:cxnLst/>
              <a:rect l="0" t="0" r="0" b="0"/>
              <a:pathLst>
                <a:path w="88463" h="239097">
                  <a:moveTo>
                    <a:pt x="88462" y="32355"/>
                  </a:moveTo>
                  <a:lnTo>
                    <a:pt x="88462" y="32355"/>
                  </a:lnTo>
                  <a:lnTo>
                    <a:pt x="88462" y="22242"/>
                  </a:lnTo>
                  <a:lnTo>
                    <a:pt x="86345" y="18204"/>
                  </a:lnTo>
                  <a:lnTo>
                    <a:pt x="73253" y="7465"/>
                  </a:lnTo>
                  <a:lnTo>
                    <a:pt x="61947" y="832"/>
                  </a:lnTo>
                  <a:lnTo>
                    <a:pt x="47044" y="0"/>
                  </a:lnTo>
                  <a:lnTo>
                    <a:pt x="16663" y="3034"/>
                  </a:lnTo>
                  <a:lnTo>
                    <a:pt x="10963" y="5399"/>
                  </a:lnTo>
                  <a:lnTo>
                    <a:pt x="1807" y="13672"/>
                  </a:lnTo>
                  <a:lnTo>
                    <a:pt x="0" y="18841"/>
                  </a:lnTo>
                  <a:lnTo>
                    <a:pt x="815" y="30230"/>
                  </a:lnTo>
                  <a:lnTo>
                    <a:pt x="7224" y="48541"/>
                  </a:lnTo>
                  <a:lnTo>
                    <a:pt x="39860" y="93205"/>
                  </a:lnTo>
                  <a:lnTo>
                    <a:pt x="71400" y="139342"/>
                  </a:lnTo>
                  <a:lnTo>
                    <a:pt x="84778" y="170023"/>
                  </a:lnTo>
                  <a:lnTo>
                    <a:pt x="87734" y="191958"/>
                  </a:lnTo>
                  <a:lnTo>
                    <a:pt x="78133" y="215464"/>
                  </a:lnTo>
                  <a:lnTo>
                    <a:pt x="67644" y="227684"/>
                  </a:lnTo>
                  <a:lnTo>
                    <a:pt x="55926" y="235584"/>
                  </a:lnTo>
                  <a:lnTo>
                    <a:pt x="43663" y="239096"/>
                  </a:lnTo>
                  <a:lnTo>
                    <a:pt x="37429" y="237916"/>
                  </a:lnTo>
                  <a:lnTo>
                    <a:pt x="12262" y="22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505"/>
          <p:cNvGrpSpPr/>
          <p:nvPr/>
        </p:nvGrpSpPr>
        <p:grpSpPr>
          <a:xfrm>
            <a:off x="1172899" y="4467225"/>
            <a:ext cx="1522677" cy="536862"/>
            <a:chOff x="1172899" y="4467225"/>
            <a:chExt cx="1522677" cy="536862"/>
          </a:xfrm>
        </p:grpSpPr>
        <p:sp>
          <p:nvSpPr>
            <p:cNvPr id="161" name="SMARTInkShape-2451"/>
            <p:cNvSpPr/>
            <p:nvPr>
              <p:custDataLst>
                <p:tags r:id="rId77"/>
              </p:custDataLst>
            </p:nvPr>
          </p:nvSpPr>
          <p:spPr>
            <a:xfrm>
              <a:off x="2085975" y="4538369"/>
              <a:ext cx="9526" cy="252707"/>
            </a:xfrm>
            <a:custGeom>
              <a:avLst/>
              <a:gdLst/>
              <a:ahLst/>
              <a:cxnLst/>
              <a:rect l="0" t="0" r="0" b="0"/>
              <a:pathLst>
                <a:path w="9526" h="25270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5056" y="40752"/>
                  </a:lnTo>
                  <a:lnTo>
                    <a:pt x="8201" y="76075"/>
                  </a:lnTo>
                  <a:lnTo>
                    <a:pt x="9133" y="118409"/>
                  </a:lnTo>
                  <a:lnTo>
                    <a:pt x="9447" y="159424"/>
                  </a:lnTo>
                  <a:lnTo>
                    <a:pt x="9510" y="206097"/>
                  </a:lnTo>
                  <a:lnTo>
                    <a:pt x="9525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52"/>
            <p:cNvSpPr/>
            <p:nvPr>
              <p:custDataLst>
                <p:tags r:id="rId78"/>
              </p:custDataLst>
            </p:nvPr>
          </p:nvSpPr>
          <p:spPr>
            <a:xfrm>
              <a:off x="1953794" y="4495800"/>
              <a:ext cx="256007" cy="123826"/>
            </a:xfrm>
            <a:custGeom>
              <a:avLst/>
              <a:gdLst/>
              <a:ahLst/>
              <a:cxnLst/>
              <a:rect l="0" t="0" r="0" b="0"/>
              <a:pathLst>
                <a:path w="256007" h="123826">
                  <a:moveTo>
                    <a:pt x="55981" y="123825"/>
                  </a:moveTo>
                  <a:lnTo>
                    <a:pt x="55981" y="123825"/>
                  </a:lnTo>
                  <a:lnTo>
                    <a:pt x="35258" y="105925"/>
                  </a:lnTo>
                  <a:lnTo>
                    <a:pt x="584" y="82618"/>
                  </a:lnTo>
                  <a:lnTo>
                    <a:pt x="0" y="78361"/>
                  </a:lnTo>
                  <a:lnTo>
                    <a:pt x="2785" y="73408"/>
                  </a:lnTo>
                  <a:lnTo>
                    <a:pt x="7817" y="67988"/>
                  </a:lnTo>
                  <a:lnTo>
                    <a:pt x="50740" y="45141"/>
                  </a:lnTo>
                  <a:lnTo>
                    <a:pt x="94854" y="25910"/>
                  </a:lnTo>
                  <a:lnTo>
                    <a:pt x="135509" y="12800"/>
                  </a:lnTo>
                  <a:lnTo>
                    <a:pt x="179381" y="4263"/>
                  </a:lnTo>
                  <a:lnTo>
                    <a:pt x="256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53"/>
            <p:cNvSpPr/>
            <p:nvPr>
              <p:custDataLst>
                <p:tags r:id="rId79"/>
              </p:custDataLst>
            </p:nvPr>
          </p:nvSpPr>
          <p:spPr>
            <a:xfrm>
              <a:off x="2170130" y="4621929"/>
              <a:ext cx="181983" cy="154015"/>
            </a:xfrm>
            <a:custGeom>
              <a:avLst/>
              <a:gdLst/>
              <a:ahLst/>
              <a:cxnLst/>
              <a:rect l="0" t="0" r="0" b="0"/>
              <a:pathLst>
                <a:path w="181983" h="154015">
                  <a:moveTo>
                    <a:pt x="11095" y="64371"/>
                  </a:moveTo>
                  <a:lnTo>
                    <a:pt x="11095" y="64371"/>
                  </a:lnTo>
                  <a:lnTo>
                    <a:pt x="16151" y="64371"/>
                  </a:lnTo>
                  <a:lnTo>
                    <a:pt x="21456" y="61549"/>
                  </a:lnTo>
                  <a:lnTo>
                    <a:pt x="51095" y="33779"/>
                  </a:lnTo>
                  <a:lnTo>
                    <a:pt x="55331" y="23964"/>
                  </a:lnTo>
                  <a:lnTo>
                    <a:pt x="58050" y="5472"/>
                  </a:lnTo>
                  <a:lnTo>
                    <a:pt x="57215" y="2880"/>
                  </a:lnTo>
                  <a:lnTo>
                    <a:pt x="55600" y="1152"/>
                  </a:lnTo>
                  <a:lnTo>
                    <a:pt x="53465" y="0"/>
                  </a:lnTo>
                  <a:lnTo>
                    <a:pt x="42626" y="4364"/>
                  </a:lnTo>
                  <a:lnTo>
                    <a:pt x="29342" y="13360"/>
                  </a:lnTo>
                  <a:lnTo>
                    <a:pt x="14855" y="32441"/>
                  </a:lnTo>
                  <a:lnTo>
                    <a:pt x="3594" y="52650"/>
                  </a:lnTo>
                  <a:lnTo>
                    <a:pt x="0" y="75742"/>
                  </a:lnTo>
                  <a:lnTo>
                    <a:pt x="3927" y="106899"/>
                  </a:lnTo>
                  <a:lnTo>
                    <a:pt x="6316" y="114948"/>
                  </a:lnTo>
                  <a:lnTo>
                    <a:pt x="14616" y="126713"/>
                  </a:lnTo>
                  <a:lnTo>
                    <a:pt x="19792" y="131333"/>
                  </a:lnTo>
                  <a:lnTo>
                    <a:pt x="34010" y="136465"/>
                  </a:lnTo>
                  <a:lnTo>
                    <a:pt x="50913" y="137688"/>
                  </a:lnTo>
                  <a:lnTo>
                    <a:pt x="84812" y="129849"/>
                  </a:lnTo>
                  <a:lnTo>
                    <a:pt x="99950" y="122047"/>
                  </a:lnTo>
                  <a:lnTo>
                    <a:pt x="146627" y="81010"/>
                  </a:lnTo>
                  <a:lnTo>
                    <a:pt x="156851" y="60834"/>
                  </a:lnTo>
                  <a:lnTo>
                    <a:pt x="162183" y="33177"/>
                  </a:lnTo>
                  <a:lnTo>
                    <a:pt x="162912" y="20168"/>
                  </a:lnTo>
                  <a:lnTo>
                    <a:pt x="160414" y="10153"/>
                  </a:lnTo>
                  <a:lnTo>
                    <a:pt x="158266" y="6001"/>
                  </a:lnTo>
                  <a:lnTo>
                    <a:pt x="154717" y="4291"/>
                  </a:lnTo>
                  <a:lnTo>
                    <a:pt x="145130" y="5213"/>
                  </a:lnTo>
                  <a:lnTo>
                    <a:pt x="141727" y="6941"/>
                  </a:lnTo>
                  <a:lnTo>
                    <a:pt x="139458" y="9151"/>
                  </a:lnTo>
                  <a:lnTo>
                    <a:pt x="137945" y="11683"/>
                  </a:lnTo>
                  <a:lnTo>
                    <a:pt x="135817" y="25359"/>
                  </a:lnTo>
                  <a:lnTo>
                    <a:pt x="140963" y="36802"/>
                  </a:lnTo>
                  <a:lnTo>
                    <a:pt x="169709" y="79051"/>
                  </a:lnTo>
                  <a:lnTo>
                    <a:pt x="180646" y="112087"/>
                  </a:lnTo>
                  <a:lnTo>
                    <a:pt x="181982" y="128838"/>
                  </a:lnTo>
                  <a:lnTo>
                    <a:pt x="179473" y="138179"/>
                  </a:lnTo>
                  <a:lnTo>
                    <a:pt x="177322" y="142151"/>
                  </a:lnTo>
                  <a:lnTo>
                    <a:pt x="164182" y="152799"/>
                  </a:lnTo>
                  <a:lnTo>
                    <a:pt x="159719" y="154014"/>
                  </a:lnTo>
                  <a:lnTo>
                    <a:pt x="155686" y="153767"/>
                  </a:lnTo>
                  <a:lnTo>
                    <a:pt x="151939" y="152543"/>
                  </a:lnTo>
                  <a:lnTo>
                    <a:pt x="134920" y="12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54"/>
            <p:cNvSpPr/>
            <p:nvPr>
              <p:custDataLst>
                <p:tags r:id="rId80"/>
              </p:custDataLst>
            </p:nvPr>
          </p:nvSpPr>
          <p:spPr>
            <a:xfrm>
              <a:off x="2410661" y="4467225"/>
              <a:ext cx="65840" cy="316299"/>
            </a:xfrm>
            <a:custGeom>
              <a:avLst/>
              <a:gdLst/>
              <a:ahLst/>
              <a:cxnLst/>
              <a:rect l="0" t="0" r="0" b="0"/>
              <a:pathLst>
                <a:path w="65840" h="316299">
                  <a:moveTo>
                    <a:pt x="46789" y="0"/>
                  </a:moveTo>
                  <a:lnTo>
                    <a:pt x="46789" y="0"/>
                  </a:lnTo>
                  <a:lnTo>
                    <a:pt x="60047" y="0"/>
                  </a:lnTo>
                  <a:lnTo>
                    <a:pt x="59860" y="4233"/>
                  </a:lnTo>
                  <a:lnTo>
                    <a:pt x="47176" y="41444"/>
                  </a:lnTo>
                  <a:lnTo>
                    <a:pt x="34166" y="79447"/>
                  </a:lnTo>
                  <a:lnTo>
                    <a:pt x="24587" y="115850"/>
                  </a:lnTo>
                  <a:lnTo>
                    <a:pt x="15046" y="160150"/>
                  </a:lnTo>
                  <a:lnTo>
                    <a:pt x="3399" y="201830"/>
                  </a:lnTo>
                  <a:lnTo>
                    <a:pt x="0" y="248634"/>
                  </a:lnTo>
                  <a:lnTo>
                    <a:pt x="594" y="270313"/>
                  </a:lnTo>
                  <a:lnTo>
                    <a:pt x="12470" y="301892"/>
                  </a:lnTo>
                  <a:lnTo>
                    <a:pt x="24128" y="311622"/>
                  </a:lnTo>
                  <a:lnTo>
                    <a:pt x="31681" y="315697"/>
                  </a:lnTo>
                  <a:lnTo>
                    <a:pt x="38834" y="316298"/>
                  </a:lnTo>
                  <a:lnTo>
                    <a:pt x="52426" y="311322"/>
                  </a:lnTo>
                  <a:lnTo>
                    <a:pt x="65839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55"/>
            <p:cNvSpPr/>
            <p:nvPr>
              <p:custDataLst>
                <p:tags r:id="rId81"/>
              </p:custDataLst>
            </p:nvPr>
          </p:nvSpPr>
          <p:spPr>
            <a:xfrm>
              <a:off x="2370641" y="4648268"/>
              <a:ext cx="201110" cy="28508"/>
            </a:xfrm>
            <a:custGeom>
              <a:avLst/>
              <a:gdLst/>
              <a:ahLst/>
              <a:cxnLst/>
              <a:rect l="0" t="0" r="0" b="0"/>
              <a:pathLst>
                <a:path w="201110" h="28508">
                  <a:moveTo>
                    <a:pt x="29659" y="28507"/>
                  </a:moveTo>
                  <a:lnTo>
                    <a:pt x="29659" y="28507"/>
                  </a:lnTo>
                  <a:lnTo>
                    <a:pt x="0" y="20306"/>
                  </a:lnTo>
                  <a:lnTo>
                    <a:pt x="361" y="18806"/>
                  </a:lnTo>
                  <a:lnTo>
                    <a:pt x="17098" y="11639"/>
                  </a:lnTo>
                  <a:lnTo>
                    <a:pt x="62094" y="1683"/>
                  </a:lnTo>
                  <a:lnTo>
                    <a:pt x="104701" y="278"/>
                  </a:lnTo>
                  <a:lnTo>
                    <a:pt x="148238" y="0"/>
                  </a:lnTo>
                  <a:lnTo>
                    <a:pt x="201109" y="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56"/>
            <p:cNvSpPr/>
            <p:nvPr>
              <p:custDataLst>
                <p:tags r:id="rId82"/>
              </p:custDataLst>
            </p:nvPr>
          </p:nvSpPr>
          <p:spPr>
            <a:xfrm>
              <a:off x="1172899" y="4895856"/>
              <a:ext cx="1008327" cy="47620"/>
            </a:xfrm>
            <a:custGeom>
              <a:avLst/>
              <a:gdLst/>
              <a:ahLst/>
              <a:cxnLst/>
              <a:rect l="0" t="0" r="0" b="0"/>
              <a:pathLst>
                <a:path w="1008327" h="47620">
                  <a:moveTo>
                    <a:pt x="8201" y="47619"/>
                  </a:moveTo>
                  <a:lnTo>
                    <a:pt x="8201" y="47619"/>
                  </a:lnTo>
                  <a:lnTo>
                    <a:pt x="0" y="47619"/>
                  </a:lnTo>
                  <a:lnTo>
                    <a:pt x="41389" y="46561"/>
                  </a:lnTo>
                  <a:lnTo>
                    <a:pt x="78712" y="40015"/>
                  </a:lnTo>
                  <a:lnTo>
                    <a:pt x="118562" y="34362"/>
                  </a:lnTo>
                  <a:lnTo>
                    <a:pt x="158850" y="31144"/>
                  </a:lnTo>
                  <a:lnTo>
                    <a:pt x="198981" y="28656"/>
                  </a:lnTo>
                  <a:lnTo>
                    <a:pt x="241512" y="24021"/>
                  </a:lnTo>
                  <a:lnTo>
                    <a:pt x="285109" y="18434"/>
                  </a:lnTo>
                  <a:lnTo>
                    <a:pt x="330238" y="12423"/>
                  </a:lnTo>
                  <a:lnTo>
                    <a:pt x="354126" y="9338"/>
                  </a:lnTo>
                  <a:lnTo>
                    <a:pt x="378517" y="6223"/>
                  </a:lnTo>
                  <a:lnTo>
                    <a:pt x="404304" y="4147"/>
                  </a:lnTo>
                  <a:lnTo>
                    <a:pt x="431019" y="2762"/>
                  </a:lnTo>
                  <a:lnTo>
                    <a:pt x="458355" y="1840"/>
                  </a:lnTo>
                  <a:lnTo>
                    <a:pt x="486104" y="1224"/>
                  </a:lnTo>
                  <a:lnTo>
                    <a:pt x="514128" y="814"/>
                  </a:lnTo>
                  <a:lnTo>
                    <a:pt x="542336" y="541"/>
                  </a:lnTo>
                  <a:lnTo>
                    <a:pt x="569607" y="358"/>
                  </a:lnTo>
                  <a:lnTo>
                    <a:pt x="596255" y="237"/>
                  </a:lnTo>
                  <a:lnTo>
                    <a:pt x="622487" y="156"/>
                  </a:lnTo>
                  <a:lnTo>
                    <a:pt x="648442" y="102"/>
                  </a:lnTo>
                  <a:lnTo>
                    <a:pt x="674212" y="66"/>
                  </a:lnTo>
                  <a:lnTo>
                    <a:pt x="699858" y="42"/>
                  </a:lnTo>
                  <a:lnTo>
                    <a:pt x="725422" y="26"/>
                  </a:lnTo>
                  <a:lnTo>
                    <a:pt x="750932" y="15"/>
                  </a:lnTo>
                  <a:lnTo>
                    <a:pt x="776405" y="8"/>
                  </a:lnTo>
                  <a:lnTo>
                    <a:pt x="821642" y="0"/>
                  </a:lnTo>
                  <a:lnTo>
                    <a:pt x="861855" y="1055"/>
                  </a:lnTo>
                  <a:lnTo>
                    <a:pt x="897367" y="5052"/>
                  </a:lnTo>
                  <a:lnTo>
                    <a:pt x="942053" y="8195"/>
                  </a:lnTo>
                  <a:lnTo>
                    <a:pt x="1008326" y="9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57"/>
            <p:cNvSpPr/>
            <p:nvPr>
              <p:custDataLst>
                <p:tags r:id="rId83"/>
              </p:custDataLst>
            </p:nvPr>
          </p:nvSpPr>
          <p:spPr>
            <a:xfrm>
              <a:off x="1589604" y="4886325"/>
              <a:ext cx="839272" cy="117762"/>
            </a:xfrm>
            <a:custGeom>
              <a:avLst/>
              <a:gdLst/>
              <a:ahLst/>
              <a:cxnLst/>
              <a:rect l="0" t="0" r="0" b="0"/>
              <a:pathLst>
                <a:path w="839272" h="117762">
                  <a:moveTo>
                    <a:pt x="143946" y="85725"/>
                  </a:moveTo>
                  <a:lnTo>
                    <a:pt x="143946" y="85725"/>
                  </a:lnTo>
                  <a:lnTo>
                    <a:pt x="106983" y="94387"/>
                  </a:lnTo>
                  <a:lnTo>
                    <a:pt x="68200" y="108518"/>
                  </a:lnTo>
                  <a:lnTo>
                    <a:pt x="21667" y="117761"/>
                  </a:lnTo>
                  <a:lnTo>
                    <a:pt x="1052" y="116544"/>
                  </a:lnTo>
                  <a:lnTo>
                    <a:pt x="0" y="115796"/>
                  </a:lnTo>
                  <a:lnTo>
                    <a:pt x="39866" y="109440"/>
                  </a:lnTo>
                  <a:lnTo>
                    <a:pt x="87129" y="104639"/>
                  </a:lnTo>
                  <a:lnTo>
                    <a:pt x="119752" y="100128"/>
                  </a:lnTo>
                  <a:lnTo>
                    <a:pt x="155418" y="94596"/>
                  </a:lnTo>
                  <a:lnTo>
                    <a:pt x="192436" y="88609"/>
                  </a:lnTo>
                  <a:lnTo>
                    <a:pt x="230056" y="82421"/>
                  </a:lnTo>
                  <a:lnTo>
                    <a:pt x="273586" y="76143"/>
                  </a:lnTo>
                  <a:lnTo>
                    <a:pt x="321156" y="69824"/>
                  </a:lnTo>
                  <a:lnTo>
                    <a:pt x="345694" y="66658"/>
                  </a:lnTo>
                  <a:lnTo>
                    <a:pt x="370520" y="63489"/>
                  </a:lnTo>
                  <a:lnTo>
                    <a:pt x="395537" y="61376"/>
                  </a:lnTo>
                  <a:lnTo>
                    <a:pt x="420681" y="59967"/>
                  </a:lnTo>
                  <a:lnTo>
                    <a:pt x="445911" y="59029"/>
                  </a:lnTo>
                  <a:lnTo>
                    <a:pt x="490878" y="55163"/>
                  </a:lnTo>
                  <a:lnTo>
                    <a:pt x="533088" y="49917"/>
                  </a:lnTo>
                  <a:lnTo>
                    <a:pt x="576543" y="44057"/>
                  </a:lnTo>
                  <a:lnTo>
                    <a:pt x="617728" y="40748"/>
                  </a:lnTo>
                  <a:lnTo>
                    <a:pt x="657199" y="38219"/>
                  </a:lnTo>
                  <a:lnTo>
                    <a:pt x="695908" y="33567"/>
                  </a:lnTo>
                  <a:lnTo>
                    <a:pt x="743289" y="24997"/>
                  </a:lnTo>
                  <a:lnTo>
                    <a:pt x="784139" y="15756"/>
                  </a:lnTo>
                  <a:lnTo>
                    <a:pt x="83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58"/>
            <p:cNvSpPr/>
            <p:nvPr>
              <p:custDataLst>
                <p:tags r:id="rId84"/>
              </p:custDataLst>
            </p:nvPr>
          </p:nvSpPr>
          <p:spPr>
            <a:xfrm>
              <a:off x="2686050" y="46672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59"/>
            <p:cNvSpPr/>
            <p:nvPr>
              <p:custDataLst>
                <p:tags r:id="rId85"/>
              </p:custDataLst>
            </p:nvPr>
          </p:nvSpPr>
          <p:spPr>
            <a:xfrm>
              <a:off x="2676525" y="47625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06"/>
          <p:cNvGrpSpPr/>
          <p:nvPr/>
        </p:nvGrpSpPr>
        <p:grpSpPr>
          <a:xfrm>
            <a:off x="3462495" y="4400792"/>
            <a:ext cx="328456" cy="628409"/>
            <a:chOff x="3462495" y="4400792"/>
            <a:chExt cx="328456" cy="628409"/>
          </a:xfrm>
        </p:grpSpPr>
        <p:sp>
          <p:nvSpPr>
            <p:cNvPr id="171" name="SMARTInkShape-2460"/>
            <p:cNvSpPr/>
            <p:nvPr>
              <p:custDataLst>
                <p:tags r:id="rId71"/>
              </p:custDataLst>
            </p:nvPr>
          </p:nvSpPr>
          <p:spPr>
            <a:xfrm>
              <a:off x="3490194" y="4657725"/>
              <a:ext cx="20495" cy="304801"/>
            </a:xfrm>
            <a:custGeom>
              <a:avLst/>
              <a:gdLst/>
              <a:ahLst/>
              <a:cxnLst/>
              <a:rect l="0" t="0" r="0" b="0"/>
              <a:pathLst>
                <a:path w="20495" h="304801">
                  <a:moveTo>
                    <a:pt x="15006" y="0"/>
                  </a:moveTo>
                  <a:lnTo>
                    <a:pt x="15006" y="0"/>
                  </a:lnTo>
                  <a:lnTo>
                    <a:pt x="20063" y="0"/>
                  </a:lnTo>
                  <a:lnTo>
                    <a:pt x="20494" y="3175"/>
                  </a:lnTo>
                  <a:lnTo>
                    <a:pt x="15938" y="39773"/>
                  </a:lnTo>
                  <a:lnTo>
                    <a:pt x="15282" y="77284"/>
                  </a:lnTo>
                  <a:lnTo>
                    <a:pt x="8515" y="117728"/>
                  </a:lnTo>
                  <a:lnTo>
                    <a:pt x="6380" y="158472"/>
                  </a:lnTo>
                  <a:lnTo>
                    <a:pt x="5748" y="201942"/>
                  </a:lnTo>
                  <a:lnTo>
                    <a:pt x="5534" y="246147"/>
                  </a:lnTo>
                  <a:lnTo>
                    <a:pt x="2675" y="272958"/>
                  </a:lnTo>
                  <a:lnTo>
                    <a:pt x="0" y="286415"/>
                  </a:lnTo>
                  <a:lnTo>
                    <a:pt x="548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61"/>
            <p:cNvSpPr/>
            <p:nvPr>
              <p:custDataLst>
                <p:tags r:id="rId72"/>
              </p:custDataLst>
            </p:nvPr>
          </p:nvSpPr>
          <p:spPr>
            <a:xfrm>
              <a:off x="3462495" y="4619625"/>
              <a:ext cx="242731" cy="57151"/>
            </a:xfrm>
            <a:custGeom>
              <a:avLst/>
              <a:gdLst/>
              <a:ahLst/>
              <a:cxnLst/>
              <a:rect l="0" t="0" r="0" b="0"/>
              <a:pathLst>
                <a:path w="242731" h="57151">
                  <a:moveTo>
                    <a:pt x="14130" y="57150"/>
                  </a:moveTo>
                  <a:lnTo>
                    <a:pt x="14130" y="57150"/>
                  </a:lnTo>
                  <a:lnTo>
                    <a:pt x="9073" y="47037"/>
                  </a:lnTo>
                  <a:lnTo>
                    <a:pt x="6525" y="44058"/>
                  </a:lnTo>
                  <a:lnTo>
                    <a:pt x="873" y="40748"/>
                  </a:lnTo>
                  <a:lnTo>
                    <a:pt x="0" y="38807"/>
                  </a:lnTo>
                  <a:lnTo>
                    <a:pt x="477" y="36455"/>
                  </a:lnTo>
                  <a:lnTo>
                    <a:pt x="1853" y="33829"/>
                  </a:lnTo>
                  <a:lnTo>
                    <a:pt x="13902" y="25076"/>
                  </a:lnTo>
                  <a:lnTo>
                    <a:pt x="51088" y="13694"/>
                  </a:lnTo>
                  <a:lnTo>
                    <a:pt x="98571" y="7526"/>
                  </a:lnTo>
                  <a:lnTo>
                    <a:pt x="131034" y="3345"/>
                  </a:lnTo>
                  <a:lnTo>
                    <a:pt x="175886" y="991"/>
                  </a:lnTo>
                  <a:lnTo>
                    <a:pt x="242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62"/>
            <p:cNvSpPr/>
            <p:nvPr>
              <p:custDataLst>
                <p:tags r:id="rId73"/>
              </p:custDataLst>
            </p:nvPr>
          </p:nvSpPr>
          <p:spPr>
            <a:xfrm>
              <a:off x="3476625" y="4752975"/>
              <a:ext cx="200026" cy="45909"/>
            </a:xfrm>
            <a:custGeom>
              <a:avLst/>
              <a:gdLst/>
              <a:ahLst/>
              <a:cxnLst/>
              <a:rect l="0" t="0" r="0" b="0"/>
              <a:pathLst>
                <a:path w="200026" h="45909">
                  <a:moveTo>
                    <a:pt x="0" y="28575"/>
                  </a:moveTo>
                  <a:lnTo>
                    <a:pt x="0" y="28575"/>
                  </a:lnTo>
                  <a:lnTo>
                    <a:pt x="0" y="41832"/>
                  </a:lnTo>
                  <a:lnTo>
                    <a:pt x="2117" y="43763"/>
                  </a:lnTo>
                  <a:lnTo>
                    <a:pt x="10113" y="45908"/>
                  </a:lnTo>
                  <a:lnTo>
                    <a:pt x="48760" y="39681"/>
                  </a:lnTo>
                  <a:lnTo>
                    <a:pt x="89001" y="31278"/>
                  </a:lnTo>
                  <a:lnTo>
                    <a:pt x="134938" y="18957"/>
                  </a:lnTo>
                  <a:lnTo>
                    <a:pt x="179407" y="633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63"/>
            <p:cNvSpPr/>
            <p:nvPr>
              <p:custDataLst>
                <p:tags r:id="rId74"/>
              </p:custDataLst>
            </p:nvPr>
          </p:nvSpPr>
          <p:spPr>
            <a:xfrm>
              <a:off x="3534222" y="4400792"/>
              <a:ext cx="151954" cy="133109"/>
            </a:xfrm>
            <a:custGeom>
              <a:avLst/>
              <a:gdLst/>
              <a:ahLst/>
              <a:cxnLst/>
              <a:rect l="0" t="0" r="0" b="0"/>
              <a:pathLst>
                <a:path w="151954" h="133109">
                  <a:moveTo>
                    <a:pt x="37653" y="47383"/>
                  </a:moveTo>
                  <a:lnTo>
                    <a:pt x="37653" y="47383"/>
                  </a:lnTo>
                  <a:lnTo>
                    <a:pt x="27540" y="52440"/>
                  </a:lnTo>
                  <a:lnTo>
                    <a:pt x="19753" y="60566"/>
                  </a:lnTo>
                  <a:lnTo>
                    <a:pt x="16194" y="65697"/>
                  </a:lnTo>
                  <a:lnTo>
                    <a:pt x="4646" y="109773"/>
                  </a:lnTo>
                  <a:lnTo>
                    <a:pt x="1062" y="119491"/>
                  </a:lnTo>
                  <a:lnTo>
                    <a:pt x="559" y="119797"/>
                  </a:lnTo>
                  <a:lnTo>
                    <a:pt x="224" y="118943"/>
                  </a:lnTo>
                  <a:lnTo>
                    <a:pt x="0" y="117314"/>
                  </a:lnTo>
                  <a:lnTo>
                    <a:pt x="20334" y="75865"/>
                  </a:lnTo>
                  <a:lnTo>
                    <a:pt x="44345" y="32783"/>
                  </a:lnTo>
                  <a:lnTo>
                    <a:pt x="63154" y="6133"/>
                  </a:lnTo>
                  <a:lnTo>
                    <a:pt x="68412" y="1891"/>
                  </a:lnTo>
                  <a:lnTo>
                    <a:pt x="72976" y="122"/>
                  </a:lnTo>
                  <a:lnTo>
                    <a:pt x="77077" y="0"/>
                  </a:lnTo>
                  <a:lnTo>
                    <a:pt x="87277" y="5510"/>
                  </a:lnTo>
                  <a:lnTo>
                    <a:pt x="96750" y="13956"/>
                  </a:lnTo>
                  <a:lnTo>
                    <a:pt x="117813" y="50803"/>
                  </a:lnTo>
                  <a:lnTo>
                    <a:pt x="151953" y="133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64"/>
            <p:cNvSpPr/>
            <p:nvPr>
              <p:custDataLst>
                <p:tags r:id="rId75"/>
              </p:custDataLst>
            </p:nvPr>
          </p:nvSpPr>
          <p:spPr>
            <a:xfrm>
              <a:off x="3657600" y="4906699"/>
              <a:ext cx="104776" cy="74877"/>
            </a:xfrm>
            <a:custGeom>
              <a:avLst/>
              <a:gdLst/>
              <a:ahLst/>
              <a:cxnLst/>
              <a:rect l="0" t="0" r="0" b="0"/>
              <a:pathLst>
                <a:path w="104776" h="748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39039" y="16059"/>
                  </a:lnTo>
                  <a:lnTo>
                    <a:pt x="83178" y="52401"/>
                  </a:lnTo>
                  <a:lnTo>
                    <a:pt x="97435" y="62102"/>
                  </a:lnTo>
                  <a:lnTo>
                    <a:pt x="10477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65"/>
            <p:cNvSpPr/>
            <p:nvPr>
              <p:custDataLst>
                <p:tags r:id="rId76"/>
              </p:custDataLst>
            </p:nvPr>
          </p:nvSpPr>
          <p:spPr>
            <a:xfrm>
              <a:off x="3657600" y="4864610"/>
              <a:ext cx="133351" cy="164591"/>
            </a:xfrm>
            <a:custGeom>
              <a:avLst/>
              <a:gdLst/>
              <a:ahLst/>
              <a:cxnLst/>
              <a:rect l="0" t="0" r="0" b="0"/>
              <a:pathLst>
                <a:path w="133351" h="164591">
                  <a:moveTo>
                    <a:pt x="133350" y="21715"/>
                  </a:moveTo>
                  <a:lnTo>
                    <a:pt x="133350" y="21715"/>
                  </a:lnTo>
                  <a:lnTo>
                    <a:pt x="125811" y="3815"/>
                  </a:lnTo>
                  <a:lnTo>
                    <a:pt x="125149" y="256"/>
                  </a:lnTo>
                  <a:lnTo>
                    <a:pt x="122591" y="0"/>
                  </a:lnTo>
                  <a:lnTo>
                    <a:pt x="114104" y="5361"/>
                  </a:lnTo>
                  <a:lnTo>
                    <a:pt x="102483" y="20279"/>
                  </a:lnTo>
                  <a:lnTo>
                    <a:pt x="78302" y="62775"/>
                  </a:lnTo>
                  <a:lnTo>
                    <a:pt x="52998" y="103989"/>
                  </a:lnTo>
                  <a:lnTo>
                    <a:pt x="0" y="164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2466"/>
          <p:cNvSpPr/>
          <p:nvPr>
            <p:custDataLst>
              <p:tags r:id="rId5"/>
            </p:custDataLst>
          </p:nvPr>
        </p:nvSpPr>
        <p:spPr>
          <a:xfrm>
            <a:off x="4410075" y="4953000"/>
            <a:ext cx="24539" cy="66676"/>
          </a:xfrm>
          <a:custGeom>
            <a:avLst/>
            <a:gdLst/>
            <a:ahLst/>
            <a:cxnLst/>
            <a:rect l="0" t="0" r="0" b="0"/>
            <a:pathLst>
              <a:path w="24539" h="66676">
                <a:moveTo>
                  <a:pt x="19050" y="0"/>
                </a:moveTo>
                <a:lnTo>
                  <a:pt x="19050" y="0"/>
                </a:lnTo>
                <a:lnTo>
                  <a:pt x="19050" y="5056"/>
                </a:lnTo>
                <a:lnTo>
                  <a:pt x="21872" y="10361"/>
                </a:lnTo>
                <a:lnTo>
                  <a:pt x="24107" y="13257"/>
                </a:lnTo>
                <a:lnTo>
                  <a:pt x="24538" y="17305"/>
                </a:lnTo>
                <a:lnTo>
                  <a:pt x="22194" y="27446"/>
                </a:lnTo>
                <a:lnTo>
                  <a:pt x="0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508"/>
          <p:cNvGrpSpPr/>
          <p:nvPr/>
        </p:nvGrpSpPr>
        <p:grpSpPr>
          <a:xfrm>
            <a:off x="4943867" y="4441132"/>
            <a:ext cx="323459" cy="673794"/>
            <a:chOff x="4943867" y="4441132"/>
            <a:chExt cx="323459" cy="673794"/>
          </a:xfrm>
        </p:grpSpPr>
        <p:sp>
          <p:nvSpPr>
            <p:cNvPr id="179" name="SMARTInkShape-2467"/>
            <p:cNvSpPr/>
            <p:nvPr>
              <p:custDataLst>
                <p:tags r:id="rId65"/>
              </p:custDataLst>
            </p:nvPr>
          </p:nvSpPr>
          <p:spPr>
            <a:xfrm>
              <a:off x="4966994" y="4810125"/>
              <a:ext cx="166982" cy="17731"/>
            </a:xfrm>
            <a:custGeom>
              <a:avLst/>
              <a:gdLst/>
              <a:ahLst/>
              <a:cxnLst/>
              <a:rect l="0" t="0" r="0" b="0"/>
              <a:pathLst>
                <a:path w="166982" h="17731">
                  <a:moveTo>
                    <a:pt x="5056" y="9525"/>
                  </a:moveTo>
                  <a:lnTo>
                    <a:pt x="5056" y="9525"/>
                  </a:lnTo>
                  <a:lnTo>
                    <a:pt x="0" y="14581"/>
                  </a:lnTo>
                  <a:lnTo>
                    <a:pt x="627" y="16070"/>
                  </a:lnTo>
                  <a:lnTo>
                    <a:pt x="6968" y="17726"/>
                  </a:lnTo>
                  <a:lnTo>
                    <a:pt x="30403" y="17730"/>
                  </a:lnTo>
                  <a:lnTo>
                    <a:pt x="70509" y="10814"/>
                  </a:lnTo>
                  <a:lnTo>
                    <a:pt x="109550" y="3234"/>
                  </a:lnTo>
                  <a:lnTo>
                    <a:pt x="166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68"/>
            <p:cNvSpPr/>
            <p:nvPr>
              <p:custDataLst>
                <p:tags r:id="rId66"/>
              </p:custDataLst>
            </p:nvPr>
          </p:nvSpPr>
          <p:spPr>
            <a:xfrm>
              <a:off x="4943867" y="4657725"/>
              <a:ext cx="247259" cy="114301"/>
            </a:xfrm>
            <a:custGeom>
              <a:avLst/>
              <a:gdLst/>
              <a:ahLst/>
              <a:cxnLst/>
              <a:rect l="0" t="0" r="0" b="0"/>
              <a:pathLst>
                <a:path w="247259" h="114301">
                  <a:moveTo>
                    <a:pt x="9133" y="114300"/>
                  </a:moveTo>
                  <a:lnTo>
                    <a:pt x="9133" y="114300"/>
                  </a:lnTo>
                  <a:lnTo>
                    <a:pt x="4077" y="109244"/>
                  </a:lnTo>
                  <a:lnTo>
                    <a:pt x="1594" y="101117"/>
                  </a:lnTo>
                  <a:lnTo>
                    <a:pt x="0" y="83708"/>
                  </a:lnTo>
                  <a:lnTo>
                    <a:pt x="5427" y="73893"/>
                  </a:lnTo>
                  <a:lnTo>
                    <a:pt x="21101" y="55401"/>
                  </a:lnTo>
                  <a:lnTo>
                    <a:pt x="58260" y="40499"/>
                  </a:lnTo>
                  <a:lnTo>
                    <a:pt x="98243" y="25288"/>
                  </a:lnTo>
                  <a:lnTo>
                    <a:pt x="133256" y="14666"/>
                  </a:lnTo>
                  <a:lnTo>
                    <a:pt x="175145" y="9990"/>
                  </a:lnTo>
                  <a:lnTo>
                    <a:pt x="247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69"/>
            <p:cNvSpPr/>
            <p:nvPr>
              <p:custDataLst>
                <p:tags r:id="rId67"/>
              </p:custDataLst>
            </p:nvPr>
          </p:nvSpPr>
          <p:spPr>
            <a:xfrm>
              <a:off x="4972050" y="4695825"/>
              <a:ext cx="19051" cy="304801"/>
            </a:xfrm>
            <a:custGeom>
              <a:avLst/>
              <a:gdLst/>
              <a:ahLst/>
              <a:cxnLst/>
              <a:rect l="0" t="0" r="0" b="0"/>
              <a:pathLst>
                <a:path w="19051" h="304801">
                  <a:moveTo>
                    <a:pt x="19050" y="0"/>
                  </a:moveTo>
                  <a:lnTo>
                    <a:pt x="19050" y="0"/>
                  </a:lnTo>
                  <a:lnTo>
                    <a:pt x="13994" y="41685"/>
                  </a:lnTo>
                  <a:lnTo>
                    <a:pt x="11511" y="72501"/>
                  </a:lnTo>
                  <a:lnTo>
                    <a:pt x="9349" y="106306"/>
                  </a:lnTo>
                  <a:lnTo>
                    <a:pt x="3240" y="152972"/>
                  </a:lnTo>
                  <a:lnTo>
                    <a:pt x="960" y="188905"/>
                  </a:lnTo>
                  <a:lnTo>
                    <a:pt x="285" y="225894"/>
                  </a:lnTo>
                  <a:lnTo>
                    <a:pt x="56" y="27067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470"/>
            <p:cNvSpPr/>
            <p:nvPr>
              <p:custDataLst>
                <p:tags r:id="rId68"/>
              </p:custDataLst>
            </p:nvPr>
          </p:nvSpPr>
          <p:spPr>
            <a:xfrm>
              <a:off x="5087674" y="4953000"/>
              <a:ext cx="112977" cy="38101"/>
            </a:xfrm>
            <a:custGeom>
              <a:avLst/>
              <a:gdLst/>
              <a:ahLst/>
              <a:cxnLst/>
              <a:rect l="0" t="0" r="0" b="0"/>
              <a:pathLst>
                <a:path w="112977" h="381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46637" y="19298"/>
                  </a:lnTo>
                  <a:lnTo>
                    <a:pt x="89147" y="35300"/>
                  </a:lnTo>
                  <a:lnTo>
                    <a:pt x="11297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71"/>
            <p:cNvSpPr/>
            <p:nvPr>
              <p:custDataLst>
                <p:tags r:id="rId69"/>
              </p:custDataLst>
            </p:nvPr>
          </p:nvSpPr>
          <p:spPr>
            <a:xfrm>
              <a:off x="5192655" y="4943591"/>
              <a:ext cx="74671" cy="171335"/>
            </a:xfrm>
            <a:custGeom>
              <a:avLst/>
              <a:gdLst/>
              <a:ahLst/>
              <a:cxnLst/>
              <a:rect l="0" t="0" r="0" b="0"/>
              <a:pathLst>
                <a:path w="74671" h="171335">
                  <a:moveTo>
                    <a:pt x="74670" y="9409"/>
                  </a:moveTo>
                  <a:lnTo>
                    <a:pt x="74670" y="9409"/>
                  </a:lnTo>
                  <a:lnTo>
                    <a:pt x="74670" y="4353"/>
                  </a:lnTo>
                  <a:lnTo>
                    <a:pt x="73612" y="2864"/>
                  </a:lnTo>
                  <a:lnTo>
                    <a:pt x="71848" y="1870"/>
                  </a:lnTo>
                  <a:lnTo>
                    <a:pt x="65537" y="0"/>
                  </a:lnTo>
                  <a:lnTo>
                    <a:pt x="20092" y="44942"/>
                  </a:lnTo>
                  <a:lnTo>
                    <a:pt x="6522" y="68621"/>
                  </a:lnTo>
                  <a:lnTo>
                    <a:pt x="856" y="90688"/>
                  </a:lnTo>
                  <a:lnTo>
                    <a:pt x="0" y="122596"/>
                  </a:lnTo>
                  <a:lnTo>
                    <a:pt x="17520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472"/>
            <p:cNvSpPr/>
            <p:nvPr>
              <p:custDataLst>
                <p:tags r:id="rId70"/>
              </p:custDataLst>
            </p:nvPr>
          </p:nvSpPr>
          <p:spPr>
            <a:xfrm>
              <a:off x="5030961" y="4441132"/>
              <a:ext cx="131590" cy="124418"/>
            </a:xfrm>
            <a:custGeom>
              <a:avLst/>
              <a:gdLst/>
              <a:ahLst/>
              <a:cxnLst/>
              <a:rect l="0" t="0" r="0" b="0"/>
              <a:pathLst>
                <a:path w="131590" h="124418">
                  <a:moveTo>
                    <a:pt x="36339" y="64193"/>
                  </a:moveTo>
                  <a:lnTo>
                    <a:pt x="36339" y="64193"/>
                  </a:lnTo>
                  <a:lnTo>
                    <a:pt x="36339" y="55992"/>
                  </a:lnTo>
                  <a:lnTo>
                    <a:pt x="31283" y="60117"/>
                  </a:lnTo>
                  <a:lnTo>
                    <a:pt x="23082" y="73098"/>
                  </a:lnTo>
                  <a:lnTo>
                    <a:pt x="10024" y="114084"/>
                  </a:lnTo>
                  <a:lnTo>
                    <a:pt x="4182" y="122703"/>
                  </a:lnTo>
                  <a:lnTo>
                    <a:pt x="2202" y="124366"/>
                  </a:lnTo>
                  <a:lnTo>
                    <a:pt x="881" y="124417"/>
                  </a:lnTo>
                  <a:lnTo>
                    <a:pt x="0" y="123392"/>
                  </a:lnTo>
                  <a:lnTo>
                    <a:pt x="1844" y="116610"/>
                  </a:lnTo>
                  <a:lnTo>
                    <a:pt x="20428" y="72466"/>
                  </a:lnTo>
                  <a:lnTo>
                    <a:pt x="45304" y="26820"/>
                  </a:lnTo>
                  <a:lnTo>
                    <a:pt x="58454" y="5893"/>
                  </a:lnTo>
                  <a:lnTo>
                    <a:pt x="64866" y="1240"/>
                  </a:lnTo>
                  <a:lnTo>
                    <a:pt x="68056" y="0"/>
                  </a:lnTo>
                  <a:lnTo>
                    <a:pt x="72300" y="2348"/>
                  </a:lnTo>
                  <a:lnTo>
                    <a:pt x="82661" y="13423"/>
                  </a:lnTo>
                  <a:lnTo>
                    <a:pt x="95337" y="37508"/>
                  </a:lnTo>
                  <a:lnTo>
                    <a:pt x="107396" y="79676"/>
                  </a:lnTo>
                  <a:lnTo>
                    <a:pt x="131589" y="121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509"/>
          <p:cNvGrpSpPr/>
          <p:nvPr/>
        </p:nvGrpSpPr>
        <p:grpSpPr>
          <a:xfrm>
            <a:off x="2496874" y="5572125"/>
            <a:ext cx="1265256" cy="406012"/>
            <a:chOff x="2496874" y="5572125"/>
            <a:chExt cx="1265256" cy="406012"/>
          </a:xfrm>
        </p:grpSpPr>
        <p:sp>
          <p:nvSpPr>
            <p:cNvPr id="186" name="SMARTInkShape-2473"/>
            <p:cNvSpPr/>
            <p:nvPr>
              <p:custDataLst>
                <p:tags r:id="rId50"/>
              </p:custDataLst>
            </p:nvPr>
          </p:nvSpPr>
          <p:spPr>
            <a:xfrm>
              <a:off x="2505075" y="5638800"/>
              <a:ext cx="19051" cy="262419"/>
            </a:xfrm>
            <a:custGeom>
              <a:avLst/>
              <a:gdLst/>
              <a:ahLst/>
              <a:cxnLst/>
              <a:rect l="0" t="0" r="0" b="0"/>
              <a:pathLst>
                <a:path w="19051" h="26241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7610" y="40704"/>
                  </a:lnTo>
                  <a:lnTo>
                    <a:pt x="18766" y="82202"/>
                  </a:lnTo>
                  <a:lnTo>
                    <a:pt x="18994" y="118622"/>
                  </a:lnTo>
                  <a:lnTo>
                    <a:pt x="19034" y="156503"/>
                  </a:lnTo>
                  <a:lnTo>
                    <a:pt x="19047" y="201541"/>
                  </a:lnTo>
                  <a:lnTo>
                    <a:pt x="19049" y="245027"/>
                  </a:lnTo>
                  <a:lnTo>
                    <a:pt x="19050" y="262418"/>
                  </a:lnTo>
                  <a:lnTo>
                    <a:pt x="190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74"/>
            <p:cNvSpPr/>
            <p:nvPr>
              <p:custDataLst>
                <p:tags r:id="rId51"/>
              </p:custDataLst>
            </p:nvPr>
          </p:nvSpPr>
          <p:spPr>
            <a:xfrm>
              <a:off x="2496874" y="5631177"/>
              <a:ext cx="158785" cy="262042"/>
            </a:xfrm>
            <a:custGeom>
              <a:avLst/>
              <a:gdLst/>
              <a:ahLst/>
              <a:cxnLst/>
              <a:rect l="0" t="0" r="0" b="0"/>
              <a:pathLst>
                <a:path w="158785" h="262042">
                  <a:moveTo>
                    <a:pt x="8201" y="45723"/>
                  </a:moveTo>
                  <a:lnTo>
                    <a:pt x="8201" y="45723"/>
                  </a:lnTo>
                  <a:lnTo>
                    <a:pt x="662" y="27823"/>
                  </a:lnTo>
                  <a:lnTo>
                    <a:pt x="0" y="24264"/>
                  </a:lnTo>
                  <a:lnTo>
                    <a:pt x="1675" y="20833"/>
                  </a:lnTo>
                  <a:lnTo>
                    <a:pt x="14146" y="10950"/>
                  </a:lnTo>
                  <a:lnTo>
                    <a:pt x="25307" y="4516"/>
                  </a:lnTo>
                  <a:lnTo>
                    <a:pt x="48547" y="0"/>
                  </a:lnTo>
                  <a:lnTo>
                    <a:pt x="80598" y="3717"/>
                  </a:lnTo>
                  <a:lnTo>
                    <a:pt x="98939" y="11532"/>
                  </a:lnTo>
                  <a:lnTo>
                    <a:pt x="127960" y="33795"/>
                  </a:lnTo>
                  <a:lnTo>
                    <a:pt x="151958" y="70609"/>
                  </a:lnTo>
                  <a:lnTo>
                    <a:pt x="156760" y="82536"/>
                  </a:lnTo>
                  <a:lnTo>
                    <a:pt x="158784" y="121630"/>
                  </a:lnTo>
                  <a:lnTo>
                    <a:pt x="150090" y="164472"/>
                  </a:lnTo>
                  <a:lnTo>
                    <a:pt x="127223" y="211919"/>
                  </a:lnTo>
                  <a:lnTo>
                    <a:pt x="125649" y="216846"/>
                  </a:lnTo>
                  <a:lnTo>
                    <a:pt x="108264" y="238948"/>
                  </a:lnTo>
                  <a:lnTo>
                    <a:pt x="83005" y="255493"/>
                  </a:lnTo>
                  <a:lnTo>
                    <a:pt x="60469" y="262041"/>
                  </a:lnTo>
                  <a:lnTo>
                    <a:pt x="49775" y="260751"/>
                  </a:lnTo>
                  <a:lnTo>
                    <a:pt x="45442" y="258924"/>
                  </a:lnTo>
                  <a:lnTo>
                    <a:pt x="42553" y="256649"/>
                  </a:lnTo>
                  <a:lnTo>
                    <a:pt x="39344" y="251299"/>
                  </a:lnTo>
                  <a:lnTo>
                    <a:pt x="46301" y="226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75"/>
            <p:cNvSpPr/>
            <p:nvPr>
              <p:custDataLst>
                <p:tags r:id="rId52"/>
              </p:custDataLst>
            </p:nvPr>
          </p:nvSpPr>
          <p:spPr>
            <a:xfrm>
              <a:off x="2705491" y="5623787"/>
              <a:ext cx="85335" cy="259523"/>
            </a:xfrm>
            <a:custGeom>
              <a:avLst/>
              <a:gdLst/>
              <a:ahLst/>
              <a:cxnLst/>
              <a:rect l="0" t="0" r="0" b="0"/>
              <a:pathLst>
                <a:path w="85335" h="259523">
                  <a:moveTo>
                    <a:pt x="85334" y="5488"/>
                  </a:moveTo>
                  <a:lnTo>
                    <a:pt x="85334" y="5488"/>
                  </a:lnTo>
                  <a:lnTo>
                    <a:pt x="80278" y="432"/>
                  </a:lnTo>
                  <a:lnTo>
                    <a:pt x="76671" y="0"/>
                  </a:lnTo>
                  <a:lnTo>
                    <a:pt x="67020" y="2344"/>
                  </a:lnTo>
                  <a:lnTo>
                    <a:pt x="43577" y="20075"/>
                  </a:lnTo>
                  <a:lnTo>
                    <a:pt x="26983" y="36738"/>
                  </a:lnTo>
                  <a:lnTo>
                    <a:pt x="9642" y="70974"/>
                  </a:lnTo>
                  <a:lnTo>
                    <a:pt x="1591" y="115517"/>
                  </a:lnTo>
                  <a:lnTo>
                    <a:pt x="0" y="152536"/>
                  </a:lnTo>
                  <a:lnTo>
                    <a:pt x="4743" y="199987"/>
                  </a:lnTo>
                  <a:lnTo>
                    <a:pt x="17946" y="232451"/>
                  </a:lnTo>
                  <a:lnTo>
                    <a:pt x="32100" y="246766"/>
                  </a:lnTo>
                  <a:lnTo>
                    <a:pt x="52275" y="257953"/>
                  </a:lnTo>
                  <a:lnTo>
                    <a:pt x="56944" y="259522"/>
                  </a:lnTo>
                  <a:lnTo>
                    <a:pt x="85334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76"/>
            <p:cNvSpPr/>
            <p:nvPr>
              <p:custDataLst>
                <p:tags r:id="rId53"/>
              </p:custDataLst>
            </p:nvPr>
          </p:nvSpPr>
          <p:spPr>
            <a:xfrm>
              <a:off x="2905125" y="5648325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3183"/>
                  </a:lnTo>
                  <a:lnTo>
                    <a:pt x="19442" y="50817"/>
                  </a:lnTo>
                  <a:lnTo>
                    <a:pt x="14110" y="93962"/>
                  </a:lnTo>
                  <a:lnTo>
                    <a:pt x="10430" y="135252"/>
                  </a:lnTo>
                  <a:lnTo>
                    <a:pt x="9704" y="181978"/>
                  </a:lnTo>
                  <a:lnTo>
                    <a:pt x="8546" y="20364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77"/>
            <p:cNvSpPr/>
            <p:nvPr>
              <p:custDataLst>
                <p:tags r:id="rId54"/>
              </p:custDataLst>
            </p:nvPr>
          </p:nvSpPr>
          <p:spPr>
            <a:xfrm>
              <a:off x="2886075" y="5615339"/>
              <a:ext cx="161926" cy="71087"/>
            </a:xfrm>
            <a:custGeom>
              <a:avLst/>
              <a:gdLst/>
              <a:ahLst/>
              <a:cxnLst/>
              <a:rect l="0" t="0" r="0" b="0"/>
              <a:pathLst>
                <a:path w="161926" h="71087">
                  <a:moveTo>
                    <a:pt x="0" y="71086"/>
                  </a:moveTo>
                  <a:lnTo>
                    <a:pt x="0" y="71086"/>
                  </a:lnTo>
                  <a:lnTo>
                    <a:pt x="5056" y="71086"/>
                  </a:lnTo>
                  <a:lnTo>
                    <a:pt x="6546" y="70028"/>
                  </a:lnTo>
                  <a:lnTo>
                    <a:pt x="7539" y="68264"/>
                  </a:lnTo>
                  <a:lnTo>
                    <a:pt x="8201" y="66030"/>
                  </a:lnTo>
                  <a:lnTo>
                    <a:pt x="24302" y="52772"/>
                  </a:lnTo>
                  <a:lnTo>
                    <a:pt x="67366" y="30679"/>
                  </a:lnTo>
                  <a:lnTo>
                    <a:pt x="84974" y="21377"/>
                  </a:lnTo>
                  <a:lnTo>
                    <a:pt x="127714" y="6986"/>
                  </a:lnTo>
                  <a:lnTo>
                    <a:pt x="150377" y="0"/>
                  </a:lnTo>
                  <a:lnTo>
                    <a:pt x="161925" y="4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478"/>
            <p:cNvSpPr/>
            <p:nvPr>
              <p:custDataLst>
                <p:tags r:id="rId55"/>
              </p:custDataLst>
            </p:nvPr>
          </p:nvSpPr>
          <p:spPr>
            <a:xfrm>
              <a:off x="2886075" y="5743575"/>
              <a:ext cx="114301" cy="34064"/>
            </a:xfrm>
            <a:custGeom>
              <a:avLst/>
              <a:gdLst/>
              <a:ahLst/>
              <a:cxnLst/>
              <a:rect l="0" t="0" r="0" b="0"/>
              <a:pathLst>
                <a:path w="114301" h="34064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4063"/>
                  </a:lnTo>
                  <a:lnTo>
                    <a:pt x="5056" y="31719"/>
                  </a:lnTo>
                  <a:lnTo>
                    <a:pt x="18363" y="21592"/>
                  </a:lnTo>
                  <a:lnTo>
                    <a:pt x="63371" y="626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479"/>
            <p:cNvSpPr/>
            <p:nvPr>
              <p:custDataLst>
                <p:tags r:id="rId56"/>
              </p:custDataLst>
            </p:nvPr>
          </p:nvSpPr>
          <p:spPr>
            <a:xfrm>
              <a:off x="3000375" y="58102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6246" y="2117"/>
                  </a:lnTo>
                  <a:lnTo>
                    <a:pt x="31799" y="26515"/>
                  </a:lnTo>
                  <a:lnTo>
                    <a:pt x="50804" y="66742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480"/>
            <p:cNvSpPr/>
            <p:nvPr>
              <p:custDataLst>
                <p:tags r:id="rId57"/>
              </p:custDataLst>
            </p:nvPr>
          </p:nvSpPr>
          <p:spPr>
            <a:xfrm>
              <a:off x="3000375" y="5810250"/>
              <a:ext cx="95251" cy="142876"/>
            </a:xfrm>
            <a:custGeom>
              <a:avLst/>
              <a:gdLst/>
              <a:ahLst/>
              <a:cxnLst/>
              <a:rect l="0" t="0" r="0" b="0"/>
              <a:pathLst>
                <a:path w="95251" h="142876">
                  <a:moveTo>
                    <a:pt x="95250" y="0"/>
                  </a:moveTo>
                  <a:lnTo>
                    <a:pt x="95250" y="0"/>
                  </a:lnTo>
                  <a:lnTo>
                    <a:pt x="81993" y="21459"/>
                  </a:lnTo>
                  <a:lnTo>
                    <a:pt x="49589" y="65495"/>
                  </a:lnTo>
                  <a:lnTo>
                    <a:pt x="19147" y="110883"/>
                  </a:lnTo>
                  <a:lnTo>
                    <a:pt x="4409" y="13110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81"/>
            <p:cNvSpPr/>
            <p:nvPr>
              <p:custDataLst>
                <p:tags r:id="rId58"/>
              </p:custDataLst>
            </p:nvPr>
          </p:nvSpPr>
          <p:spPr>
            <a:xfrm>
              <a:off x="3152775" y="587692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482"/>
            <p:cNvSpPr/>
            <p:nvPr>
              <p:custDataLst>
                <p:tags r:id="rId59"/>
              </p:custDataLst>
            </p:nvPr>
          </p:nvSpPr>
          <p:spPr>
            <a:xfrm>
              <a:off x="3390900" y="5686425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0970" y="8662"/>
                  </a:lnTo>
                  <a:lnTo>
                    <a:pt x="15318" y="18314"/>
                  </a:lnTo>
                  <a:lnTo>
                    <a:pt x="10669" y="56965"/>
                  </a:lnTo>
                  <a:lnTo>
                    <a:pt x="8806" y="92961"/>
                  </a:lnTo>
                  <a:lnTo>
                    <a:pt x="1369" y="14052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483"/>
            <p:cNvSpPr/>
            <p:nvPr>
              <p:custDataLst>
                <p:tags r:id="rId60"/>
              </p:custDataLst>
            </p:nvPr>
          </p:nvSpPr>
          <p:spPr>
            <a:xfrm>
              <a:off x="3371850" y="5638800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5057" y="34368"/>
                  </a:lnTo>
                  <a:lnTo>
                    <a:pt x="13183" y="31150"/>
                  </a:lnTo>
                  <a:lnTo>
                    <a:pt x="25968" y="27603"/>
                  </a:lnTo>
                  <a:lnTo>
                    <a:pt x="65846" y="13722"/>
                  </a:lnTo>
                  <a:lnTo>
                    <a:pt x="112074" y="353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484"/>
            <p:cNvSpPr/>
            <p:nvPr>
              <p:custDataLst>
                <p:tags r:id="rId61"/>
              </p:custDataLst>
            </p:nvPr>
          </p:nvSpPr>
          <p:spPr>
            <a:xfrm>
              <a:off x="3349077" y="5762625"/>
              <a:ext cx="127549" cy="18901"/>
            </a:xfrm>
            <a:custGeom>
              <a:avLst/>
              <a:gdLst/>
              <a:ahLst/>
              <a:cxnLst/>
              <a:rect l="0" t="0" r="0" b="0"/>
              <a:pathLst>
                <a:path w="127549" h="18901">
                  <a:moveTo>
                    <a:pt x="22773" y="0"/>
                  </a:moveTo>
                  <a:lnTo>
                    <a:pt x="22773" y="0"/>
                  </a:lnTo>
                  <a:lnTo>
                    <a:pt x="1314" y="13257"/>
                  </a:lnTo>
                  <a:lnTo>
                    <a:pt x="0" y="15188"/>
                  </a:lnTo>
                  <a:lnTo>
                    <a:pt x="183" y="16475"/>
                  </a:lnTo>
                  <a:lnTo>
                    <a:pt x="1363" y="17333"/>
                  </a:lnTo>
                  <a:lnTo>
                    <a:pt x="45200" y="18900"/>
                  </a:lnTo>
                  <a:lnTo>
                    <a:pt x="90624" y="16208"/>
                  </a:lnTo>
                  <a:lnTo>
                    <a:pt x="12754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485"/>
            <p:cNvSpPr/>
            <p:nvPr>
              <p:custDataLst>
                <p:tags r:id="rId62"/>
              </p:custDataLst>
            </p:nvPr>
          </p:nvSpPr>
          <p:spPr>
            <a:xfrm>
              <a:off x="3467100" y="58102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27446" y="19246"/>
                  </a:lnTo>
                  <a:lnTo>
                    <a:pt x="49880" y="45247"/>
                  </a:lnTo>
                  <a:lnTo>
                    <a:pt x="60269" y="53977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486"/>
            <p:cNvSpPr/>
            <p:nvPr>
              <p:custDataLst>
                <p:tags r:id="rId63"/>
              </p:custDataLst>
            </p:nvPr>
          </p:nvSpPr>
          <p:spPr>
            <a:xfrm>
              <a:off x="3524254" y="5829693"/>
              <a:ext cx="57147" cy="148444"/>
            </a:xfrm>
            <a:custGeom>
              <a:avLst/>
              <a:gdLst/>
              <a:ahLst/>
              <a:cxnLst/>
              <a:rect l="0" t="0" r="0" b="0"/>
              <a:pathLst>
                <a:path w="57147" h="148444">
                  <a:moveTo>
                    <a:pt x="57146" y="9132"/>
                  </a:moveTo>
                  <a:lnTo>
                    <a:pt x="57146" y="9132"/>
                  </a:lnTo>
                  <a:lnTo>
                    <a:pt x="57146" y="0"/>
                  </a:lnTo>
                  <a:lnTo>
                    <a:pt x="12065" y="35425"/>
                  </a:lnTo>
                  <a:lnTo>
                    <a:pt x="4042" y="44322"/>
                  </a:lnTo>
                  <a:lnTo>
                    <a:pt x="1794" y="50524"/>
                  </a:lnTo>
                  <a:lnTo>
                    <a:pt x="66" y="95109"/>
                  </a:lnTo>
                  <a:lnTo>
                    <a:pt x="0" y="139323"/>
                  </a:lnTo>
                  <a:lnTo>
                    <a:pt x="1057" y="143551"/>
                  </a:lnTo>
                  <a:lnTo>
                    <a:pt x="2820" y="146369"/>
                  </a:lnTo>
                  <a:lnTo>
                    <a:pt x="5054" y="148249"/>
                  </a:lnTo>
                  <a:lnTo>
                    <a:pt x="6542" y="148443"/>
                  </a:lnTo>
                  <a:lnTo>
                    <a:pt x="9521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487"/>
            <p:cNvSpPr/>
            <p:nvPr>
              <p:custDataLst>
                <p:tags r:id="rId64"/>
              </p:custDataLst>
            </p:nvPr>
          </p:nvSpPr>
          <p:spPr>
            <a:xfrm>
              <a:off x="3686175" y="5572125"/>
              <a:ext cx="75955" cy="371476"/>
            </a:xfrm>
            <a:custGeom>
              <a:avLst/>
              <a:gdLst/>
              <a:ahLst/>
              <a:cxnLst/>
              <a:rect l="0" t="0" r="0" b="0"/>
              <a:pathLst>
                <a:path w="75955" h="371476">
                  <a:moveTo>
                    <a:pt x="38100" y="0"/>
                  </a:moveTo>
                  <a:lnTo>
                    <a:pt x="38100" y="0"/>
                  </a:lnTo>
                  <a:lnTo>
                    <a:pt x="39158" y="9721"/>
                  </a:lnTo>
                  <a:lnTo>
                    <a:pt x="54347" y="52516"/>
                  </a:lnTo>
                  <a:lnTo>
                    <a:pt x="69899" y="98899"/>
                  </a:lnTo>
                  <a:lnTo>
                    <a:pt x="74333" y="135019"/>
                  </a:lnTo>
                  <a:lnTo>
                    <a:pt x="75370" y="166900"/>
                  </a:lnTo>
                  <a:lnTo>
                    <a:pt x="75954" y="209260"/>
                  </a:lnTo>
                  <a:lnTo>
                    <a:pt x="73305" y="243684"/>
                  </a:lnTo>
                  <a:lnTo>
                    <a:pt x="65817" y="284575"/>
                  </a:lnTo>
                  <a:lnTo>
                    <a:pt x="58885" y="308511"/>
                  </a:lnTo>
                  <a:lnTo>
                    <a:pt x="42025" y="334945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510"/>
          <p:cNvGrpSpPr/>
          <p:nvPr/>
        </p:nvGrpSpPr>
        <p:grpSpPr>
          <a:xfrm>
            <a:off x="4049449" y="5725113"/>
            <a:ext cx="170127" cy="131586"/>
            <a:chOff x="4049449" y="5725113"/>
            <a:chExt cx="170127" cy="131586"/>
          </a:xfrm>
        </p:grpSpPr>
        <p:sp>
          <p:nvSpPr>
            <p:cNvPr id="202" name="SMARTInkShape-2488"/>
            <p:cNvSpPr/>
            <p:nvPr>
              <p:custDataLst>
                <p:tags r:id="rId48"/>
              </p:custDataLst>
            </p:nvPr>
          </p:nvSpPr>
          <p:spPr>
            <a:xfrm>
              <a:off x="4049449" y="5725113"/>
              <a:ext cx="122502" cy="8938"/>
            </a:xfrm>
            <a:custGeom>
              <a:avLst/>
              <a:gdLst/>
              <a:ahLst/>
              <a:cxnLst/>
              <a:rect l="0" t="0" r="0" b="0"/>
              <a:pathLst>
                <a:path w="122502" h="8938">
                  <a:moveTo>
                    <a:pt x="8201" y="8937"/>
                  </a:moveTo>
                  <a:lnTo>
                    <a:pt x="8201" y="8937"/>
                  </a:lnTo>
                  <a:lnTo>
                    <a:pt x="0" y="8937"/>
                  </a:lnTo>
                  <a:lnTo>
                    <a:pt x="29934" y="6115"/>
                  </a:lnTo>
                  <a:lnTo>
                    <a:pt x="69558" y="0"/>
                  </a:lnTo>
                  <a:lnTo>
                    <a:pt x="95173" y="2409"/>
                  </a:lnTo>
                  <a:lnTo>
                    <a:pt x="122501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489"/>
            <p:cNvSpPr/>
            <p:nvPr>
              <p:custDataLst>
                <p:tags r:id="rId49"/>
              </p:custDataLst>
            </p:nvPr>
          </p:nvSpPr>
          <p:spPr>
            <a:xfrm>
              <a:off x="4068499" y="5829300"/>
              <a:ext cx="151077" cy="27399"/>
            </a:xfrm>
            <a:custGeom>
              <a:avLst/>
              <a:gdLst/>
              <a:ahLst/>
              <a:cxnLst/>
              <a:rect l="0" t="0" r="0" b="0"/>
              <a:pathLst>
                <a:path w="151077" h="27399">
                  <a:moveTo>
                    <a:pt x="8201" y="9525"/>
                  </a:moveTo>
                  <a:lnTo>
                    <a:pt x="8201" y="9525"/>
                  </a:lnTo>
                  <a:lnTo>
                    <a:pt x="3144" y="9525"/>
                  </a:lnTo>
                  <a:lnTo>
                    <a:pt x="1655" y="11642"/>
                  </a:lnTo>
                  <a:lnTo>
                    <a:pt x="0" y="19638"/>
                  </a:lnTo>
                  <a:lnTo>
                    <a:pt x="1675" y="22617"/>
                  </a:lnTo>
                  <a:lnTo>
                    <a:pt x="4909" y="24603"/>
                  </a:lnTo>
                  <a:lnTo>
                    <a:pt x="19573" y="27398"/>
                  </a:lnTo>
                  <a:lnTo>
                    <a:pt x="62811" y="27361"/>
                  </a:lnTo>
                  <a:lnTo>
                    <a:pt x="109636" y="15297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512"/>
          <p:cNvGrpSpPr/>
          <p:nvPr/>
        </p:nvGrpSpPr>
        <p:grpSpPr>
          <a:xfrm>
            <a:off x="4887109" y="5464701"/>
            <a:ext cx="1123167" cy="507475"/>
            <a:chOff x="4887109" y="5464701"/>
            <a:chExt cx="1123167" cy="507475"/>
          </a:xfrm>
        </p:grpSpPr>
        <p:sp>
          <p:nvSpPr>
            <p:cNvPr id="205" name="SMARTInkShape-2490"/>
            <p:cNvSpPr/>
            <p:nvPr>
              <p:custDataLst>
                <p:tags r:id="rId38"/>
              </p:custDataLst>
            </p:nvPr>
          </p:nvSpPr>
          <p:spPr>
            <a:xfrm>
              <a:off x="4887109" y="5772150"/>
              <a:ext cx="113517" cy="26859"/>
            </a:xfrm>
            <a:custGeom>
              <a:avLst/>
              <a:gdLst/>
              <a:ahLst/>
              <a:cxnLst/>
              <a:rect l="0" t="0" r="0" b="0"/>
              <a:pathLst>
                <a:path w="113517" h="26859">
                  <a:moveTo>
                    <a:pt x="18266" y="9525"/>
                  </a:moveTo>
                  <a:lnTo>
                    <a:pt x="18266" y="9525"/>
                  </a:lnTo>
                  <a:lnTo>
                    <a:pt x="8153" y="14581"/>
                  </a:lnTo>
                  <a:lnTo>
                    <a:pt x="5174" y="17129"/>
                  </a:lnTo>
                  <a:lnTo>
                    <a:pt x="0" y="26858"/>
                  </a:lnTo>
                  <a:lnTo>
                    <a:pt x="43487" y="9210"/>
                  </a:lnTo>
                  <a:lnTo>
                    <a:pt x="84279" y="1819"/>
                  </a:lnTo>
                  <a:lnTo>
                    <a:pt x="113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491"/>
            <p:cNvSpPr/>
            <p:nvPr>
              <p:custDataLst>
                <p:tags r:id="rId39"/>
              </p:custDataLst>
            </p:nvPr>
          </p:nvSpPr>
          <p:spPr>
            <a:xfrm>
              <a:off x="4896242" y="5648325"/>
              <a:ext cx="161534" cy="57151"/>
            </a:xfrm>
            <a:custGeom>
              <a:avLst/>
              <a:gdLst/>
              <a:ahLst/>
              <a:cxnLst/>
              <a:rect l="0" t="0" r="0" b="0"/>
              <a:pathLst>
                <a:path w="161534" h="57151">
                  <a:moveTo>
                    <a:pt x="9133" y="57150"/>
                  </a:moveTo>
                  <a:lnTo>
                    <a:pt x="9133" y="57150"/>
                  </a:lnTo>
                  <a:lnTo>
                    <a:pt x="4077" y="57150"/>
                  </a:lnTo>
                  <a:lnTo>
                    <a:pt x="2588" y="56092"/>
                  </a:lnTo>
                  <a:lnTo>
                    <a:pt x="1594" y="54328"/>
                  </a:lnTo>
                  <a:lnTo>
                    <a:pt x="0" y="48949"/>
                  </a:lnTo>
                  <a:lnTo>
                    <a:pt x="12900" y="34484"/>
                  </a:lnTo>
                  <a:lnTo>
                    <a:pt x="38216" y="23197"/>
                  </a:lnTo>
                  <a:lnTo>
                    <a:pt x="78862" y="11810"/>
                  </a:lnTo>
                  <a:lnTo>
                    <a:pt x="119019" y="2646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492"/>
            <p:cNvSpPr/>
            <p:nvPr>
              <p:custDataLst>
                <p:tags r:id="rId40"/>
              </p:custDataLst>
            </p:nvPr>
          </p:nvSpPr>
          <p:spPr>
            <a:xfrm>
              <a:off x="4924425" y="5677016"/>
              <a:ext cx="9492" cy="232132"/>
            </a:xfrm>
            <a:custGeom>
              <a:avLst/>
              <a:gdLst/>
              <a:ahLst/>
              <a:cxnLst/>
              <a:rect l="0" t="0" r="0" b="0"/>
              <a:pathLst>
                <a:path w="9492" h="232132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133" y="0"/>
                  </a:lnTo>
                  <a:lnTo>
                    <a:pt x="9491" y="13152"/>
                  </a:lnTo>
                  <a:lnTo>
                    <a:pt x="1981" y="54901"/>
                  </a:lnTo>
                  <a:lnTo>
                    <a:pt x="391" y="102356"/>
                  </a:lnTo>
                  <a:lnTo>
                    <a:pt x="78" y="149908"/>
                  </a:lnTo>
                  <a:lnTo>
                    <a:pt x="16" y="194423"/>
                  </a:lnTo>
                  <a:lnTo>
                    <a:pt x="0" y="232131"/>
                  </a:lnTo>
                  <a:lnTo>
                    <a:pt x="0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493"/>
            <p:cNvSpPr/>
            <p:nvPr>
              <p:custDataLst>
                <p:tags r:id="rId41"/>
              </p:custDataLst>
            </p:nvPr>
          </p:nvSpPr>
          <p:spPr>
            <a:xfrm>
              <a:off x="5004924" y="5857875"/>
              <a:ext cx="71902" cy="114301"/>
            </a:xfrm>
            <a:custGeom>
              <a:avLst/>
              <a:gdLst/>
              <a:ahLst/>
              <a:cxnLst/>
              <a:rect l="0" t="0" r="0" b="0"/>
              <a:pathLst>
                <a:path w="71902" h="114301">
                  <a:moveTo>
                    <a:pt x="14751" y="0"/>
                  </a:moveTo>
                  <a:lnTo>
                    <a:pt x="14751" y="0"/>
                  </a:lnTo>
                  <a:lnTo>
                    <a:pt x="0" y="0"/>
                  </a:lnTo>
                  <a:lnTo>
                    <a:pt x="2198" y="0"/>
                  </a:lnTo>
                  <a:lnTo>
                    <a:pt x="9385" y="5056"/>
                  </a:lnTo>
                  <a:lnTo>
                    <a:pt x="31945" y="29659"/>
                  </a:lnTo>
                  <a:lnTo>
                    <a:pt x="52688" y="69592"/>
                  </a:lnTo>
                  <a:lnTo>
                    <a:pt x="62328" y="90470"/>
                  </a:lnTo>
                  <a:lnTo>
                    <a:pt x="67646" y="99475"/>
                  </a:lnTo>
                  <a:lnTo>
                    <a:pt x="7190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494"/>
            <p:cNvSpPr/>
            <p:nvPr>
              <p:custDataLst>
                <p:tags r:id="rId42"/>
              </p:custDataLst>
            </p:nvPr>
          </p:nvSpPr>
          <p:spPr>
            <a:xfrm>
              <a:off x="5000625" y="5867400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95250" y="0"/>
                  </a:moveTo>
                  <a:lnTo>
                    <a:pt x="95250" y="0"/>
                  </a:lnTo>
                  <a:lnTo>
                    <a:pt x="85137" y="0"/>
                  </a:lnTo>
                  <a:lnTo>
                    <a:pt x="77350" y="2822"/>
                  </a:lnTo>
                  <a:lnTo>
                    <a:pt x="58671" y="18314"/>
                  </a:lnTo>
                  <a:lnTo>
                    <a:pt x="52534" y="29659"/>
                  </a:lnTo>
                  <a:lnTo>
                    <a:pt x="47690" y="41757"/>
                  </a:lnTo>
                  <a:lnTo>
                    <a:pt x="26454" y="68032"/>
                  </a:lnTo>
                  <a:lnTo>
                    <a:pt x="19519" y="72569"/>
                  </a:lnTo>
                  <a:lnTo>
                    <a:pt x="12909" y="7564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495"/>
            <p:cNvSpPr/>
            <p:nvPr>
              <p:custDataLst>
                <p:tags r:id="rId43"/>
              </p:custDataLst>
            </p:nvPr>
          </p:nvSpPr>
          <p:spPr>
            <a:xfrm>
              <a:off x="4924575" y="5464701"/>
              <a:ext cx="133201" cy="124563"/>
            </a:xfrm>
            <a:custGeom>
              <a:avLst/>
              <a:gdLst/>
              <a:ahLst/>
              <a:cxnLst/>
              <a:rect l="0" t="0" r="0" b="0"/>
              <a:pathLst>
                <a:path w="133201" h="124563">
                  <a:moveTo>
                    <a:pt x="18900" y="78849"/>
                  </a:moveTo>
                  <a:lnTo>
                    <a:pt x="18900" y="78849"/>
                  </a:lnTo>
                  <a:lnTo>
                    <a:pt x="18900" y="69717"/>
                  </a:lnTo>
                  <a:lnTo>
                    <a:pt x="18900" y="74497"/>
                  </a:lnTo>
                  <a:lnTo>
                    <a:pt x="13844" y="87672"/>
                  </a:lnTo>
                  <a:lnTo>
                    <a:pt x="2425" y="106914"/>
                  </a:lnTo>
                  <a:lnTo>
                    <a:pt x="0" y="124562"/>
                  </a:lnTo>
                  <a:lnTo>
                    <a:pt x="16105" y="92811"/>
                  </a:lnTo>
                  <a:lnTo>
                    <a:pt x="28501" y="55972"/>
                  </a:lnTo>
                  <a:lnTo>
                    <a:pt x="38822" y="12062"/>
                  </a:lnTo>
                  <a:lnTo>
                    <a:pt x="47510" y="2247"/>
                  </a:lnTo>
                  <a:lnTo>
                    <a:pt x="51731" y="264"/>
                  </a:lnTo>
                  <a:lnTo>
                    <a:pt x="55604" y="0"/>
                  </a:lnTo>
                  <a:lnTo>
                    <a:pt x="62730" y="2530"/>
                  </a:lnTo>
                  <a:lnTo>
                    <a:pt x="69424" y="7183"/>
                  </a:lnTo>
                  <a:lnTo>
                    <a:pt x="98455" y="50921"/>
                  </a:lnTo>
                  <a:lnTo>
                    <a:pt x="133200" y="107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496"/>
            <p:cNvSpPr/>
            <p:nvPr>
              <p:custDataLst>
                <p:tags r:id="rId44"/>
              </p:custDataLst>
            </p:nvPr>
          </p:nvSpPr>
          <p:spPr>
            <a:xfrm>
              <a:off x="5249765" y="5624150"/>
              <a:ext cx="122336" cy="268720"/>
            </a:xfrm>
            <a:custGeom>
              <a:avLst/>
              <a:gdLst/>
              <a:ahLst/>
              <a:cxnLst/>
              <a:rect l="0" t="0" r="0" b="0"/>
              <a:pathLst>
                <a:path w="122336" h="268720">
                  <a:moveTo>
                    <a:pt x="84235" y="33700"/>
                  </a:moveTo>
                  <a:lnTo>
                    <a:pt x="84235" y="33700"/>
                  </a:lnTo>
                  <a:lnTo>
                    <a:pt x="84235" y="11310"/>
                  </a:lnTo>
                  <a:lnTo>
                    <a:pt x="83177" y="9248"/>
                  </a:lnTo>
                  <a:lnTo>
                    <a:pt x="81413" y="7874"/>
                  </a:lnTo>
                  <a:lnTo>
                    <a:pt x="79179" y="6958"/>
                  </a:lnTo>
                  <a:lnTo>
                    <a:pt x="77690" y="5288"/>
                  </a:lnTo>
                  <a:lnTo>
                    <a:pt x="76034" y="612"/>
                  </a:lnTo>
                  <a:lnTo>
                    <a:pt x="74534" y="0"/>
                  </a:lnTo>
                  <a:lnTo>
                    <a:pt x="72476" y="650"/>
                  </a:lnTo>
                  <a:lnTo>
                    <a:pt x="51995" y="13199"/>
                  </a:lnTo>
                  <a:lnTo>
                    <a:pt x="40581" y="29860"/>
                  </a:lnTo>
                  <a:lnTo>
                    <a:pt x="17607" y="76105"/>
                  </a:lnTo>
                  <a:lnTo>
                    <a:pt x="10870" y="98829"/>
                  </a:lnTo>
                  <a:lnTo>
                    <a:pt x="3539" y="135583"/>
                  </a:lnTo>
                  <a:lnTo>
                    <a:pt x="0" y="176306"/>
                  </a:lnTo>
                  <a:lnTo>
                    <a:pt x="4008" y="211773"/>
                  </a:lnTo>
                  <a:lnTo>
                    <a:pt x="16955" y="242390"/>
                  </a:lnTo>
                  <a:lnTo>
                    <a:pt x="28227" y="256274"/>
                  </a:lnTo>
                  <a:lnTo>
                    <a:pt x="34196" y="261458"/>
                  </a:lnTo>
                  <a:lnTo>
                    <a:pt x="52118" y="267217"/>
                  </a:lnTo>
                  <a:lnTo>
                    <a:pt x="72077" y="268719"/>
                  </a:lnTo>
                  <a:lnTo>
                    <a:pt x="122335" y="26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497"/>
            <p:cNvSpPr/>
            <p:nvPr>
              <p:custDataLst>
                <p:tags r:id="rId45"/>
              </p:custDataLst>
            </p:nvPr>
          </p:nvSpPr>
          <p:spPr>
            <a:xfrm>
              <a:off x="5410803" y="5686818"/>
              <a:ext cx="123223" cy="142483"/>
            </a:xfrm>
            <a:custGeom>
              <a:avLst/>
              <a:gdLst/>
              <a:ahLst/>
              <a:cxnLst/>
              <a:rect l="0" t="0" r="0" b="0"/>
              <a:pathLst>
                <a:path w="123223" h="142483">
                  <a:moveTo>
                    <a:pt x="113697" y="9132"/>
                  </a:moveTo>
                  <a:lnTo>
                    <a:pt x="113697" y="9132"/>
                  </a:lnTo>
                  <a:lnTo>
                    <a:pt x="113697" y="0"/>
                  </a:lnTo>
                  <a:lnTo>
                    <a:pt x="112639" y="23481"/>
                  </a:lnTo>
                  <a:lnTo>
                    <a:pt x="95383" y="63912"/>
                  </a:lnTo>
                  <a:lnTo>
                    <a:pt x="68573" y="110772"/>
                  </a:lnTo>
                  <a:lnTo>
                    <a:pt x="59775" y="124156"/>
                  </a:lnTo>
                  <a:lnTo>
                    <a:pt x="48809" y="133631"/>
                  </a:lnTo>
                  <a:lnTo>
                    <a:pt x="36881" y="138549"/>
                  </a:lnTo>
                  <a:lnTo>
                    <a:pt x="30736" y="139859"/>
                  </a:lnTo>
                  <a:lnTo>
                    <a:pt x="25581" y="138617"/>
                  </a:lnTo>
                  <a:lnTo>
                    <a:pt x="17032" y="131592"/>
                  </a:lnTo>
                  <a:lnTo>
                    <a:pt x="3978" y="110894"/>
                  </a:lnTo>
                  <a:lnTo>
                    <a:pt x="1433" y="102689"/>
                  </a:lnTo>
                  <a:lnTo>
                    <a:pt x="0" y="82008"/>
                  </a:lnTo>
                  <a:lnTo>
                    <a:pt x="858" y="76766"/>
                  </a:lnTo>
                  <a:lnTo>
                    <a:pt x="2487" y="73271"/>
                  </a:lnTo>
                  <a:lnTo>
                    <a:pt x="4632" y="70941"/>
                  </a:lnTo>
                  <a:lnTo>
                    <a:pt x="9838" y="68353"/>
                  </a:lnTo>
                  <a:lnTo>
                    <a:pt x="12707" y="67663"/>
                  </a:lnTo>
                  <a:lnTo>
                    <a:pt x="26859" y="71747"/>
                  </a:lnTo>
                  <a:lnTo>
                    <a:pt x="44458" y="79661"/>
                  </a:lnTo>
                  <a:lnTo>
                    <a:pt x="87057" y="119550"/>
                  </a:lnTo>
                  <a:lnTo>
                    <a:pt x="108395" y="136855"/>
                  </a:lnTo>
                  <a:lnTo>
                    <a:pt x="123222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498"/>
            <p:cNvSpPr/>
            <p:nvPr>
              <p:custDataLst>
                <p:tags r:id="rId46"/>
              </p:custDataLst>
            </p:nvPr>
          </p:nvSpPr>
          <p:spPr>
            <a:xfrm>
              <a:off x="5600700" y="5611549"/>
              <a:ext cx="65846" cy="255852"/>
            </a:xfrm>
            <a:custGeom>
              <a:avLst/>
              <a:gdLst/>
              <a:ahLst/>
              <a:cxnLst/>
              <a:rect l="0" t="0" r="0" b="0"/>
              <a:pathLst>
                <a:path w="65846" h="25585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33631" y="4125"/>
                  </a:lnTo>
                  <a:lnTo>
                    <a:pt x="41832" y="12050"/>
                  </a:lnTo>
                  <a:lnTo>
                    <a:pt x="57223" y="58423"/>
                  </a:lnTo>
                  <a:lnTo>
                    <a:pt x="63875" y="97518"/>
                  </a:lnTo>
                  <a:lnTo>
                    <a:pt x="65845" y="139793"/>
                  </a:lnTo>
                  <a:lnTo>
                    <a:pt x="61455" y="186948"/>
                  </a:lnTo>
                  <a:lnTo>
                    <a:pt x="55884" y="219232"/>
                  </a:lnTo>
                  <a:lnTo>
                    <a:pt x="47415" y="232874"/>
                  </a:lnTo>
                  <a:lnTo>
                    <a:pt x="30747" y="247397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499"/>
            <p:cNvSpPr/>
            <p:nvPr>
              <p:custDataLst>
                <p:tags r:id="rId47"/>
              </p:custDataLst>
            </p:nvPr>
          </p:nvSpPr>
          <p:spPr>
            <a:xfrm>
              <a:off x="5829416" y="5762625"/>
              <a:ext cx="180860" cy="9133"/>
            </a:xfrm>
            <a:custGeom>
              <a:avLst/>
              <a:gdLst/>
              <a:ahLst/>
              <a:cxnLst/>
              <a:rect l="0" t="0" r="0" b="0"/>
              <a:pathLst>
                <a:path w="180860" h="9133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6579" y="0"/>
                  </a:lnTo>
                  <a:lnTo>
                    <a:pt x="87542" y="0"/>
                  </a:lnTo>
                  <a:lnTo>
                    <a:pt x="127222" y="0"/>
                  </a:lnTo>
                  <a:lnTo>
                    <a:pt x="164898" y="0"/>
                  </a:lnTo>
                  <a:lnTo>
                    <a:pt x="171296" y="2822"/>
                  </a:lnTo>
                  <a:lnTo>
                    <a:pt x="180300" y="9132"/>
                  </a:lnTo>
                  <a:lnTo>
                    <a:pt x="180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513"/>
          <p:cNvGrpSpPr/>
          <p:nvPr/>
        </p:nvGrpSpPr>
        <p:grpSpPr>
          <a:xfrm>
            <a:off x="6249724" y="5426042"/>
            <a:ext cx="894027" cy="637782"/>
            <a:chOff x="6249724" y="5426042"/>
            <a:chExt cx="894027" cy="637782"/>
          </a:xfrm>
        </p:grpSpPr>
        <p:sp>
          <p:nvSpPr>
            <p:cNvPr id="216" name="SMARTInkShape-2500"/>
            <p:cNvSpPr/>
            <p:nvPr>
              <p:custDataLst>
                <p:tags r:id="rId28"/>
              </p:custDataLst>
            </p:nvPr>
          </p:nvSpPr>
          <p:spPr>
            <a:xfrm>
              <a:off x="6286500" y="5619750"/>
              <a:ext cx="17611" cy="244033"/>
            </a:xfrm>
            <a:custGeom>
              <a:avLst/>
              <a:gdLst/>
              <a:ahLst/>
              <a:cxnLst/>
              <a:rect l="0" t="0" r="0" b="0"/>
              <a:pathLst>
                <a:path w="17611" h="244033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6"/>
                  </a:lnTo>
                  <a:lnTo>
                    <a:pt x="16890" y="10361"/>
                  </a:lnTo>
                  <a:lnTo>
                    <a:pt x="17610" y="13257"/>
                  </a:lnTo>
                  <a:lnTo>
                    <a:pt x="12219" y="53811"/>
                  </a:lnTo>
                  <a:lnTo>
                    <a:pt x="7235" y="97413"/>
                  </a:lnTo>
                  <a:lnTo>
                    <a:pt x="1429" y="136364"/>
                  </a:lnTo>
                  <a:lnTo>
                    <a:pt x="282" y="177533"/>
                  </a:lnTo>
                  <a:lnTo>
                    <a:pt x="25" y="221670"/>
                  </a:lnTo>
                  <a:lnTo>
                    <a:pt x="2" y="24403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01"/>
            <p:cNvSpPr/>
            <p:nvPr>
              <p:custDataLst>
                <p:tags r:id="rId29"/>
              </p:custDataLst>
            </p:nvPr>
          </p:nvSpPr>
          <p:spPr>
            <a:xfrm>
              <a:off x="6253581" y="5601140"/>
              <a:ext cx="158356" cy="66236"/>
            </a:xfrm>
            <a:custGeom>
              <a:avLst/>
              <a:gdLst/>
              <a:ahLst/>
              <a:cxnLst/>
              <a:rect l="0" t="0" r="0" b="0"/>
              <a:pathLst>
                <a:path w="158356" h="66236">
                  <a:moveTo>
                    <a:pt x="23394" y="66235"/>
                  </a:moveTo>
                  <a:lnTo>
                    <a:pt x="23394" y="66235"/>
                  </a:lnTo>
                  <a:lnTo>
                    <a:pt x="1004" y="43845"/>
                  </a:lnTo>
                  <a:lnTo>
                    <a:pt x="0" y="41783"/>
                  </a:lnTo>
                  <a:lnTo>
                    <a:pt x="390" y="40409"/>
                  </a:lnTo>
                  <a:lnTo>
                    <a:pt x="5761" y="37823"/>
                  </a:lnTo>
                  <a:lnTo>
                    <a:pt x="29436" y="27540"/>
                  </a:lnTo>
                  <a:lnTo>
                    <a:pt x="40896" y="21520"/>
                  </a:lnTo>
                  <a:lnTo>
                    <a:pt x="87286" y="9257"/>
                  </a:lnTo>
                  <a:lnTo>
                    <a:pt x="127305" y="1789"/>
                  </a:lnTo>
                  <a:lnTo>
                    <a:pt x="155986" y="0"/>
                  </a:lnTo>
                  <a:lnTo>
                    <a:pt x="158355" y="912"/>
                  </a:lnTo>
                  <a:lnTo>
                    <a:pt x="156744" y="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02"/>
            <p:cNvSpPr/>
            <p:nvPr>
              <p:custDataLst>
                <p:tags r:id="rId30"/>
              </p:custDataLst>
            </p:nvPr>
          </p:nvSpPr>
          <p:spPr>
            <a:xfrm>
              <a:off x="6249724" y="5728817"/>
              <a:ext cx="141552" cy="14366"/>
            </a:xfrm>
            <a:custGeom>
              <a:avLst/>
              <a:gdLst/>
              <a:ahLst/>
              <a:cxnLst/>
              <a:rect l="0" t="0" r="0" b="0"/>
              <a:pathLst>
                <a:path w="141552" h="14366">
                  <a:moveTo>
                    <a:pt x="8201" y="5233"/>
                  </a:moveTo>
                  <a:lnTo>
                    <a:pt x="8201" y="5233"/>
                  </a:lnTo>
                  <a:lnTo>
                    <a:pt x="0" y="13434"/>
                  </a:lnTo>
                  <a:lnTo>
                    <a:pt x="617" y="13875"/>
                  </a:lnTo>
                  <a:lnTo>
                    <a:pt x="4125" y="14365"/>
                  </a:lnTo>
                  <a:lnTo>
                    <a:pt x="44470" y="6523"/>
                  </a:lnTo>
                  <a:lnTo>
                    <a:pt x="77493" y="0"/>
                  </a:lnTo>
                  <a:lnTo>
                    <a:pt x="141551" y="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03"/>
            <p:cNvSpPr/>
            <p:nvPr>
              <p:custDataLst>
                <p:tags r:id="rId31"/>
              </p:custDataLst>
            </p:nvPr>
          </p:nvSpPr>
          <p:spPr>
            <a:xfrm>
              <a:off x="6392599" y="5810250"/>
              <a:ext cx="74877" cy="57151"/>
            </a:xfrm>
            <a:custGeom>
              <a:avLst/>
              <a:gdLst/>
              <a:ahLst/>
              <a:cxnLst/>
              <a:rect l="0" t="0" r="0" b="0"/>
              <a:pathLst>
                <a:path w="74877" h="571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0233" y="22390"/>
                  </a:lnTo>
                  <a:lnTo>
                    <a:pt x="49459" y="49490"/>
                  </a:lnTo>
                  <a:lnTo>
                    <a:pt x="7487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504"/>
            <p:cNvSpPr/>
            <p:nvPr>
              <p:custDataLst>
                <p:tags r:id="rId32"/>
              </p:custDataLst>
            </p:nvPr>
          </p:nvSpPr>
          <p:spPr>
            <a:xfrm>
              <a:off x="6459322" y="5800725"/>
              <a:ext cx="74829" cy="152401"/>
            </a:xfrm>
            <a:custGeom>
              <a:avLst/>
              <a:gdLst/>
              <a:ahLst/>
              <a:cxnLst/>
              <a:rect l="0" t="0" r="0" b="0"/>
              <a:pathLst>
                <a:path w="74829" h="152401">
                  <a:moveTo>
                    <a:pt x="74828" y="0"/>
                  </a:moveTo>
                  <a:lnTo>
                    <a:pt x="74828" y="0"/>
                  </a:lnTo>
                  <a:lnTo>
                    <a:pt x="50224" y="0"/>
                  </a:lnTo>
                  <a:lnTo>
                    <a:pt x="45196" y="2822"/>
                  </a:lnTo>
                  <a:lnTo>
                    <a:pt x="10029" y="36232"/>
                  </a:lnTo>
                  <a:lnTo>
                    <a:pt x="8987" y="40092"/>
                  </a:lnTo>
                  <a:lnTo>
                    <a:pt x="8709" y="42603"/>
                  </a:lnTo>
                  <a:lnTo>
                    <a:pt x="5578" y="48216"/>
                  </a:lnTo>
                  <a:lnTo>
                    <a:pt x="1717" y="54238"/>
                  </a:lnTo>
                  <a:lnTo>
                    <a:pt x="0" y="60442"/>
                  </a:lnTo>
                  <a:lnTo>
                    <a:pt x="601" y="63578"/>
                  </a:lnTo>
                  <a:lnTo>
                    <a:pt x="5445" y="74107"/>
                  </a:lnTo>
                  <a:lnTo>
                    <a:pt x="8046" y="120816"/>
                  </a:lnTo>
                  <a:lnTo>
                    <a:pt x="8121" y="134693"/>
                  </a:lnTo>
                  <a:lnTo>
                    <a:pt x="10961" y="142061"/>
                  </a:lnTo>
                  <a:lnTo>
                    <a:pt x="1767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505"/>
            <p:cNvSpPr/>
            <p:nvPr>
              <p:custDataLst>
                <p:tags r:id="rId33"/>
              </p:custDataLst>
            </p:nvPr>
          </p:nvSpPr>
          <p:spPr>
            <a:xfrm>
              <a:off x="6309742" y="5426042"/>
              <a:ext cx="119634" cy="79409"/>
            </a:xfrm>
            <a:custGeom>
              <a:avLst/>
              <a:gdLst/>
              <a:ahLst/>
              <a:cxnLst/>
              <a:rect l="0" t="0" r="0" b="0"/>
              <a:pathLst>
                <a:path w="119634" h="79409">
                  <a:moveTo>
                    <a:pt x="24383" y="31783"/>
                  </a:moveTo>
                  <a:lnTo>
                    <a:pt x="24383" y="31783"/>
                  </a:lnTo>
                  <a:lnTo>
                    <a:pt x="24383" y="26727"/>
                  </a:lnTo>
                  <a:lnTo>
                    <a:pt x="24383" y="33695"/>
                  </a:lnTo>
                  <a:lnTo>
                    <a:pt x="22266" y="37291"/>
                  </a:lnTo>
                  <a:lnTo>
                    <a:pt x="11291" y="47409"/>
                  </a:lnTo>
                  <a:lnTo>
                    <a:pt x="7981" y="53898"/>
                  </a:lnTo>
                  <a:lnTo>
                    <a:pt x="6118" y="63500"/>
                  </a:lnTo>
                  <a:lnTo>
                    <a:pt x="4798" y="65627"/>
                  </a:lnTo>
                  <a:lnTo>
                    <a:pt x="2860" y="67046"/>
                  </a:lnTo>
                  <a:lnTo>
                    <a:pt x="510" y="67992"/>
                  </a:lnTo>
                  <a:lnTo>
                    <a:pt x="0" y="67564"/>
                  </a:lnTo>
                  <a:lnTo>
                    <a:pt x="2257" y="64266"/>
                  </a:lnTo>
                  <a:lnTo>
                    <a:pt x="7750" y="35434"/>
                  </a:lnTo>
                  <a:lnTo>
                    <a:pt x="27699" y="1571"/>
                  </a:lnTo>
                  <a:lnTo>
                    <a:pt x="30828" y="0"/>
                  </a:lnTo>
                  <a:lnTo>
                    <a:pt x="33971" y="10"/>
                  </a:lnTo>
                  <a:lnTo>
                    <a:pt x="40286" y="2845"/>
                  </a:lnTo>
                  <a:lnTo>
                    <a:pt x="46620" y="7633"/>
                  </a:lnTo>
                  <a:lnTo>
                    <a:pt x="85192" y="51129"/>
                  </a:lnTo>
                  <a:lnTo>
                    <a:pt x="119633" y="7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506"/>
            <p:cNvSpPr/>
            <p:nvPr>
              <p:custDataLst>
                <p:tags r:id="rId34"/>
              </p:custDataLst>
            </p:nvPr>
          </p:nvSpPr>
          <p:spPr>
            <a:xfrm>
              <a:off x="6621573" y="5601243"/>
              <a:ext cx="103078" cy="235206"/>
            </a:xfrm>
            <a:custGeom>
              <a:avLst/>
              <a:gdLst/>
              <a:ahLst/>
              <a:cxnLst/>
              <a:rect l="0" t="0" r="0" b="0"/>
              <a:pathLst>
                <a:path w="103078" h="235206">
                  <a:moveTo>
                    <a:pt x="84027" y="28032"/>
                  </a:moveTo>
                  <a:lnTo>
                    <a:pt x="84027" y="28032"/>
                  </a:lnTo>
                  <a:lnTo>
                    <a:pt x="84027" y="14775"/>
                  </a:lnTo>
                  <a:lnTo>
                    <a:pt x="81205" y="8734"/>
                  </a:lnTo>
                  <a:lnTo>
                    <a:pt x="75827" y="1290"/>
                  </a:lnTo>
                  <a:lnTo>
                    <a:pt x="72269" y="271"/>
                  </a:lnTo>
                  <a:lnTo>
                    <a:pt x="69838" y="0"/>
                  </a:lnTo>
                  <a:lnTo>
                    <a:pt x="67159" y="1936"/>
                  </a:lnTo>
                  <a:lnTo>
                    <a:pt x="30909" y="46058"/>
                  </a:lnTo>
                  <a:lnTo>
                    <a:pt x="14699" y="87488"/>
                  </a:lnTo>
                  <a:lnTo>
                    <a:pt x="1540" y="121269"/>
                  </a:lnTo>
                  <a:lnTo>
                    <a:pt x="0" y="159886"/>
                  </a:lnTo>
                  <a:lnTo>
                    <a:pt x="6588" y="198697"/>
                  </a:lnTo>
                  <a:lnTo>
                    <a:pt x="12920" y="210069"/>
                  </a:lnTo>
                  <a:lnTo>
                    <a:pt x="17572" y="216065"/>
                  </a:lnTo>
                  <a:lnTo>
                    <a:pt x="39289" y="229560"/>
                  </a:lnTo>
                  <a:lnTo>
                    <a:pt x="65833" y="235205"/>
                  </a:lnTo>
                  <a:lnTo>
                    <a:pt x="103077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07"/>
            <p:cNvSpPr/>
            <p:nvPr>
              <p:custDataLst>
                <p:tags r:id="rId35"/>
              </p:custDataLst>
            </p:nvPr>
          </p:nvSpPr>
          <p:spPr>
            <a:xfrm>
              <a:off x="6768463" y="5657850"/>
              <a:ext cx="118113" cy="140901"/>
            </a:xfrm>
            <a:custGeom>
              <a:avLst/>
              <a:gdLst/>
              <a:ahLst/>
              <a:cxnLst/>
              <a:rect l="0" t="0" r="0" b="0"/>
              <a:pathLst>
                <a:path w="118113" h="140901">
                  <a:moveTo>
                    <a:pt x="118112" y="0"/>
                  </a:moveTo>
                  <a:lnTo>
                    <a:pt x="118112" y="0"/>
                  </a:lnTo>
                  <a:lnTo>
                    <a:pt x="117054" y="9721"/>
                  </a:lnTo>
                  <a:lnTo>
                    <a:pt x="101866" y="51457"/>
                  </a:lnTo>
                  <a:lnTo>
                    <a:pt x="81256" y="95754"/>
                  </a:lnTo>
                  <a:lnTo>
                    <a:pt x="68621" y="113862"/>
                  </a:lnTo>
                  <a:lnTo>
                    <a:pt x="47266" y="129461"/>
                  </a:lnTo>
                  <a:lnTo>
                    <a:pt x="25487" y="139912"/>
                  </a:lnTo>
                  <a:lnTo>
                    <a:pt x="21437" y="140900"/>
                  </a:lnTo>
                  <a:lnTo>
                    <a:pt x="17679" y="138383"/>
                  </a:lnTo>
                  <a:lnTo>
                    <a:pt x="790" y="107986"/>
                  </a:lnTo>
                  <a:lnTo>
                    <a:pt x="0" y="95267"/>
                  </a:lnTo>
                  <a:lnTo>
                    <a:pt x="1271" y="88911"/>
                  </a:lnTo>
                  <a:lnTo>
                    <a:pt x="8327" y="79027"/>
                  </a:lnTo>
                  <a:lnTo>
                    <a:pt x="13172" y="74910"/>
                  </a:lnTo>
                  <a:lnTo>
                    <a:pt x="24199" y="70335"/>
                  </a:lnTo>
                  <a:lnTo>
                    <a:pt x="30103" y="69116"/>
                  </a:lnTo>
                  <a:lnTo>
                    <a:pt x="39486" y="70582"/>
                  </a:lnTo>
                  <a:lnTo>
                    <a:pt x="75827" y="93607"/>
                  </a:lnTo>
                  <a:lnTo>
                    <a:pt x="84502" y="101928"/>
                  </a:lnTo>
                  <a:lnTo>
                    <a:pt x="101991" y="125580"/>
                  </a:lnTo>
                  <a:lnTo>
                    <a:pt x="11811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508"/>
            <p:cNvSpPr/>
            <p:nvPr>
              <p:custDataLst>
                <p:tags r:id="rId36"/>
              </p:custDataLst>
            </p:nvPr>
          </p:nvSpPr>
          <p:spPr>
            <a:xfrm>
              <a:off x="6924675" y="5601093"/>
              <a:ext cx="64806" cy="228208"/>
            </a:xfrm>
            <a:custGeom>
              <a:avLst/>
              <a:gdLst/>
              <a:ahLst/>
              <a:cxnLst/>
              <a:rect l="0" t="0" r="0" b="0"/>
              <a:pathLst>
                <a:path w="64806" h="228208">
                  <a:moveTo>
                    <a:pt x="19050" y="9132"/>
                  </a:moveTo>
                  <a:lnTo>
                    <a:pt x="19050" y="9132"/>
                  </a:lnTo>
                  <a:lnTo>
                    <a:pt x="19050" y="4076"/>
                  </a:lnTo>
                  <a:lnTo>
                    <a:pt x="20108" y="2587"/>
                  </a:lnTo>
                  <a:lnTo>
                    <a:pt x="21872" y="1593"/>
                  </a:lnTo>
                  <a:lnTo>
                    <a:pt x="27250" y="0"/>
                  </a:lnTo>
                  <a:lnTo>
                    <a:pt x="47821" y="47154"/>
                  </a:lnTo>
                  <a:lnTo>
                    <a:pt x="62467" y="91006"/>
                  </a:lnTo>
                  <a:lnTo>
                    <a:pt x="64805" y="103024"/>
                  </a:lnTo>
                  <a:lnTo>
                    <a:pt x="58701" y="147662"/>
                  </a:lnTo>
                  <a:lnTo>
                    <a:pt x="49261" y="178236"/>
                  </a:lnTo>
                  <a:lnTo>
                    <a:pt x="31717" y="209723"/>
                  </a:lnTo>
                  <a:lnTo>
                    <a:pt x="0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509"/>
            <p:cNvSpPr/>
            <p:nvPr>
              <p:custDataLst>
                <p:tags r:id="rId37"/>
              </p:custDataLst>
            </p:nvPr>
          </p:nvSpPr>
          <p:spPr>
            <a:xfrm>
              <a:off x="7124735" y="5449624"/>
              <a:ext cx="19016" cy="614200"/>
            </a:xfrm>
            <a:custGeom>
              <a:avLst/>
              <a:gdLst/>
              <a:ahLst/>
              <a:cxnLst/>
              <a:rect l="0" t="0" r="0" b="0"/>
              <a:pathLst>
                <a:path w="19016" h="614200">
                  <a:moveTo>
                    <a:pt x="19015" y="8201"/>
                  </a:moveTo>
                  <a:lnTo>
                    <a:pt x="19015" y="8201"/>
                  </a:lnTo>
                  <a:lnTo>
                    <a:pt x="19015" y="0"/>
                  </a:lnTo>
                  <a:lnTo>
                    <a:pt x="19015" y="40599"/>
                  </a:lnTo>
                  <a:lnTo>
                    <a:pt x="19015" y="76596"/>
                  </a:lnTo>
                  <a:lnTo>
                    <a:pt x="19015" y="120776"/>
                  </a:lnTo>
                  <a:lnTo>
                    <a:pt x="19015" y="167381"/>
                  </a:lnTo>
                  <a:lnTo>
                    <a:pt x="19015" y="204591"/>
                  </a:lnTo>
                  <a:lnTo>
                    <a:pt x="19015" y="252154"/>
                  </a:lnTo>
                  <a:lnTo>
                    <a:pt x="19015" y="296044"/>
                  </a:lnTo>
                  <a:lnTo>
                    <a:pt x="19015" y="338315"/>
                  </a:lnTo>
                  <a:lnTo>
                    <a:pt x="17957" y="371876"/>
                  </a:lnTo>
                  <a:lnTo>
                    <a:pt x="12470" y="418405"/>
                  </a:lnTo>
                  <a:lnTo>
                    <a:pt x="10373" y="454299"/>
                  </a:lnTo>
                  <a:lnTo>
                    <a:pt x="8694" y="491274"/>
                  </a:lnTo>
                  <a:lnTo>
                    <a:pt x="3021" y="530099"/>
                  </a:lnTo>
                  <a:lnTo>
                    <a:pt x="871" y="570413"/>
                  </a:lnTo>
                  <a:lnTo>
                    <a:pt x="0" y="613985"/>
                  </a:lnTo>
                  <a:lnTo>
                    <a:pt x="1047" y="614199"/>
                  </a:lnTo>
                  <a:lnTo>
                    <a:pt x="9490" y="59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514"/>
          <p:cNvGrpSpPr/>
          <p:nvPr/>
        </p:nvGrpSpPr>
        <p:grpSpPr>
          <a:xfrm>
            <a:off x="4305300" y="5535349"/>
            <a:ext cx="514351" cy="563275"/>
            <a:chOff x="4305300" y="5535349"/>
            <a:chExt cx="514351" cy="563275"/>
          </a:xfrm>
        </p:grpSpPr>
        <p:sp>
          <p:nvSpPr>
            <p:cNvPr id="227" name="SMARTInkShape-2510"/>
            <p:cNvSpPr/>
            <p:nvPr>
              <p:custDataLst>
                <p:tags r:id="rId23"/>
              </p:custDataLst>
            </p:nvPr>
          </p:nvSpPr>
          <p:spPr>
            <a:xfrm>
              <a:off x="4762500" y="5535349"/>
              <a:ext cx="57151" cy="563275"/>
            </a:xfrm>
            <a:custGeom>
              <a:avLst/>
              <a:gdLst/>
              <a:ahLst/>
              <a:cxnLst/>
              <a:rect l="0" t="0" r="0" b="0"/>
              <a:pathLst>
                <a:path w="57151" h="56327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0523"/>
                  </a:lnTo>
                  <a:lnTo>
                    <a:pt x="0" y="85730"/>
                  </a:lnTo>
                  <a:lnTo>
                    <a:pt x="0" y="127036"/>
                  </a:lnTo>
                  <a:lnTo>
                    <a:pt x="1058" y="171117"/>
                  </a:lnTo>
                  <a:lnTo>
                    <a:pt x="6546" y="208872"/>
                  </a:lnTo>
                  <a:lnTo>
                    <a:pt x="8201" y="241322"/>
                  </a:lnTo>
                  <a:lnTo>
                    <a:pt x="14189" y="285178"/>
                  </a:lnTo>
                  <a:lnTo>
                    <a:pt x="19712" y="320390"/>
                  </a:lnTo>
                  <a:lnTo>
                    <a:pt x="25694" y="359677"/>
                  </a:lnTo>
                  <a:lnTo>
                    <a:pt x="31881" y="398304"/>
                  </a:lnTo>
                  <a:lnTo>
                    <a:pt x="38159" y="433816"/>
                  </a:lnTo>
                  <a:lnTo>
                    <a:pt x="44820" y="475092"/>
                  </a:lnTo>
                  <a:lnTo>
                    <a:pt x="47071" y="518115"/>
                  </a:lnTo>
                  <a:lnTo>
                    <a:pt x="56235" y="562999"/>
                  </a:lnTo>
                  <a:lnTo>
                    <a:pt x="56540" y="563274"/>
                  </a:lnTo>
                  <a:lnTo>
                    <a:pt x="57150" y="56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11"/>
            <p:cNvSpPr/>
            <p:nvPr>
              <p:custDataLst>
                <p:tags r:id="rId24"/>
              </p:custDataLst>
            </p:nvPr>
          </p:nvSpPr>
          <p:spPr>
            <a:xfrm>
              <a:off x="4305300" y="5860167"/>
              <a:ext cx="123826" cy="89404"/>
            </a:xfrm>
            <a:custGeom>
              <a:avLst/>
              <a:gdLst/>
              <a:ahLst/>
              <a:cxnLst/>
              <a:rect l="0" t="0" r="0" b="0"/>
              <a:pathLst>
                <a:path w="123826" h="89404">
                  <a:moveTo>
                    <a:pt x="0" y="7233"/>
                  </a:moveTo>
                  <a:lnTo>
                    <a:pt x="0" y="7233"/>
                  </a:lnTo>
                  <a:lnTo>
                    <a:pt x="0" y="2177"/>
                  </a:lnTo>
                  <a:lnTo>
                    <a:pt x="1058" y="1745"/>
                  </a:lnTo>
                  <a:lnTo>
                    <a:pt x="5057" y="4089"/>
                  </a:lnTo>
                  <a:lnTo>
                    <a:pt x="6546" y="6195"/>
                  </a:lnTo>
                  <a:lnTo>
                    <a:pt x="16890" y="36770"/>
                  </a:lnTo>
                  <a:lnTo>
                    <a:pt x="18924" y="80315"/>
                  </a:lnTo>
                  <a:lnTo>
                    <a:pt x="19012" y="89211"/>
                  </a:lnTo>
                  <a:lnTo>
                    <a:pt x="20084" y="89403"/>
                  </a:lnTo>
                  <a:lnTo>
                    <a:pt x="24096" y="86791"/>
                  </a:lnTo>
                  <a:lnTo>
                    <a:pt x="26584" y="79281"/>
                  </a:lnTo>
                  <a:lnTo>
                    <a:pt x="29556" y="33529"/>
                  </a:lnTo>
                  <a:lnTo>
                    <a:pt x="36099" y="14740"/>
                  </a:lnTo>
                  <a:lnTo>
                    <a:pt x="36766" y="9064"/>
                  </a:lnTo>
                  <a:lnTo>
                    <a:pt x="38269" y="6337"/>
                  </a:lnTo>
                  <a:lnTo>
                    <a:pt x="40329" y="5577"/>
                  </a:lnTo>
                  <a:lnTo>
                    <a:pt x="42761" y="6129"/>
                  </a:lnTo>
                  <a:lnTo>
                    <a:pt x="51240" y="11963"/>
                  </a:lnTo>
                  <a:lnTo>
                    <a:pt x="71993" y="41366"/>
                  </a:lnTo>
                  <a:lnTo>
                    <a:pt x="76036" y="54270"/>
                  </a:lnTo>
                  <a:lnTo>
                    <a:pt x="77249" y="28877"/>
                  </a:lnTo>
                  <a:lnTo>
                    <a:pt x="83801" y="13529"/>
                  </a:lnTo>
                  <a:lnTo>
                    <a:pt x="89456" y="5444"/>
                  </a:lnTo>
                  <a:lnTo>
                    <a:pt x="95497" y="1147"/>
                  </a:lnTo>
                  <a:lnTo>
                    <a:pt x="98590" y="0"/>
                  </a:lnTo>
                  <a:lnTo>
                    <a:pt x="101710" y="1353"/>
                  </a:lnTo>
                  <a:lnTo>
                    <a:pt x="107999" y="8501"/>
                  </a:lnTo>
                  <a:lnTo>
                    <a:pt x="111500" y="15910"/>
                  </a:lnTo>
                  <a:lnTo>
                    <a:pt x="114114" y="22731"/>
                  </a:lnTo>
                  <a:lnTo>
                    <a:pt x="120478" y="33580"/>
                  </a:lnTo>
                  <a:lnTo>
                    <a:pt x="123825" y="5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12"/>
            <p:cNvSpPr/>
            <p:nvPr>
              <p:custDataLst>
                <p:tags r:id="rId25"/>
              </p:custDataLst>
            </p:nvPr>
          </p:nvSpPr>
          <p:spPr>
            <a:xfrm>
              <a:off x="4467389" y="5858002"/>
              <a:ext cx="95087" cy="64521"/>
            </a:xfrm>
            <a:custGeom>
              <a:avLst/>
              <a:gdLst/>
              <a:ahLst/>
              <a:cxnLst/>
              <a:rect l="0" t="0" r="0" b="0"/>
              <a:pathLst>
                <a:path w="95087" h="64521">
                  <a:moveTo>
                    <a:pt x="28411" y="18923"/>
                  </a:moveTo>
                  <a:lnTo>
                    <a:pt x="28411" y="18923"/>
                  </a:lnTo>
                  <a:lnTo>
                    <a:pt x="28411" y="13867"/>
                  </a:lnTo>
                  <a:lnTo>
                    <a:pt x="29469" y="12378"/>
                  </a:lnTo>
                  <a:lnTo>
                    <a:pt x="31233" y="11384"/>
                  </a:lnTo>
                  <a:lnTo>
                    <a:pt x="33468" y="10722"/>
                  </a:lnTo>
                  <a:lnTo>
                    <a:pt x="34957" y="9222"/>
                  </a:lnTo>
                  <a:lnTo>
                    <a:pt x="37544" y="1313"/>
                  </a:lnTo>
                  <a:lnTo>
                    <a:pt x="36616" y="833"/>
                  </a:lnTo>
                  <a:lnTo>
                    <a:pt x="24644" y="0"/>
                  </a:lnTo>
                  <a:lnTo>
                    <a:pt x="18622" y="2752"/>
                  </a:lnTo>
                  <a:lnTo>
                    <a:pt x="15535" y="4967"/>
                  </a:lnTo>
                  <a:lnTo>
                    <a:pt x="6134" y="18198"/>
                  </a:lnTo>
                  <a:lnTo>
                    <a:pt x="1702" y="35525"/>
                  </a:lnTo>
                  <a:lnTo>
                    <a:pt x="0" y="59705"/>
                  </a:lnTo>
                  <a:lnTo>
                    <a:pt x="2062" y="61985"/>
                  </a:lnTo>
                  <a:lnTo>
                    <a:pt x="9998" y="64520"/>
                  </a:lnTo>
                  <a:lnTo>
                    <a:pt x="14019" y="63080"/>
                  </a:lnTo>
                  <a:lnTo>
                    <a:pt x="31363" y="44912"/>
                  </a:lnTo>
                  <a:lnTo>
                    <a:pt x="52740" y="13490"/>
                  </a:lnTo>
                  <a:lnTo>
                    <a:pt x="56427" y="1875"/>
                  </a:lnTo>
                  <a:lnTo>
                    <a:pt x="56613" y="2267"/>
                  </a:lnTo>
                  <a:lnTo>
                    <a:pt x="59786" y="29610"/>
                  </a:lnTo>
                  <a:lnTo>
                    <a:pt x="67341" y="45020"/>
                  </a:lnTo>
                  <a:lnTo>
                    <a:pt x="79375" y="59709"/>
                  </a:lnTo>
                  <a:lnTo>
                    <a:pt x="82495" y="60930"/>
                  </a:lnTo>
                  <a:lnTo>
                    <a:pt x="95086" y="5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13"/>
            <p:cNvSpPr/>
            <p:nvPr>
              <p:custDataLst>
                <p:tags r:id="rId26"/>
              </p:custDataLst>
            </p:nvPr>
          </p:nvSpPr>
          <p:spPr>
            <a:xfrm>
              <a:off x="4572000" y="5848350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40931" y="55479"/>
                  </a:lnTo>
                  <a:lnTo>
                    <a:pt x="45642" y="68414"/>
                  </a:lnTo>
                  <a:lnTo>
                    <a:pt x="476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514"/>
            <p:cNvSpPr/>
            <p:nvPr>
              <p:custDataLst>
                <p:tags r:id="rId27"/>
              </p:custDataLst>
            </p:nvPr>
          </p:nvSpPr>
          <p:spPr>
            <a:xfrm>
              <a:off x="4552950" y="5838825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53407" y="40098"/>
                  </a:lnTo>
                  <a:lnTo>
                    <a:pt x="30212" y="8598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2515"/>
          <p:cNvSpPr/>
          <p:nvPr>
            <p:custDataLst>
              <p:tags r:id="rId6"/>
            </p:custDataLst>
          </p:nvPr>
        </p:nvSpPr>
        <p:spPr>
          <a:xfrm>
            <a:off x="4396626" y="6059617"/>
            <a:ext cx="137275" cy="131634"/>
          </a:xfrm>
          <a:custGeom>
            <a:avLst/>
            <a:gdLst/>
            <a:ahLst/>
            <a:cxnLst/>
            <a:rect l="0" t="0" r="0" b="0"/>
            <a:pathLst>
              <a:path w="137275" h="131634">
                <a:moveTo>
                  <a:pt x="99174" y="17333"/>
                </a:moveTo>
                <a:lnTo>
                  <a:pt x="99174" y="17333"/>
                </a:lnTo>
                <a:lnTo>
                  <a:pt x="116507" y="0"/>
                </a:lnTo>
                <a:lnTo>
                  <a:pt x="118138" y="486"/>
                </a:lnTo>
                <a:lnTo>
                  <a:pt x="122772" y="3849"/>
                </a:lnTo>
                <a:lnTo>
                  <a:pt x="125537" y="8870"/>
                </a:lnTo>
                <a:lnTo>
                  <a:pt x="127312" y="20718"/>
                </a:lnTo>
                <a:lnTo>
                  <a:pt x="121911" y="29773"/>
                </a:lnTo>
                <a:lnTo>
                  <a:pt x="91158" y="71479"/>
                </a:lnTo>
                <a:lnTo>
                  <a:pt x="72582" y="95683"/>
                </a:lnTo>
                <a:lnTo>
                  <a:pt x="51431" y="107106"/>
                </a:lnTo>
                <a:lnTo>
                  <a:pt x="36462" y="110960"/>
                </a:lnTo>
                <a:lnTo>
                  <a:pt x="25088" y="111862"/>
                </a:lnTo>
                <a:lnTo>
                  <a:pt x="15800" y="109441"/>
                </a:lnTo>
                <a:lnTo>
                  <a:pt x="11841" y="107314"/>
                </a:lnTo>
                <a:lnTo>
                  <a:pt x="1214" y="94206"/>
                </a:lnTo>
                <a:lnTo>
                  <a:pt x="0" y="88690"/>
                </a:lnTo>
                <a:lnTo>
                  <a:pt x="3198" y="68501"/>
                </a:lnTo>
                <a:lnTo>
                  <a:pt x="12061" y="57067"/>
                </a:lnTo>
                <a:lnTo>
                  <a:pt x="18094" y="50861"/>
                </a:lnTo>
                <a:lnTo>
                  <a:pt x="23628" y="48109"/>
                </a:lnTo>
                <a:lnTo>
                  <a:pt x="45237" y="46038"/>
                </a:lnTo>
                <a:lnTo>
                  <a:pt x="51566" y="48788"/>
                </a:lnTo>
                <a:lnTo>
                  <a:pt x="64252" y="59177"/>
                </a:lnTo>
                <a:lnTo>
                  <a:pt x="67778" y="65211"/>
                </a:lnTo>
                <a:lnTo>
                  <a:pt x="75098" y="82765"/>
                </a:lnTo>
                <a:lnTo>
                  <a:pt x="77832" y="86354"/>
                </a:lnTo>
                <a:lnTo>
                  <a:pt x="86736" y="93523"/>
                </a:lnTo>
                <a:lnTo>
                  <a:pt x="102383" y="114712"/>
                </a:lnTo>
                <a:lnTo>
                  <a:pt x="116941" y="124973"/>
                </a:lnTo>
                <a:lnTo>
                  <a:pt x="137274" y="1316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Shape-2516"/>
          <p:cNvSpPr/>
          <p:nvPr>
            <p:custDataLst>
              <p:tags r:id="rId7"/>
            </p:custDataLst>
          </p:nvPr>
        </p:nvSpPr>
        <p:spPr>
          <a:xfrm>
            <a:off x="7734313" y="5638810"/>
            <a:ext cx="438137" cy="323283"/>
          </a:xfrm>
          <a:custGeom>
            <a:avLst/>
            <a:gdLst/>
            <a:ahLst/>
            <a:cxnLst/>
            <a:rect l="0" t="0" r="0" b="0"/>
            <a:pathLst>
              <a:path w="438137" h="323283">
                <a:moveTo>
                  <a:pt x="19037" y="9515"/>
                </a:moveTo>
                <a:lnTo>
                  <a:pt x="19037" y="9515"/>
                </a:lnTo>
                <a:lnTo>
                  <a:pt x="13981" y="9515"/>
                </a:lnTo>
                <a:lnTo>
                  <a:pt x="8676" y="6693"/>
                </a:lnTo>
                <a:lnTo>
                  <a:pt x="0" y="0"/>
                </a:lnTo>
                <a:lnTo>
                  <a:pt x="5047" y="5050"/>
                </a:lnTo>
                <a:lnTo>
                  <a:pt x="13172" y="7531"/>
                </a:lnTo>
                <a:lnTo>
                  <a:pt x="50406" y="16858"/>
                </a:lnTo>
                <a:lnTo>
                  <a:pt x="85364" y="25683"/>
                </a:lnTo>
                <a:lnTo>
                  <a:pt x="126649" y="35002"/>
                </a:lnTo>
                <a:lnTo>
                  <a:pt x="162047" y="44466"/>
                </a:lnTo>
                <a:lnTo>
                  <a:pt x="204051" y="53972"/>
                </a:lnTo>
                <a:lnTo>
                  <a:pt x="245894" y="63492"/>
                </a:lnTo>
                <a:lnTo>
                  <a:pt x="279671" y="69841"/>
                </a:lnTo>
                <a:lnTo>
                  <a:pt x="313027" y="76190"/>
                </a:lnTo>
                <a:lnTo>
                  <a:pt x="357332" y="83834"/>
                </a:lnTo>
                <a:lnTo>
                  <a:pt x="400685" y="93006"/>
                </a:lnTo>
                <a:lnTo>
                  <a:pt x="416200" y="95305"/>
                </a:lnTo>
                <a:lnTo>
                  <a:pt x="420337" y="97400"/>
                </a:lnTo>
                <a:lnTo>
                  <a:pt x="425993" y="101492"/>
                </a:lnTo>
                <a:lnTo>
                  <a:pt x="437978" y="104727"/>
                </a:lnTo>
                <a:lnTo>
                  <a:pt x="438136" y="132487"/>
                </a:lnTo>
                <a:lnTo>
                  <a:pt x="432492" y="143897"/>
                </a:lnTo>
                <a:lnTo>
                  <a:pt x="411622" y="168468"/>
                </a:lnTo>
                <a:lnTo>
                  <a:pt x="371908" y="193705"/>
                </a:lnTo>
                <a:lnTo>
                  <a:pt x="328943" y="216251"/>
                </a:lnTo>
                <a:lnTo>
                  <a:pt x="281468" y="235045"/>
                </a:lnTo>
                <a:lnTo>
                  <a:pt x="236901" y="248206"/>
                </a:lnTo>
                <a:lnTo>
                  <a:pt x="194716" y="265508"/>
                </a:lnTo>
                <a:lnTo>
                  <a:pt x="150958" y="285165"/>
                </a:lnTo>
                <a:lnTo>
                  <a:pt x="106691" y="301539"/>
                </a:lnTo>
                <a:lnTo>
                  <a:pt x="76840" y="323282"/>
                </a:lnTo>
                <a:lnTo>
                  <a:pt x="84979" y="316126"/>
                </a:lnTo>
                <a:lnTo>
                  <a:pt x="114287" y="2952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517"/>
          <p:cNvGrpSpPr/>
          <p:nvPr/>
        </p:nvGrpSpPr>
        <p:grpSpPr>
          <a:xfrm>
            <a:off x="8544196" y="5124450"/>
            <a:ext cx="1112131" cy="961943"/>
            <a:chOff x="8544196" y="5124450"/>
            <a:chExt cx="1112131" cy="961943"/>
          </a:xfrm>
        </p:grpSpPr>
        <p:sp>
          <p:nvSpPr>
            <p:cNvPr id="235" name="SMARTInkShape-2517"/>
            <p:cNvSpPr/>
            <p:nvPr>
              <p:custDataLst>
                <p:tags r:id="rId16"/>
              </p:custDataLst>
            </p:nvPr>
          </p:nvSpPr>
          <p:spPr>
            <a:xfrm>
              <a:off x="8708176" y="5659290"/>
              <a:ext cx="292950" cy="263312"/>
            </a:xfrm>
            <a:custGeom>
              <a:avLst/>
              <a:gdLst/>
              <a:ahLst/>
              <a:cxnLst/>
              <a:rect l="0" t="0" r="0" b="0"/>
              <a:pathLst>
                <a:path w="292950" h="263312">
                  <a:moveTo>
                    <a:pt x="188174" y="17610"/>
                  </a:moveTo>
                  <a:lnTo>
                    <a:pt x="188174" y="17610"/>
                  </a:lnTo>
                  <a:lnTo>
                    <a:pt x="193231" y="17610"/>
                  </a:lnTo>
                  <a:lnTo>
                    <a:pt x="194720" y="16552"/>
                  </a:lnTo>
                  <a:lnTo>
                    <a:pt x="195714" y="14788"/>
                  </a:lnTo>
                  <a:lnTo>
                    <a:pt x="196375" y="12554"/>
                  </a:lnTo>
                  <a:lnTo>
                    <a:pt x="195759" y="11065"/>
                  </a:lnTo>
                  <a:lnTo>
                    <a:pt x="194288" y="10071"/>
                  </a:lnTo>
                  <a:lnTo>
                    <a:pt x="192250" y="9409"/>
                  </a:lnTo>
                  <a:lnTo>
                    <a:pt x="190891" y="7909"/>
                  </a:lnTo>
                  <a:lnTo>
                    <a:pt x="189382" y="3421"/>
                  </a:lnTo>
                  <a:lnTo>
                    <a:pt x="186862" y="1800"/>
                  </a:lnTo>
                  <a:lnTo>
                    <a:pt x="178419" y="0"/>
                  </a:lnTo>
                  <a:lnTo>
                    <a:pt x="170432" y="2022"/>
                  </a:lnTo>
                  <a:lnTo>
                    <a:pt x="129467" y="20736"/>
                  </a:lnTo>
                  <a:lnTo>
                    <a:pt x="84252" y="48714"/>
                  </a:lnTo>
                  <a:lnTo>
                    <a:pt x="62367" y="63044"/>
                  </a:lnTo>
                  <a:lnTo>
                    <a:pt x="34638" y="99245"/>
                  </a:lnTo>
                  <a:lnTo>
                    <a:pt x="13756" y="140588"/>
                  </a:lnTo>
                  <a:lnTo>
                    <a:pt x="0" y="186897"/>
                  </a:lnTo>
                  <a:lnTo>
                    <a:pt x="3419" y="210291"/>
                  </a:lnTo>
                  <a:lnTo>
                    <a:pt x="13986" y="225307"/>
                  </a:lnTo>
                  <a:lnTo>
                    <a:pt x="32141" y="240017"/>
                  </a:lnTo>
                  <a:lnTo>
                    <a:pt x="67982" y="250043"/>
                  </a:lnTo>
                  <a:lnTo>
                    <a:pt x="110817" y="254048"/>
                  </a:lnTo>
                  <a:lnTo>
                    <a:pt x="157022" y="255235"/>
                  </a:lnTo>
                  <a:lnTo>
                    <a:pt x="199345" y="256695"/>
                  </a:lnTo>
                  <a:lnTo>
                    <a:pt x="240632" y="263254"/>
                  </a:lnTo>
                  <a:lnTo>
                    <a:pt x="256997" y="263311"/>
                  </a:lnTo>
                  <a:lnTo>
                    <a:pt x="292949" y="25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18"/>
            <p:cNvSpPr/>
            <p:nvPr>
              <p:custDataLst>
                <p:tags r:id="rId17"/>
              </p:custDataLst>
            </p:nvPr>
          </p:nvSpPr>
          <p:spPr>
            <a:xfrm>
              <a:off x="8544196" y="5458112"/>
              <a:ext cx="693043" cy="628281"/>
            </a:xfrm>
            <a:custGeom>
              <a:avLst/>
              <a:gdLst/>
              <a:ahLst/>
              <a:cxnLst/>
              <a:rect l="0" t="0" r="0" b="0"/>
              <a:pathLst>
                <a:path w="693043" h="628281">
                  <a:moveTo>
                    <a:pt x="475979" y="37813"/>
                  </a:moveTo>
                  <a:lnTo>
                    <a:pt x="475979" y="37813"/>
                  </a:lnTo>
                  <a:lnTo>
                    <a:pt x="481036" y="32757"/>
                  </a:lnTo>
                  <a:lnTo>
                    <a:pt x="483519" y="27452"/>
                  </a:lnTo>
                  <a:lnTo>
                    <a:pt x="485113" y="20480"/>
                  </a:lnTo>
                  <a:lnTo>
                    <a:pt x="480331" y="14216"/>
                  </a:lnTo>
                  <a:lnTo>
                    <a:pt x="475091" y="11450"/>
                  </a:lnTo>
                  <a:lnTo>
                    <a:pt x="432243" y="1167"/>
                  </a:lnTo>
                  <a:lnTo>
                    <a:pt x="392120" y="0"/>
                  </a:lnTo>
                  <a:lnTo>
                    <a:pt x="349701" y="2592"/>
                  </a:lnTo>
                  <a:lnTo>
                    <a:pt x="313328" y="10091"/>
                  </a:lnTo>
                  <a:lnTo>
                    <a:pt x="273223" y="22107"/>
                  </a:lnTo>
                  <a:lnTo>
                    <a:pt x="231827" y="35729"/>
                  </a:lnTo>
                  <a:lnTo>
                    <a:pt x="195428" y="57706"/>
                  </a:lnTo>
                  <a:lnTo>
                    <a:pt x="148099" y="87486"/>
                  </a:lnTo>
                  <a:lnTo>
                    <a:pt x="103241" y="121077"/>
                  </a:lnTo>
                  <a:lnTo>
                    <a:pt x="71211" y="166209"/>
                  </a:lnTo>
                  <a:lnTo>
                    <a:pt x="44501" y="209342"/>
                  </a:lnTo>
                  <a:lnTo>
                    <a:pt x="21665" y="254709"/>
                  </a:lnTo>
                  <a:lnTo>
                    <a:pt x="10109" y="290462"/>
                  </a:lnTo>
                  <a:lnTo>
                    <a:pt x="2805" y="334569"/>
                  </a:lnTo>
                  <a:lnTo>
                    <a:pt x="641" y="375507"/>
                  </a:lnTo>
                  <a:lnTo>
                    <a:pt x="0" y="413390"/>
                  </a:lnTo>
                  <a:lnTo>
                    <a:pt x="1966" y="441803"/>
                  </a:lnTo>
                  <a:lnTo>
                    <a:pt x="13915" y="481599"/>
                  </a:lnTo>
                  <a:lnTo>
                    <a:pt x="27971" y="527328"/>
                  </a:lnTo>
                  <a:lnTo>
                    <a:pt x="35565" y="543241"/>
                  </a:lnTo>
                  <a:lnTo>
                    <a:pt x="58711" y="572168"/>
                  </a:lnTo>
                  <a:lnTo>
                    <a:pt x="101191" y="605049"/>
                  </a:lnTo>
                  <a:lnTo>
                    <a:pt x="119964" y="613768"/>
                  </a:lnTo>
                  <a:lnTo>
                    <a:pt x="163059" y="623568"/>
                  </a:lnTo>
                  <a:lnTo>
                    <a:pt x="200524" y="626943"/>
                  </a:lnTo>
                  <a:lnTo>
                    <a:pt x="232905" y="627732"/>
                  </a:lnTo>
                  <a:lnTo>
                    <a:pt x="276721" y="628176"/>
                  </a:lnTo>
                  <a:lnTo>
                    <a:pt x="311926" y="628280"/>
                  </a:lnTo>
                  <a:lnTo>
                    <a:pt x="349091" y="627267"/>
                  </a:lnTo>
                  <a:lnTo>
                    <a:pt x="392757" y="621806"/>
                  </a:lnTo>
                  <a:lnTo>
                    <a:pt x="436492" y="616602"/>
                  </a:lnTo>
                  <a:lnTo>
                    <a:pt x="475704" y="605696"/>
                  </a:lnTo>
                  <a:lnTo>
                    <a:pt x="514026" y="592292"/>
                  </a:lnTo>
                  <a:lnTo>
                    <a:pt x="556641" y="569350"/>
                  </a:lnTo>
                  <a:lnTo>
                    <a:pt x="596462" y="535846"/>
                  </a:lnTo>
                  <a:lnTo>
                    <a:pt x="634714" y="489949"/>
                  </a:lnTo>
                  <a:lnTo>
                    <a:pt x="664627" y="442476"/>
                  </a:lnTo>
                  <a:lnTo>
                    <a:pt x="677690" y="397131"/>
                  </a:lnTo>
                  <a:lnTo>
                    <a:pt x="688263" y="357002"/>
                  </a:lnTo>
                  <a:lnTo>
                    <a:pt x="693042" y="325004"/>
                  </a:lnTo>
                  <a:lnTo>
                    <a:pt x="687052" y="282573"/>
                  </a:lnTo>
                  <a:lnTo>
                    <a:pt x="678690" y="237335"/>
                  </a:lnTo>
                  <a:lnTo>
                    <a:pt x="666382" y="191995"/>
                  </a:lnTo>
                  <a:lnTo>
                    <a:pt x="651281" y="156522"/>
                  </a:lnTo>
                  <a:lnTo>
                    <a:pt x="622791" y="112297"/>
                  </a:lnTo>
                  <a:lnTo>
                    <a:pt x="590379" y="79345"/>
                  </a:lnTo>
                  <a:lnTo>
                    <a:pt x="548821" y="53944"/>
                  </a:lnTo>
                  <a:lnTo>
                    <a:pt x="508027" y="43063"/>
                  </a:lnTo>
                  <a:lnTo>
                    <a:pt x="465601" y="39368"/>
                  </a:lnTo>
                  <a:lnTo>
                    <a:pt x="428354" y="37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519"/>
            <p:cNvSpPr/>
            <p:nvPr>
              <p:custDataLst>
                <p:tags r:id="rId18"/>
              </p:custDataLst>
            </p:nvPr>
          </p:nvSpPr>
          <p:spPr>
            <a:xfrm>
              <a:off x="9192333" y="5184010"/>
              <a:ext cx="93954" cy="253589"/>
            </a:xfrm>
            <a:custGeom>
              <a:avLst/>
              <a:gdLst/>
              <a:ahLst/>
              <a:cxnLst/>
              <a:rect l="0" t="0" r="0" b="0"/>
              <a:pathLst>
                <a:path w="93954" h="253589">
                  <a:moveTo>
                    <a:pt x="75492" y="64265"/>
                  </a:moveTo>
                  <a:lnTo>
                    <a:pt x="75492" y="64265"/>
                  </a:lnTo>
                  <a:lnTo>
                    <a:pt x="74434" y="31772"/>
                  </a:lnTo>
                  <a:lnTo>
                    <a:pt x="67887" y="14303"/>
                  </a:lnTo>
                  <a:lnTo>
                    <a:pt x="62235" y="5724"/>
                  </a:lnTo>
                  <a:lnTo>
                    <a:pt x="56195" y="1205"/>
                  </a:lnTo>
                  <a:lnTo>
                    <a:pt x="53102" y="0"/>
                  </a:lnTo>
                  <a:lnTo>
                    <a:pt x="48923" y="1314"/>
                  </a:lnTo>
                  <a:lnTo>
                    <a:pt x="38636" y="8417"/>
                  </a:lnTo>
                  <a:lnTo>
                    <a:pt x="20946" y="29373"/>
                  </a:lnTo>
                  <a:lnTo>
                    <a:pt x="7354" y="55690"/>
                  </a:lnTo>
                  <a:lnTo>
                    <a:pt x="885" y="97457"/>
                  </a:lnTo>
                  <a:lnTo>
                    <a:pt x="0" y="110062"/>
                  </a:lnTo>
                  <a:lnTo>
                    <a:pt x="1881" y="113845"/>
                  </a:lnTo>
                  <a:lnTo>
                    <a:pt x="5251" y="116369"/>
                  </a:lnTo>
                  <a:lnTo>
                    <a:pt x="9615" y="118051"/>
                  </a:lnTo>
                  <a:lnTo>
                    <a:pt x="20107" y="117098"/>
                  </a:lnTo>
                  <a:lnTo>
                    <a:pt x="31826" y="112088"/>
                  </a:lnTo>
                  <a:lnTo>
                    <a:pt x="76816" y="72256"/>
                  </a:lnTo>
                  <a:lnTo>
                    <a:pt x="82587" y="66633"/>
                  </a:lnTo>
                  <a:lnTo>
                    <a:pt x="83396" y="66902"/>
                  </a:lnTo>
                  <a:lnTo>
                    <a:pt x="84297" y="70023"/>
                  </a:lnTo>
                  <a:lnTo>
                    <a:pt x="84989" y="113663"/>
                  </a:lnTo>
                  <a:lnTo>
                    <a:pt x="87830" y="140991"/>
                  </a:lnTo>
                  <a:lnTo>
                    <a:pt x="93953" y="185405"/>
                  </a:lnTo>
                  <a:lnTo>
                    <a:pt x="91545" y="213047"/>
                  </a:lnTo>
                  <a:lnTo>
                    <a:pt x="81251" y="241351"/>
                  </a:lnTo>
                  <a:lnTo>
                    <a:pt x="77214" y="245822"/>
                  </a:lnTo>
                  <a:lnTo>
                    <a:pt x="67086" y="250791"/>
                  </a:lnTo>
                  <a:lnTo>
                    <a:pt x="54541" y="253588"/>
                  </a:lnTo>
                  <a:lnTo>
                    <a:pt x="44661" y="248598"/>
                  </a:lnTo>
                  <a:lnTo>
                    <a:pt x="39063" y="244302"/>
                  </a:lnTo>
                  <a:lnTo>
                    <a:pt x="32843" y="233887"/>
                  </a:lnTo>
                  <a:lnTo>
                    <a:pt x="27867" y="17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520"/>
            <p:cNvSpPr/>
            <p:nvPr>
              <p:custDataLst>
                <p:tags r:id="rId19"/>
              </p:custDataLst>
            </p:nvPr>
          </p:nvSpPr>
          <p:spPr>
            <a:xfrm>
              <a:off x="9344025" y="52482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21"/>
            <p:cNvSpPr/>
            <p:nvPr>
              <p:custDataLst>
                <p:tags r:id="rId20"/>
              </p:custDataLst>
            </p:nvPr>
          </p:nvSpPr>
          <p:spPr>
            <a:xfrm>
              <a:off x="9334500" y="51244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6703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22"/>
            <p:cNvSpPr/>
            <p:nvPr>
              <p:custDataLst>
                <p:tags r:id="rId21"/>
              </p:custDataLst>
            </p:nvPr>
          </p:nvSpPr>
          <p:spPr>
            <a:xfrm>
              <a:off x="9391650" y="5153025"/>
              <a:ext cx="57151" cy="130756"/>
            </a:xfrm>
            <a:custGeom>
              <a:avLst/>
              <a:gdLst/>
              <a:ahLst/>
              <a:cxnLst/>
              <a:rect l="0" t="0" r="0" b="0"/>
              <a:pathLst>
                <a:path w="57151" h="130756">
                  <a:moveTo>
                    <a:pt x="0" y="0"/>
                  </a:moveTo>
                  <a:lnTo>
                    <a:pt x="0" y="0"/>
                  </a:lnTo>
                  <a:lnTo>
                    <a:pt x="0" y="40718"/>
                  </a:lnTo>
                  <a:lnTo>
                    <a:pt x="2822" y="76717"/>
                  </a:lnTo>
                  <a:lnTo>
                    <a:pt x="13257" y="109346"/>
                  </a:lnTo>
                  <a:lnTo>
                    <a:pt x="26742" y="130755"/>
                  </a:lnTo>
                  <a:lnTo>
                    <a:pt x="28411" y="129504"/>
                  </a:lnTo>
                  <a:lnTo>
                    <a:pt x="35818" y="116571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523"/>
            <p:cNvSpPr/>
            <p:nvPr>
              <p:custDataLst>
                <p:tags r:id="rId22"/>
              </p:custDataLst>
            </p:nvPr>
          </p:nvSpPr>
          <p:spPr>
            <a:xfrm>
              <a:off x="9467850" y="5160648"/>
              <a:ext cx="188477" cy="125728"/>
            </a:xfrm>
            <a:custGeom>
              <a:avLst/>
              <a:gdLst/>
              <a:ahLst/>
              <a:cxnLst/>
              <a:rect l="0" t="0" r="0" b="0"/>
              <a:pathLst>
                <a:path w="188477" h="125728">
                  <a:moveTo>
                    <a:pt x="0" y="40002"/>
                  </a:moveTo>
                  <a:lnTo>
                    <a:pt x="0" y="40002"/>
                  </a:lnTo>
                  <a:lnTo>
                    <a:pt x="8201" y="48203"/>
                  </a:lnTo>
                  <a:lnTo>
                    <a:pt x="19246" y="44078"/>
                  </a:lnTo>
                  <a:lnTo>
                    <a:pt x="41014" y="27102"/>
                  </a:lnTo>
                  <a:lnTo>
                    <a:pt x="44686" y="20863"/>
                  </a:lnTo>
                  <a:lnTo>
                    <a:pt x="45666" y="17718"/>
                  </a:lnTo>
                  <a:lnTo>
                    <a:pt x="43932" y="8579"/>
                  </a:lnTo>
                  <a:lnTo>
                    <a:pt x="41988" y="3178"/>
                  </a:lnTo>
                  <a:lnTo>
                    <a:pt x="39634" y="636"/>
                  </a:lnTo>
                  <a:lnTo>
                    <a:pt x="37006" y="0"/>
                  </a:lnTo>
                  <a:lnTo>
                    <a:pt x="34196" y="634"/>
                  </a:lnTo>
                  <a:lnTo>
                    <a:pt x="25185" y="6583"/>
                  </a:lnTo>
                  <a:lnTo>
                    <a:pt x="9497" y="41873"/>
                  </a:lnTo>
                  <a:lnTo>
                    <a:pt x="1876" y="73415"/>
                  </a:lnTo>
                  <a:lnTo>
                    <a:pt x="6478" y="86955"/>
                  </a:lnTo>
                  <a:lnTo>
                    <a:pt x="21623" y="107838"/>
                  </a:lnTo>
                  <a:lnTo>
                    <a:pt x="26057" y="109567"/>
                  </a:lnTo>
                  <a:lnTo>
                    <a:pt x="36628" y="108667"/>
                  </a:lnTo>
                  <a:lnTo>
                    <a:pt x="54480" y="97154"/>
                  </a:lnTo>
                  <a:lnTo>
                    <a:pt x="68118" y="80336"/>
                  </a:lnTo>
                  <a:lnTo>
                    <a:pt x="91973" y="35734"/>
                  </a:lnTo>
                  <a:lnTo>
                    <a:pt x="100512" y="24744"/>
                  </a:lnTo>
                  <a:lnTo>
                    <a:pt x="103512" y="16901"/>
                  </a:lnTo>
                  <a:lnTo>
                    <a:pt x="103932" y="17194"/>
                  </a:lnTo>
                  <a:lnTo>
                    <a:pt x="104608" y="25266"/>
                  </a:lnTo>
                  <a:lnTo>
                    <a:pt x="96559" y="69792"/>
                  </a:lnTo>
                  <a:lnTo>
                    <a:pt x="95365" y="102463"/>
                  </a:lnTo>
                  <a:lnTo>
                    <a:pt x="96386" y="102809"/>
                  </a:lnTo>
                  <a:lnTo>
                    <a:pt x="100340" y="100372"/>
                  </a:lnTo>
                  <a:lnTo>
                    <a:pt x="102804" y="92938"/>
                  </a:lnTo>
                  <a:lnTo>
                    <a:pt x="103461" y="87993"/>
                  </a:lnTo>
                  <a:lnTo>
                    <a:pt x="118666" y="59359"/>
                  </a:lnTo>
                  <a:lnTo>
                    <a:pt x="128529" y="44091"/>
                  </a:lnTo>
                  <a:lnTo>
                    <a:pt x="134038" y="26632"/>
                  </a:lnTo>
                  <a:lnTo>
                    <a:pt x="142828" y="14304"/>
                  </a:lnTo>
                  <a:lnTo>
                    <a:pt x="153790" y="7414"/>
                  </a:lnTo>
                  <a:lnTo>
                    <a:pt x="159677" y="5577"/>
                  </a:lnTo>
                  <a:lnTo>
                    <a:pt x="164659" y="5410"/>
                  </a:lnTo>
                  <a:lnTo>
                    <a:pt x="173018" y="8047"/>
                  </a:lnTo>
                  <a:lnTo>
                    <a:pt x="180261" y="18392"/>
                  </a:lnTo>
                  <a:lnTo>
                    <a:pt x="188476" y="40790"/>
                  </a:lnTo>
                  <a:lnTo>
                    <a:pt x="171450" y="12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518"/>
          <p:cNvGrpSpPr/>
          <p:nvPr/>
        </p:nvGrpSpPr>
        <p:grpSpPr>
          <a:xfrm>
            <a:off x="7611795" y="6285432"/>
            <a:ext cx="703531" cy="382069"/>
            <a:chOff x="7611795" y="6285432"/>
            <a:chExt cx="703531" cy="382069"/>
          </a:xfrm>
        </p:grpSpPr>
        <p:sp>
          <p:nvSpPr>
            <p:cNvPr id="243" name="SMARTInkShape-2524"/>
            <p:cNvSpPr/>
            <p:nvPr>
              <p:custDataLst>
                <p:tags r:id="rId10"/>
              </p:custDataLst>
            </p:nvPr>
          </p:nvSpPr>
          <p:spPr>
            <a:xfrm>
              <a:off x="7611795" y="6285432"/>
              <a:ext cx="141556" cy="319683"/>
            </a:xfrm>
            <a:custGeom>
              <a:avLst/>
              <a:gdLst/>
              <a:ahLst/>
              <a:cxnLst/>
              <a:rect l="0" t="0" r="0" b="0"/>
              <a:pathLst>
                <a:path w="141556" h="319683">
                  <a:moveTo>
                    <a:pt x="8205" y="105843"/>
                  </a:moveTo>
                  <a:lnTo>
                    <a:pt x="8205" y="105843"/>
                  </a:lnTo>
                  <a:lnTo>
                    <a:pt x="8205" y="152905"/>
                  </a:lnTo>
                  <a:lnTo>
                    <a:pt x="8205" y="199100"/>
                  </a:lnTo>
                  <a:lnTo>
                    <a:pt x="8205" y="234134"/>
                  </a:lnTo>
                  <a:lnTo>
                    <a:pt x="8205" y="276382"/>
                  </a:lnTo>
                  <a:lnTo>
                    <a:pt x="7147" y="313136"/>
                  </a:lnTo>
                  <a:lnTo>
                    <a:pt x="5383" y="317063"/>
                  </a:lnTo>
                  <a:lnTo>
                    <a:pt x="3149" y="319682"/>
                  </a:lnTo>
                  <a:lnTo>
                    <a:pt x="1660" y="319310"/>
                  </a:lnTo>
                  <a:lnTo>
                    <a:pt x="5" y="313254"/>
                  </a:lnTo>
                  <a:lnTo>
                    <a:pt x="0" y="275852"/>
                  </a:lnTo>
                  <a:lnTo>
                    <a:pt x="5304" y="235826"/>
                  </a:lnTo>
                  <a:lnTo>
                    <a:pt x="8403" y="198684"/>
                  </a:lnTo>
                  <a:lnTo>
                    <a:pt x="12879" y="162628"/>
                  </a:lnTo>
                  <a:lnTo>
                    <a:pt x="21349" y="120904"/>
                  </a:lnTo>
                  <a:lnTo>
                    <a:pt x="33693" y="78361"/>
                  </a:lnTo>
                  <a:lnTo>
                    <a:pt x="49144" y="36562"/>
                  </a:lnTo>
                  <a:lnTo>
                    <a:pt x="61326" y="15785"/>
                  </a:lnTo>
                  <a:lnTo>
                    <a:pt x="77322" y="3022"/>
                  </a:lnTo>
                  <a:lnTo>
                    <a:pt x="84976" y="254"/>
                  </a:lnTo>
                  <a:lnTo>
                    <a:pt x="99123" y="0"/>
                  </a:lnTo>
                  <a:lnTo>
                    <a:pt x="112465" y="9060"/>
                  </a:lnTo>
                  <a:lnTo>
                    <a:pt x="124392" y="24729"/>
                  </a:lnTo>
                  <a:lnTo>
                    <a:pt x="133221" y="45803"/>
                  </a:lnTo>
                  <a:lnTo>
                    <a:pt x="135029" y="69281"/>
                  </a:lnTo>
                  <a:lnTo>
                    <a:pt x="132622" y="108734"/>
                  </a:lnTo>
                  <a:lnTo>
                    <a:pt x="122093" y="135275"/>
                  </a:lnTo>
                  <a:lnTo>
                    <a:pt x="93025" y="170570"/>
                  </a:lnTo>
                  <a:lnTo>
                    <a:pt x="79065" y="181530"/>
                  </a:lnTo>
                  <a:lnTo>
                    <a:pt x="72378" y="183818"/>
                  </a:lnTo>
                  <a:lnTo>
                    <a:pt x="59304" y="183537"/>
                  </a:lnTo>
                  <a:lnTo>
                    <a:pt x="40043" y="177429"/>
                  </a:lnTo>
                  <a:lnTo>
                    <a:pt x="32939" y="171878"/>
                  </a:lnTo>
                  <a:lnTo>
                    <a:pt x="29781" y="165884"/>
                  </a:lnTo>
                  <a:lnTo>
                    <a:pt x="28378" y="159692"/>
                  </a:lnTo>
                  <a:lnTo>
                    <a:pt x="30121" y="158676"/>
                  </a:lnTo>
                  <a:lnTo>
                    <a:pt x="37700" y="160369"/>
                  </a:lnTo>
                  <a:lnTo>
                    <a:pt x="45303" y="167471"/>
                  </a:lnTo>
                  <a:lnTo>
                    <a:pt x="86613" y="212721"/>
                  </a:lnTo>
                  <a:lnTo>
                    <a:pt x="123927" y="258335"/>
                  </a:lnTo>
                  <a:lnTo>
                    <a:pt x="141555" y="286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525"/>
            <p:cNvSpPr/>
            <p:nvPr>
              <p:custDataLst>
                <p:tags r:id="rId11"/>
              </p:custDataLst>
            </p:nvPr>
          </p:nvSpPr>
          <p:spPr>
            <a:xfrm>
              <a:off x="7797123" y="6459783"/>
              <a:ext cx="99103" cy="82759"/>
            </a:xfrm>
            <a:custGeom>
              <a:avLst/>
              <a:gdLst/>
              <a:ahLst/>
              <a:cxnLst/>
              <a:rect l="0" t="0" r="0" b="0"/>
              <a:pathLst>
                <a:path w="99103" h="82759">
                  <a:moveTo>
                    <a:pt x="13377" y="26742"/>
                  </a:moveTo>
                  <a:lnTo>
                    <a:pt x="13377" y="26742"/>
                  </a:lnTo>
                  <a:lnTo>
                    <a:pt x="26634" y="26742"/>
                  </a:lnTo>
                  <a:lnTo>
                    <a:pt x="32674" y="23920"/>
                  </a:lnTo>
                  <a:lnTo>
                    <a:pt x="35767" y="21686"/>
                  </a:lnTo>
                  <a:lnTo>
                    <a:pt x="39203" y="16381"/>
                  </a:lnTo>
                  <a:lnTo>
                    <a:pt x="41409" y="4352"/>
                  </a:lnTo>
                  <a:lnTo>
                    <a:pt x="39473" y="2290"/>
                  </a:lnTo>
                  <a:lnTo>
                    <a:pt x="31678" y="0"/>
                  </a:lnTo>
                  <a:lnTo>
                    <a:pt x="27694" y="447"/>
                  </a:lnTo>
                  <a:lnTo>
                    <a:pt x="20446" y="3767"/>
                  </a:lnTo>
                  <a:lnTo>
                    <a:pt x="10415" y="11585"/>
                  </a:lnTo>
                  <a:lnTo>
                    <a:pt x="741" y="30718"/>
                  </a:lnTo>
                  <a:lnTo>
                    <a:pt x="0" y="44737"/>
                  </a:lnTo>
                  <a:lnTo>
                    <a:pt x="8147" y="70984"/>
                  </a:lnTo>
                  <a:lnTo>
                    <a:pt x="12007" y="75287"/>
                  </a:lnTo>
                  <a:lnTo>
                    <a:pt x="21940" y="80067"/>
                  </a:lnTo>
                  <a:lnTo>
                    <a:pt x="44489" y="82758"/>
                  </a:lnTo>
                  <a:lnTo>
                    <a:pt x="99102" y="7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526"/>
            <p:cNvSpPr/>
            <p:nvPr>
              <p:custDataLst>
                <p:tags r:id="rId12"/>
              </p:custDataLst>
            </p:nvPr>
          </p:nvSpPr>
          <p:spPr>
            <a:xfrm>
              <a:off x="7924800" y="6477000"/>
              <a:ext cx="36742" cy="190501"/>
            </a:xfrm>
            <a:custGeom>
              <a:avLst/>
              <a:gdLst/>
              <a:ahLst/>
              <a:cxnLst/>
              <a:rect l="0" t="0" r="0" b="0"/>
              <a:pathLst>
                <a:path w="36742" h="1905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7692" y="37327"/>
                  </a:lnTo>
                  <a:lnTo>
                    <a:pt x="31223" y="75734"/>
                  </a:lnTo>
                  <a:lnTo>
                    <a:pt x="36741" y="119263"/>
                  </a:lnTo>
                  <a:lnTo>
                    <a:pt x="30382" y="163310"/>
                  </a:lnTo>
                  <a:lnTo>
                    <a:pt x="29780" y="172373"/>
                  </a:lnTo>
                  <a:lnTo>
                    <a:pt x="27261" y="17841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527"/>
            <p:cNvSpPr/>
            <p:nvPr>
              <p:custDataLst>
                <p:tags r:id="rId13"/>
              </p:custDataLst>
            </p:nvPr>
          </p:nvSpPr>
          <p:spPr>
            <a:xfrm>
              <a:off x="7905750" y="6383858"/>
              <a:ext cx="19051" cy="26468"/>
            </a:xfrm>
            <a:custGeom>
              <a:avLst/>
              <a:gdLst/>
              <a:ahLst/>
              <a:cxnLst/>
              <a:rect l="0" t="0" r="0" b="0"/>
              <a:pathLst>
                <a:path w="19051" h="26468">
                  <a:moveTo>
                    <a:pt x="0" y="26467"/>
                  </a:moveTo>
                  <a:lnTo>
                    <a:pt x="0" y="26467"/>
                  </a:lnTo>
                  <a:lnTo>
                    <a:pt x="0" y="5008"/>
                  </a:lnTo>
                  <a:lnTo>
                    <a:pt x="1058" y="2636"/>
                  </a:lnTo>
                  <a:lnTo>
                    <a:pt x="2822" y="1055"/>
                  </a:lnTo>
                  <a:lnTo>
                    <a:pt x="5056" y="0"/>
                  </a:lnTo>
                  <a:lnTo>
                    <a:pt x="7604" y="356"/>
                  </a:lnTo>
                  <a:lnTo>
                    <a:pt x="19050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528"/>
            <p:cNvSpPr/>
            <p:nvPr>
              <p:custDataLst>
                <p:tags r:id="rId14"/>
              </p:custDataLst>
            </p:nvPr>
          </p:nvSpPr>
          <p:spPr>
            <a:xfrm>
              <a:off x="7981950" y="6293716"/>
              <a:ext cx="276061" cy="244363"/>
            </a:xfrm>
            <a:custGeom>
              <a:avLst/>
              <a:gdLst/>
              <a:ahLst/>
              <a:cxnLst/>
              <a:rect l="0" t="0" r="0" b="0"/>
              <a:pathLst>
                <a:path w="276061" h="244363">
                  <a:moveTo>
                    <a:pt x="0" y="173759"/>
                  </a:moveTo>
                  <a:lnTo>
                    <a:pt x="0" y="173759"/>
                  </a:lnTo>
                  <a:lnTo>
                    <a:pt x="0" y="187016"/>
                  </a:lnTo>
                  <a:lnTo>
                    <a:pt x="2822" y="193057"/>
                  </a:lnTo>
                  <a:lnTo>
                    <a:pt x="5056" y="196149"/>
                  </a:lnTo>
                  <a:lnTo>
                    <a:pt x="8662" y="198211"/>
                  </a:lnTo>
                  <a:lnTo>
                    <a:pt x="18314" y="200501"/>
                  </a:lnTo>
                  <a:lnTo>
                    <a:pt x="22793" y="200054"/>
                  </a:lnTo>
                  <a:lnTo>
                    <a:pt x="30591" y="196734"/>
                  </a:lnTo>
                  <a:lnTo>
                    <a:pt x="40932" y="183859"/>
                  </a:lnTo>
                  <a:lnTo>
                    <a:pt x="45642" y="171694"/>
                  </a:lnTo>
                  <a:lnTo>
                    <a:pt x="45245" y="168150"/>
                  </a:lnTo>
                  <a:lnTo>
                    <a:pt x="41980" y="161388"/>
                  </a:lnTo>
                  <a:lnTo>
                    <a:pt x="39629" y="160220"/>
                  </a:lnTo>
                  <a:lnTo>
                    <a:pt x="37002" y="160500"/>
                  </a:lnTo>
                  <a:lnTo>
                    <a:pt x="20126" y="168553"/>
                  </a:lnTo>
                  <a:lnTo>
                    <a:pt x="11414" y="179912"/>
                  </a:lnTo>
                  <a:lnTo>
                    <a:pt x="2255" y="202961"/>
                  </a:lnTo>
                  <a:lnTo>
                    <a:pt x="669" y="219335"/>
                  </a:lnTo>
                  <a:lnTo>
                    <a:pt x="3119" y="228587"/>
                  </a:lnTo>
                  <a:lnTo>
                    <a:pt x="13316" y="243150"/>
                  </a:lnTo>
                  <a:lnTo>
                    <a:pt x="17344" y="244362"/>
                  </a:lnTo>
                  <a:lnTo>
                    <a:pt x="27464" y="242886"/>
                  </a:lnTo>
                  <a:lnTo>
                    <a:pt x="50118" y="231048"/>
                  </a:lnTo>
                  <a:lnTo>
                    <a:pt x="62138" y="217212"/>
                  </a:lnTo>
                  <a:lnTo>
                    <a:pt x="92866" y="174229"/>
                  </a:lnTo>
                  <a:lnTo>
                    <a:pt x="122834" y="128582"/>
                  </a:lnTo>
                  <a:lnTo>
                    <a:pt x="123165" y="128824"/>
                  </a:lnTo>
                  <a:lnTo>
                    <a:pt x="123531" y="131915"/>
                  </a:lnTo>
                  <a:lnTo>
                    <a:pt x="131325" y="145527"/>
                  </a:lnTo>
                  <a:lnTo>
                    <a:pt x="133231" y="154171"/>
                  </a:lnTo>
                  <a:lnTo>
                    <a:pt x="133315" y="149493"/>
                  </a:lnTo>
                  <a:lnTo>
                    <a:pt x="132267" y="148057"/>
                  </a:lnTo>
                  <a:lnTo>
                    <a:pt x="128283" y="146460"/>
                  </a:lnTo>
                  <a:lnTo>
                    <a:pt x="110959" y="145296"/>
                  </a:lnTo>
                  <a:lnTo>
                    <a:pt x="101879" y="150878"/>
                  </a:lnTo>
                  <a:lnTo>
                    <a:pt x="96494" y="155331"/>
                  </a:lnTo>
                  <a:lnTo>
                    <a:pt x="73413" y="198168"/>
                  </a:lnTo>
                  <a:lnTo>
                    <a:pt x="72492" y="211419"/>
                  </a:lnTo>
                  <a:lnTo>
                    <a:pt x="75610" y="223305"/>
                  </a:lnTo>
                  <a:lnTo>
                    <a:pt x="86236" y="239560"/>
                  </a:lnTo>
                  <a:lnTo>
                    <a:pt x="89240" y="243026"/>
                  </a:lnTo>
                  <a:lnTo>
                    <a:pt x="93360" y="244279"/>
                  </a:lnTo>
                  <a:lnTo>
                    <a:pt x="103582" y="242849"/>
                  </a:lnTo>
                  <a:lnTo>
                    <a:pt x="144930" y="227388"/>
                  </a:lnTo>
                  <a:lnTo>
                    <a:pt x="177588" y="204275"/>
                  </a:lnTo>
                  <a:lnTo>
                    <a:pt x="216260" y="161909"/>
                  </a:lnTo>
                  <a:lnTo>
                    <a:pt x="233766" y="137708"/>
                  </a:lnTo>
                  <a:lnTo>
                    <a:pt x="247416" y="98277"/>
                  </a:lnTo>
                  <a:lnTo>
                    <a:pt x="257106" y="74842"/>
                  </a:lnTo>
                  <a:lnTo>
                    <a:pt x="269862" y="47328"/>
                  </a:lnTo>
                  <a:lnTo>
                    <a:pt x="275977" y="0"/>
                  </a:lnTo>
                  <a:lnTo>
                    <a:pt x="276060" y="770"/>
                  </a:lnTo>
                  <a:lnTo>
                    <a:pt x="262953" y="47003"/>
                  </a:lnTo>
                  <a:lnTo>
                    <a:pt x="250712" y="83025"/>
                  </a:lnTo>
                  <a:lnTo>
                    <a:pt x="240209" y="121945"/>
                  </a:lnTo>
                  <a:lnTo>
                    <a:pt x="223877" y="167914"/>
                  </a:lnTo>
                  <a:lnTo>
                    <a:pt x="213161" y="211285"/>
                  </a:lnTo>
                  <a:lnTo>
                    <a:pt x="211155" y="226068"/>
                  </a:lnTo>
                  <a:lnTo>
                    <a:pt x="212737" y="230857"/>
                  </a:lnTo>
                  <a:lnTo>
                    <a:pt x="215908" y="234049"/>
                  </a:lnTo>
                  <a:lnTo>
                    <a:pt x="220139" y="236178"/>
                  </a:lnTo>
                  <a:lnTo>
                    <a:pt x="230484" y="235720"/>
                  </a:lnTo>
                  <a:lnTo>
                    <a:pt x="241079" y="231989"/>
                  </a:lnTo>
                  <a:lnTo>
                    <a:pt x="257175" y="202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529"/>
            <p:cNvSpPr/>
            <p:nvPr>
              <p:custDataLst>
                <p:tags r:id="rId15"/>
              </p:custDataLst>
            </p:nvPr>
          </p:nvSpPr>
          <p:spPr>
            <a:xfrm>
              <a:off x="8146915" y="6391275"/>
              <a:ext cx="168411" cy="36777"/>
            </a:xfrm>
            <a:custGeom>
              <a:avLst/>
              <a:gdLst/>
              <a:ahLst/>
              <a:cxnLst/>
              <a:rect l="0" t="0" r="0" b="0"/>
              <a:pathLst>
                <a:path w="168411" h="36777">
                  <a:moveTo>
                    <a:pt x="25535" y="28575"/>
                  </a:moveTo>
                  <a:lnTo>
                    <a:pt x="25535" y="28575"/>
                  </a:lnTo>
                  <a:lnTo>
                    <a:pt x="20479" y="28575"/>
                  </a:lnTo>
                  <a:lnTo>
                    <a:pt x="0" y="36776"/>
                  </a:lnTo>
                  <a:lnTo>
                    <a:pt x="42056" y="24726"/>
                  </a:lnTo>
                  <a:lnTo>
                    <a:pt x="77467" y="20732"/>
                  </a:lnTo>
                  <a:lnTo>
                    <a:pt x="114771" y="14492"/>
                  </a:lnTo>
                  <a:lnTo>
                    <a:pt x="168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519"/>
          <p:cNvGrpSpPr/>
          <p:nvPr/>
        </p:nvGrpSpPr>
        <p:grpSpPr>
          <a:xfrm>
            <a:off x="8707891" y="6289975"/>
            <a:ext cx="266887" cy="279868"/>
            <a:chOff x="8707891" y="6289975"/>
            <a:chExt cx="266887" cy="279868"/>
          </a:xfrm>
        </p:grpSpPr>
        <p:sp>
          <p:nvSpPr>
            <p:cNvPr id="250" name="SMARTInkShape-2530"/>
            <p:cNvSpPr/>
            <p:nvPr>
              <p:custDataLst>
                <p:tags r:id="rId8"/>
              </p:custDataLst>
            </p:nvPr>
          </p:nvSpPr>
          <p:spPr>
            <a:xfrm>
              <a:off x="8707891" y="6289975"/>
              <a:ext cx="188460" cy="264566"/>
            </a:xfrm>
            <a:custGeom>
              <a:avLst/>
              <a:gdLst/>
              <a:ahLst/>
              <a:cxnLst/>
              <a:rect l="0" t="0" r="0" b="0"/>
              <a:pathLst>
                <a:path w="188460" h="264566">
                  <a:moveTo>
                    <a:pt x="17009" y="44150"/>
                  </a:moveTo>
                  <a:lnTo>
                    <a:pt x="17009" y="44150"/>
                  </a:lnTo>
                  <a:lnTo>
                    <a:pt x="25210" y="35949"/>
                  </a:lnTo>
                  <a:lnTo>
                    <a:pt x="31200" y="45131"/>
                  </a:lnTo>
                  <a:lnTo>
                    <a:pt x="31076" y="58344"/>
                  </a:lnTo>
                  <a:lnTo>
                    <a:pt x="27431" y="102810"/>
                  </a:lnTo>
                  <a:lnTo>
                    <a:pt x="26712" y="142913"/>
                  </a:lnTo>
                  <a:lnTo>
                    <a:pt x="26587" y="182540"/>
                  </a:lnTo>
                  <a:lnTo>
                    <a:pt x="26544" y="225924"/>
                  </a:lnTo>
                  <a:lnTo>
                    <a:pt x="25480" y="238181"/>
                  </a:lnTo>
                  <a:lnTo>
                    <a:pt x="18931" y="255922"/>
                  </a:lnTo>
                  <a:lnTo>
                    <a:pt x="13277" y="264565"/>
                  </a:lnTo>
                  <a:lnTo>
                    <a:pt x="11347" y="264119"/>
                  </a:lnTo>
                  <a:lnTo>
                    <a:pt x="1277" y="223531"/>
                  </a:lnTo>
                  <a:lnTo>
                    <a:pt x="0" y="197136"/>
                  </a:lnTo>
                  <a:lnTo>
                    <a:pt x="3452" y="182347"/>
                  </a:lnTo>
                  <a:lnTo>
                    <a:pt x="16402" y="162120"/>
                  </a:lnTo>
                  <a:lnTo>
                    <a:pt x="59493" y="126905"/>
                  </a:lnTo>
                  <a:lnTo>
                    <a:pt x="106098" y="103713"/>
                  </a:lnTo>
                  <a:lnTo>
                    <a:pt x="151705" y="70509"/>
                  </a:lnTo>
                  <a:lnTo>
                    <a:pt x="162599" y="57982"/>
                  </a:lnTo>
                  <a:lnTo>
                    <a:pt x="175394" y="29714"/>
                  </a:lnTo>
                  <a:lnTo>
                    <a:pt x="186928" y="0"/>
                  </a:lnTo>
                  <a:lnTo>
                    <a:pt x="178670" y="46527"/>
                  </a:lnTo>
                  <a:lnTo>
                    <a:pt x="173681" y="78603"/>
                  </a:lnTo>
                  <a:lnTo>
                    <a:pt x="174761" y="117944"/>
                  </a:lnTo>
                  <a:lnTo>
                    <a:pt x="173817" y="157737"/>
                  </a:lnTo>
                  <a:lnTo>
                    <a:pt x="177418" y="196338"/>
                  </a:lnTo>
                  <a:lnTo>
                    <a:pt x="188459" y="26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531"/>
            <p:cNvSpPr/>
            <p:nvPr>
              <p:custDataLst>
                <p:tags r:id="rId9"/>
              </p:custDataLst>
            </p:nvPr>
          </p:nvSpPr>
          <p:spPr>
            <a:xfrm>
              <a:off x="8917106" y="6496050"/>
              <a:ext cx="57672" cy="73793"/>
            </a:xfrm>
            <a:custGeom>
              <a:avLst/>
              <a:gdLst/>
              <a:ahLst/>
              <a:cxnLst/>
              <a:rect l="0" t="0" r="0" b="0"/>
              <a:pathLst>
                <a:path w="57672" h="73793">
                  <a:moveTo>
                    <a:pt x="7819" y="28575"/>
                  </a:moveTo>
                  <a:lnTo>
                    <a:pt x="7819" y="28575"/>
                  </a:lnTo>
                  <a:lnTo>
                    <a:pt x="12876" y="23519"/>
                  </a:lnTo>
                  <a:lnTo>
                    <a:pt x="15359" y="18214"/>
                  </a:lnTo>
                  <a:lnTo>
                    <a:pt x="16953" y="11242"/>
                  </a:lnTo>
                  <a:lnTo>
                    <a:pt x="16025" y="10670"/>
                  </a:lnTo>
                  <a:lnTo>
                    <a:pt x="12171" y="10033"/>
                  </a:lnTo>
                  <a:lnTo>
                    <a:pt x="9662" y="11981"/>
                  </a:lnTo>
                  <a:lnTo>
                    <a:pt x="4053" y="19789"/>
                  </a:lnTo>
                  <a:lnTo>
                    <a:pt x="0" y="36085"/>
                  </a:lnTo>
                  <a:lnTo>
                    <a:pt x="1874" y="48140"/>
                  </a:lnTo>
                  <a:lnTo>
                    <a:pt x="3856" y="54318"/>
                  </a:lnTo>
                  <a:lnTo>
                    <a:pt x="11702" y="64006"/>
                  </a:lnTo>
                  <a:lnTo>
                    <a:pt x="21186" y="70781"/>
                  </a:lnTo>
                  <a:lnTo>
                    <a:pt x="28930" y="73792"/>
                  </a:lnTo>
                  <a:lnTo>
                    <a:pt x="38720" y="72307"/>
                  </a:lnTo>
                  <a:lnTo>
                    <a:pt x="44295" y="70430"/>
                  </a:lnTo>
                  <a:lnTo>
                    <a:pt x="53312" y="62699"/>
                  </a:lnTo>
                  <a:lnTo>
                    <a:pt x="57197" y="57675"/>
                  </a:lnTo>
                  <a:lnTo>
                    <a:pt x="57671" y="53267"/>
                  </a:lnTo>
                  <a:lnTo>
                    <a:pt x="55870" y="49269"/>
                  </a:lnTo>
                  <a:lnTo>
                    <a:pt x="49283" y="39890"/>
                  </a:lnTo>
                  <a:lnTo>
                    <a:pt x="26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376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27</cp:revision>
  <dcterms:created xsi:type="dcterms:W3CDTF">2018-08-29T15:08:35Z</dcterms:created>
  <dcterms:modified xsi:type="dcterms:W3CDTF">2018-10-31T22:33:08Z</dcterms:modified>
</cp:coreProperties>
</file>